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6" r:id="rId5"/>
  </p:sldMasterIdLst>
  <p:notesMasterIdLst>
    <p:notesMasterId r:id="rId29"/>
  </p:notesMasterIdLst>
  <p:handoutMasterIdLst>
    <p:handoutMasterId r:id="rId30"/>
  </p:handoutMasterIdLst>
  <p:sldIdLst>
    <p:sldId id="256" r:id="rId6"/>
    <p:sldId id="291" r:id="rId7"/>
    <p:sldId id="262" r:id="rId8"/>
    <p:sldId id="263" r:id="rId9"/>
    <p:sldId id="282" r:id="rId10"/>
    <p:sldId id="283" r:id="rId11"/>
    <p:sldId id="299" r:id="rId12"/>
    <p:sldId id="292" r:id="rId13"/>
    <p:sldId id="286" r:id="rId14"/>
    <p:sldId id="287" r:id="rId15"/>
    <p:sldId id="284" r:id="rId16"/>
    <p:sldId id="293" r:id="rId17"/>
    <p:sldId id="290" r:id="rId18"/>
    <p:sldId id="289" r:id="rId19"/>
    <p:sldId id="295" r:id="rId20"/>
    <p:sldId id="294" r:id="rId21"/>
    <p:sldId id="296" r:id="rId22"/>
    <p:sldId id="303" r:id="rId23"/>
    <p:sldId id="300" r:id="rId24"/>
    <p:sldId id="301" r:id="rId25"/>
    <p:sldId id="297" r:id="rId26"/>
    <p:sldId id="298" r:id="rId27"/>
    <p:sldId id="302" r:id="rId28"/>
  </p:sldIdLst>
  <p:sldSz cx="12192000" cy="6858000"/>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hard Wegner" initials="BW" lastIdx="1" clrIdx="0">
    <p:extLst>
      <p:ext uri="{19B8F6BF-5375-455C-9EA6-DF929625EA0E}">
        <p15:presenceInfo xmlns:p15="http://schemas.microsoft.com/office/powerpoint/2012/main" userId="Bernhard Weg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333333"/>
    <a:srgbClr val="CBDFF1"/>
    <a:srgbClr val="CC6600"/>
    <a:srgbClr val="083763"/>
    <a:srgbClr val="0B5395"/>
    <a:srgbClr val="003399"/>
    <a:srgbClr val="000000"/>
    <a:srgbClr val="FFCC66"/>
    <a:srgbClr val="9BDA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1EED5-E599-424E-AC92-F58540977A9A}" v="63" dt="2023-05-22T07:55:23.01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29" autoAdjust="0"/>
  </p:normalViewPr>
  <p:slideViewPr>
    <p:cSldViewPr>
      <p:cViewPr varScale="1">
        <p:scale>
          <a:sx n="161" d="100"/>
          <a:sy n="161" d="100"/>
        </p:scale>
        <p:origin x="232" y="1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nhard Schaffert" userId="19260b50-b86d-47d2-b673-16145f97f351" providerId="ADAL" clId="{62A1EED5-E599-424E-AC92-F58540977A9A}"/>
    <pc:docChg chg="undo custSel addSld modSld">
      <pc:chgData name="Reinhard Schaffert" userId="19260b50-b86d-47d2-b673-16145f97f351" providerId="ADAL" clId="{62A1EED5-E599-424E-AC92-F58540977A9A}" dt="2023-05-22T07:56:39.925" v="1152" actId="20577"/>
      <pc:docMkLst>
        <pc:docMk/>
      </pc:docMkLst>
      <pc:sldChg chg="modSp mod modAnim">
        <pc:chgData name="Reinhard Schaffert" userId="19260b50-b86d-47d2-b673-16145f97f351" providerId="ADAL" clId="{62A1EED5-E599-424E-AC92-F58540977A9A}" dt="2023-05-21T13:57:12.474" v="211" actId="20577"/>
        <pc:sldMkLst>
          <pc:docMk/>
          <pc:sldMk cId="2935210716" sldId="283"/>
        </pc:sldMkLst>
        <pc:spChg chg="mod">
          <ac:chgData name="Reinhard Schaffert" userId="19260b50-b86d-47d2-b673-16145f97f351" providerId="ADAL" clId="{62A1EED5-E599-424E-AC92-F58540977A9A}" dt="2023-05-21T13:56:04.417" v="204" actId="20577"/>
          <ac:spMkLst>
            <pc:docMk/>
            <pc:sldMk cId="2935210716" sldId="283"/>
            <ac:spMk id="3" creationId="{677AD9E2-B008-552B-63E8-6B22CB9BBB5B}"/>
          </ac:spMkLst>
        </pc:spChg>
        <pc:graphicFrameChg chg="mod modGraphic">
          <ac:chgData name="Reinhard Schaffert" userId="19260b50-b86d-47d2-b673-16145f97f351" providerId="ADAL" clId="{62A1EED5-E599-424E-AC92-F58540977A9A}" dt="2023-05-21T13:57:12.474" v="211" actId="20577"/>
          <ac:graphicFrameMkLst>
            <pc:docMk/>
            <pc:sldMk cId="2935210716" sldId="283"/>
            <ac:graphicFrameMk id="4" creationId="{F6ED40B4-DF4F-1D9E-B923-F289820EF67C}"/>
          </ac:graphicFrameMkLst>
        </pc:graphicFrameChg>
      </pc:sldChg>
      <pc:sldChg chg="modSp mod">
        <pc:chgData name="Reinhard Schaffert" userId="19260b50-b86d-47d2-b673-16145f97f351" providerId="ADAL" clId="{62A1EED5-E599-424E-AC92-F58540977A9A}" dt="2023-05-21T13:48:14.302" v="0" actId="14100"/>
        <pc:sldMkLst>
          <pc:docMk/>
          <pc:sldMk cId="808050509" sldId="291"/>
        </pc:sldMkLst>
        <pc:spChg chg="mod">
          <ac:chgData name="Reinhard Schaffert" userId="19260b50-b86d-47d2-b673-16145f97f351" providerId="ADAL" clId="{62A1EED5-E599-424E-AC92-F58540977A9A}" dt="2023-05-21T13:48:14.302" v="0" actId="14100"/>
          <ac:spMkLst>
            <pc:docMk/>
            <pc:sldMk cId="808050509" sldId="291"/>
            <ac:spMk id="2" creationId="{BD81D656-05BB-A809-2B0D-E03951E073AA}"/>
          </ac:spMkLst>
        </pc:spChg>
      </pc:sldChg>
      <pc:sldChg chg="modAnim">
        <pc:chgData name="Reinhard Schaffert" userId="19260b50-b86d-47d2-b673-16145f97f351" providerId="ADAL" clId="{62A1EED5-E599-424E-AC92-F58540977A9A}" dt="2023-05-21T14:00:45.694" v="226"/>
        <pc:sldMkLst>
          <pc:docMk/>
          <pc:sldMk cId="2425667089" sldId="299"/>
        </pc:sldMkLst>
      </pc:sldChg>
      <pc:sldChg chg="modSp mod">
        <pc:chgData name="Reinhard Schaffert" userId="19260b50-b86d-47d2-b673-16145f97f351" providerId="ADAL" clId="{62A1EED5-E599-424E-AC92-F58540977A9A}" dt="2023-05-21T14:44:34.303" v="371" actId="20577"/>
        <pc:sldMkLst>
          <pc:docMk/>
          <pc:sldMk cId="1257241405" sldId="301"/>
        </pc:sldMkLst>
        <pc:spChg chg="mod">
          <ac:chgData name="Reinhard Schaffert" userId="19260b50-b86d-47d2-b673-16145f97f351" providerId="ADAL" clId="{62A1EED5-E599-424E-AC92-F58540977A9A}" dt="2023-05-21T14:44:34.303" v="371" actId="20577"/>
          <ac:spMkLst>
            <pc:docMk/>
            <pc:sldMk cId="1257241405" sldId="301"/>
            <ac:spMk id="2" creationId="{414DF138-D01C-A54C-6F35-1849E7710DBE}"/>
          </ac:spMkLst>
        </pc:spChg>
      </pc:sldChg>
      <pc:sldChg chg="addSp modSp new mod">
        <pc:chgData name="Reinhard Schaffert" userId="19260b50-b86d-47d2-b673-16145f97f351" providerId="ADAL" clId="{62A1EED5-E599-424E-AC92-F58540977A9A}" dt="2023-05-21T14:25:43.400" v="367" actId="20577"/>
        <pc:sldMkLst>
          <pc:docMk/>
          <pc:sldMk cId="1539301705" sldId="302"/>
        </pc:sldMkLst>
        <pc:spChg chg="mod">
          <ac:chgData name="Reinhard Schaffert" userId="19260b50-b86d-47d2-b673-16145f97f351" providerId="ADAL" clId="{62A1EED5-E599-424E-AC92-F58540977A9A}" dt="2023-05-21T14:25:43.400" v="367" actId="20577"/>
          <ac:spMkLst>
            <pc:docMk/>
            <pc:sldMk cId="1539301705" sldId="302"/>
            <ac:spMk id="5" creationId="{949274B2-E4EF-A440-B652-8FEA56A06FB3}"/>
          </ac:spMkLst>
        </pc:spChg>
        <pc:picChg chg="add mod">
          <ac:chgData name="Reinhard Schaffert" userId="19260b50-b86d-47d2-b673-16145f97f351" providerId="ADAL" clId="{62A1EED5-E599-424E-AC92-F58540977A9A}" dt="2023-05-21T14:22:31.324" v="252" actId="1036"/>
          <ac:picMkLst>
            <pc:docMk/>
            <pc:sldMk cId="1539301705" sldId="302"/>
            <ac:picMk id="7" creationId="{4EA8D1FB-368C-A8B7-CEE0-0340323EEF2D}"/>
          </ac:picMkLst>
        </pc:picChg>
      </pc:sldChg>
      <pc:sldChg chg="addSp delSp modSp new mod modAnim">
        <pc:chgData name="Reinhard Schaffert" userId="19260b50-b86d-47d2-b673-16145f97f351" providerId="ADAL" clId="{62A1EED5-E599-424E-AC92-F58540977A9A}" dt="2023-05-22T07:56:39.925" v="1152" actId="20577"/>
        <pc:sldMkLst>
          <pc:docMk/>
          <pc:sldMk cId="485733842" sldId="303"/>
        </pc:sldMkLst>
        <pc:spChg chg="del mod">
          <ac:chgData name="Reinhard Schaffert" userId="19260b50-b86d-47d2-b673-16145f97f351" providerId="ADAL" clId="{62A1EED5-E599-424E-AC92-F58540977A9A}" dt="2023-05-22T07:36:12.236" v="390"/>
          <ac:spMkLst>
            <pc:docMk/>
            <pc:sldMk cId="485733842" sldId="303"/>
            <ac:spMk id="2" creationId="{5CD4C212-A056-ABB4-33B3-4A52EAC6D61C}"/>
          </ac:spMkLst>
        </pc:spChg>
        <pc:spChg chg="mod">
          <ac:chgData name="Reinhard Schaffert" userId="19260b50-b86d-47d2-b673-16145f97f351" providerId="ADAL" clId="{62A1EED5-E599-424E-AC92-F58540977A9A}" dt="2023-05-22T07:34:47.071" v="387" actId="20577"/>
          <ac:spMkLst>
            <pc:docMk/>
            <pc:sldMk cId="485733842" sldId="303"/>
            <ac:spMk id="6" creationId="{9D1B4963-5FC8-7AEF-789D-053F63B8BE47}"/>
          </ac:spMkLst>
        </pc:spChg>
        <pc:spChg chg="add mod">
          <ac:chgData name="Reinhard Schaffert" userId="19260b50-b86d-47d2-b673-16145f97f351" providerId="ADAL" clId="{62A1EED5-E599-424E-AC92-F58540977A9A}" dt="2023-05-22T07:56:39.925" v="1152" actId="20577"/>
          <ac:spMkLst>
            <pc:docMk/>
            <pc:sldMk cId="485733842" sldId="303"/>
            <ac:spMk id="7" creationId="{C3AFD5C1-A4B0-68BC-FE42-FF4CC8558804}"/>
          </ac:spMkLst>
        </pc:spChg>
        <pc:spChg chg="add del">
          <ac:chgData name="Reinhard Schaffert" userId="19260b50-b86d-47d2-b673-16145f97f351" providerId="ADAL" clId="{62A1EED5-E599-424E-AC92-F58540977A9A}" dt="2023-05-22T07:37:35.735" v="394"/>
          <ac:spMkLst>
            <pc:docMk/>
            <pc:sldMk cId="485733842" sldId="303"/>
            <ac:spMk id="8" creationId="{404D234D-9BAA-D48E-62AB-883560E5FD31}"/>
          </ac:spMkLst>
        </pc:spChg>
        <pc:spChg chg="add del">
          <ac:chgData name="Reinhard Schaffert" userId="19260b50-b86d-47d2-b673-16145f97f351" providerId="ADAL" clId="{62A1EED5-E599-424E-AC92-F58540977A9A}" dt="2023-05-22T07:37:45.578" v="396"/>
          <ac:spMkLst>
            <pc:docMk/>
            <pc:sldMk cId="485733842" sldId="303"/>
            <ac:spMk id="9" creationId="{6C6FEFAD-3B04-685C-857A-A5291AC5E959}"/>
          </ac:spMkLst>
        </pc:spChg>
        <pc:spChg chg="add del">
          <ac:chgData name="Reinhard Schaffert" userId="19260b50-b86d-47d2-b673-16145f97f351" providerId="ADAL" clId="{62A1EED5-E599-424E-AC92-F58540977A9A}" dt="2023-05-22T07:37:55.739" v="398"/>
          <ac:spMkLst>
            <pc:docMk/>
            <pc:sldMk cId="485733842" sldId="303"/>
            <ac:spMk id="10" creationId="{BD50515F-3B64-EEA9-306A-392A0E37FE12}"/>
          </ac:spMkLst>
        </pc:spChg>
        <pc:spChg chg="add del">
          <ac:chgData name="Reinhard Schaffert" userId="19260b50-b86d-47d2-b673-16145f97f351" providerId="ADAL" clId="{62A1EED5-E599-424E-AC92-F58540977A9A}" dt="2023-05-22T07:38:12.807" v="400"/>
          <ac:spMkLst>
            <pc:docMk/>
            <pc:sldMk cId="485733842" sldId="303"/>
            <ac:spMk id="11" creationId="{27638612-E300-D014-DA8C-F10B873F0DCB}"/>
          </ac:spMkLst>
        </pc:spChg>
        <pc:spChg chg="add mod">
          <ac:chgData name="Reinhard Schaffert" userId="19260b50-b86d-47d2-b673-16145f97f351" providerId="ADAL" clId="{62A1EED5-E599-424E-AC92-F58540977A9A}" dt="2023-05-22T07:39:58.015" v="415" actId="3062"/>
          <ac:spMkLst>
            <pc:docMk/>
            <pc:sldMk cId="485733842" sldId="303"/>
            <ac:spMk id="12" creationId="{0E1F3D26-EAB7-BE22-E6AA-F4AB2AB5CCFB}"/>
          </ac:spMkLst>
        </pc:spChg>
        <pc:spChg chg="add mod">
          <ac:chgData name="Reinhard Schaffert" userId="19260b50-b86d-47d2-b673-16145f97f351" providerId="ADAL" clId="{62A1EED5-E599-424E-AC92-F58540977A9A}" dt="2023-05-22T07:40:23.136" v="421" actId="1076"/>
          <ac:spMkLst>
            <pc:docMk/>
            <pc:sldMk cId="485733842" sldId="303"/>
            <ac:spMk id="14" creationId="{C1882526-5845-10EE-5D1F-CEC35D59CCE4}"/>
          </ac:spMkLst>
        </pc:spChg>
        <pc:spChg chg="add mod">
          <ac:chgData name="Reinhard Schaffert" userId="19260b50-b86d-47d2-b673-16145f97f351" providerId="ADAL" clId="{62A1EED5-E599-424E-AC92-F58540977A9A}" dt="2023-05-22T07:41:23.225" v="426" actId="1076"/>
          <ac:spMkLst>
            <pc:docMk/>
            <pc:sldMk cId="485733842" sldId="303"/>
            <ac:spMk id="15" creationId="{323A4A9E-F457-3172-9BC7-5C9E8ECC37ED}"/>
          </ac:spMkLst>
        </pc:spChg>
        <pc:spChg chg="add mod">
          <ac:chgData name="Reinhard Schaffert" userId="19260b50-b86d-47d2-b673-16145f97f351" providerId="ADAL" clId="{62A1EED5-E599-424E-AC92-F58540977A9A}" dt="2023-05-22T07:48:32.255" v="471" actId="20577"/>
          <ac:spMkLst>
            <pc:docMk/>
            <pc:sldMk cId="485733842" sldId="303"/>
            <ac:spMk id="47" creationId="{8D93BB1E-7894-3321-ED7F-4249654CE279}"/>
          </ac:spMkLst>
        </pc:spChg>
        <pc:spChg chg="add mod">
          <ac:chgData name="Reinhard Schaffert" userId="19260b50-b86d-47d2-b673-16145f97f351" providerId="ADAL" clId="{62A1EED5-E599-424E-AC92-F58540977A9A}" dt="2023-05-22T07:49:07.612" v="482" actId="1076"/>
          <ac:spMkLst>
            <pc:docMk/>
            <pc:sldMk cId="485733842" sldId="303"/>
            <ac:spMk id="48" creationId="{E4D2C55C-F0D8-E3F7-338D-3A12B068F328}"/>
          </ac:spMkLst>
        </pc:spChg>
        <pc:spChg chg="add mod">
          <ac:chgData name="Reinhard Schaffert" userId="19260b50-b86d-47d2-b673-16145f97f351" providerId="ADAL" clId="{62A1EED5-E599-424E-AC92-F58540977A9A}" dt="2023-05-22T07:49:10.886" v="483" actId="571"/>
          <ac:spMkLst>
            <pc:docMk/>
            <pc:sldMk cId="485733842" sldId="303"/>
            <ac:spMk id="49" creationId="{BA24A9D5-AEF9-D19C-5C6D-5B95EC22B117}"/>
          </ac:spMkLst>
        </pc:spChg>
        <pc:spChg chg="add mod">
          <ac:chgData name="Reinhard Schaffert" userId="19260b50-b86d-47d2-b673-16145f97f351" providerId="ADAL" clId="{62A1EED5-E599-424E-AC92-F58540977A9A}" dt="2023-05-22T07:49:33.021" v="498" actId="1076"/>
          <ac:spMkLst>
            <pc:docMk/>
            <pc:sldMk cId="485733842" sldId="303"/>
            <ac:spMk id="50" creationId="{2E5AEBB2-A8D8-6CA1-0DB8-4A927B0D2B80}"/>
          </ac:spMkLst>
        </pc:spChg>
        <pc:spChg chg="add mod">
          <ac:chgData name="Reinhard Schaffert" userId="19260b50-b86d-47d2-b673-16145f97f351" providerId="ADAL" clId="{62A1EED5-E599-424E-AC92-F58540977A9A}" dt="2023-05-22T07:49:40.876" v="499" actId="571"/>
          <ac:spMkLst>
            <pc:docMk/>
            <pc:sldMk cId="485733842" sldId="303"/>
            <ac:spMk id="51" creationId="{4A6A46A4-67C8-4CC5-1902-722A2D6919AB}"/>
          </ac:spMkLst>
        </pc:spChg>
        <pc:spChg chg="add mod">
          <ac:chgData name="Reinhard Schaffert" userId="19260b50-b86d-47d2-b673-16145f97f351" providerId="ADAL" clId="{62A1EED5-E599-424E-AC92-F58540977A9A}" dt="2023-05-22T07:50:26.592" v="516" actId="688"/>
          <ac:spMkLst>
            <pc:docMk/>
            <pc:sldMk cId="485733842" sldId="303"/>
            <ac:spMk id="52" creationId="{FB0B762B-F292-261F-037D-2C1A1901E834}"/>
          </ac:spMkLst>
        </pc:spChg>
        <pc:spChg chg="add mod">
          <ac:chgData name="Reinhard Schaffert" userId="19260b50-b86d-47d2-b673-16145f97f351" providerId="ADAL" clId="{62A1EED5-E599-424E-AC92-F58540977A9A}" dt="2023-05-22T07:50:20.610" v="515" actId="571"/>
          <ac:spMkLst>
            <pc:docMk/>
            <pc:sldMk cId="485733842" sldId="303"/>
            <ac:spMk id="53" creationId="{C6AF6BF9-3E1B-54AE-A909-55B284B17695}"/>
          </ac:spMkLst>
        </pc:spChg>
        <pc:grpChg chg="add mod ord">
          <ac:chgData name="Reinhard Schaffert" userId="19260b50-b86d-47d2-b673-16145f97f351" providerId="ADAL" clId="{62A1EED5-E599-424E-AC92-F58540977A9A}" dt="2023-05-22T07:48:05.154" v="467" actId="167"/>
          <ac:grpSpMkLst>
            <pc:docMk/>
            <pc:sldMk cId="485733842" sldId="303"/>
            <ac:grpSpMk id="42" creationId="{19AEE30A-A5B3-7382-30C3-EDB0868A07CB}"/>
          </ac:grpSpMkLst>
        </pc:grpChg>
        <pc:grpChg chg="add mod ord">
          <ac:chgData name="Reinhard Schaffert" userId="19260b50-b86d-47d2-b673-16145f97f351" providerId="ADAL" clId="{62A1EED5-E599-424E-AC92-F58540977A9A}" dt="2023-05-22T07:48:05.154" v="467" actId="167"/>
          <ac:grpSpMkLst>
            <pc:docMk/>
            <pc:sldMk cId="485733842" sldId="303"/>
            <ac:grpSpMk id="43" creationId="{3942C009-8255-1107-2678-CBA30106D88A}"/>
          </ac:grpSpMkLst>
        </pc:grpChg>
        <pc:picChg chg="add mod">
          <ac:chgData name="Reinhard Schaffert" userId="19260b50-b86d-47d2-b673-16145f97f351" providerId="ADAL" clId="{62A1EED5-E599-424E-AC92-F58540977A9A}" dt="2023-05-22T07:40:09.535" v="416" actId="571"/>
          <ac:picMkLst>
            <pc:docMk/>
            <pc:sldMk cId="485733842" sldId="303"/>
            <ac:picMk id="13" creationId="{D16EEC20-73C4-0F8B-3842-75BAEC73EECD}"/>
          </ac:picMkLst>
        </pc:picChg>
        <pc:picChg chg="add mod">
          <ac:chgData name="Reinhard Schaffert" userId="19260b50-b86d-47d2-b673-16145f97f351" providerId="ADAL" clId="{62A1EED5-E599-424E-AC92-F58540977A9A}" dt="2023-05-22T07:43:46.975" v="435" actId="1076"/>
          <ac:picMkLst>
            <pc:docMk/>
            <pc:sldMk cId="485733842" sldId="303"/>
            <ac:picMk id="22" creationId="{50A241A9-39E0-57A8-18C5-C34C11DEB330}"/>
          </ac:picMkLst>
        </pc:picChg>
        <pc:picChg chg="add mod">
          <ac:chgData name="Reinhard Schaffert" userId="19260b50-b86d-47d2-b673-16145f97f351" providerId="ADAL" clId="{62A1EED5-E599-424E-AC92-F58540977A9A}" dt="2023-05-22T07:43:44.793" v="434" actId="571"/>
          <ac:picMkLst>
            <pc:docMk/>
            <pc:sldMk cId="485733842" sldId="303"/>
            <ac:picMk id="23" creationId="{BE581E48-C950-F84B-D628-01D512AA9643}"/>
          </ac:picMkLst>
        </pc:picChg>
        <pc:picChg chg="add del mod">
          <ac:chgData name="Reinhard Schaffert" userId="19260b50-b86d-47d2-b673-16145f97f351" providerId="ADAL" clId="{62A1EED5-E599-424E-AC92-F58540977A9A}" dt="2023-05-22T07:36:18.315" v="392" actId="478"/>
          <ac:picMkLst>
            <pc:docMk/>
            <pc:sldMk cId="485733842" sldId="303"/>
            <ac:picMk id="1026" creationId="{B0A3B3FD-FC99-A027-660B-ABE6C4594856}"/>
          </ac:picMkLst>
        </pc:picChg>
        <pc:picChg chg="add mod">
          <ac:chgData name="Reinhard Schaffert" userId="19260b50-b86d-47d2-b673-16145f97f351" providerId="ADAL" clId="{62A1EED5-E599-424E-AC92-F58540977A9A}" dt="2023-05-22T07:39:11.370" v="406" actId="1076"/>
          <ac:picMkLst>
            <pc:docMk/>
            <pc:sldMk cId="485733842" sldId="303"/>
            <ac:picMk id="1036" creationId="{78EA9F32-203C-00E6-98C1-900BE5EDAC14}"/>
          </ac:picMkLst>
        </pc:picChg>
        <pc:cxnChg chg="add mod">
          <ac:chgData name="Reinhard Schaffert" userId="19260b50-b86d-47d2-b673-16145f97f351" providerId="ADAL" clId="{62A1EED5-E599-424E-AC92-F58540977A9A}" dt="2023-05-22T07:42:48.066" v="431" actId="1582"/>
          <ac:cxnSpMkLst>
            <pc:docMk/>
            <pc:sldMk cId="485733842" sldId="303"/>
            <ac:cxnSpMk id="17" creationId="{3831786E-2F75-5AA0-0670-4A1E508C0F42}"/>
          </ac:cxnSpMkLst>
        </pc:cxnChg>
        <pc:cxnChg chg="add mod">
          <ac:chgData name="Reinhard Schaffert" userId="19260b50-b86d-47d2-b673-16145f97f351" providerId="ADAL" clId="{62A1EED5-E599-424E-AC92-F58540977A9A}" dt="2023-05-22T07:42:48.066" v="431" actId="1582"/>
          <ac:cxnSpMkLst>
            <pc:docMk/>
            <pc:sldMk cId="485733842" sldId="303"/>
            <ac:cxnSpMk id="18" creationId="{E1C70F7A-FB55-BFED-60BD-29A81DC6B03D}"/>
          </ac:cxnSpMkLst>
        </pc:cxnChg>
        <pc:cxnChg chg="add mod">
          <ac:chgData name="Reinhard Schaffert" userId="19260b50-b86d-47d2-b673-16145f97f351" providerId="ADAL" clId="{62A1EED5-E599-424E-AC92-F58540977A9A}" dt="2023-05-22T07:47:13.282" v="461" actId="208"/>
          <ac:cxnSpMkLst>
            <pc:docMk/>
            <pc:sldMk cId="485733842" sldId="303"/>
            <ac:cxnSpMk id="24" creationId="{C9AB1512-A2AF-5A45-8A87-279942AEFEF4}"/>
          </ac:cxnSpMkLst>
        </pc:cxnChg>
        <pc:cxnChg chg="add mod">
          <ac:chgData name="Reinhard Schaffert" userId="19260b50-b86d-47d2-b673-16145f97f351" providerId="ADAL" clId="{62A1EED5-E599-424E-AC92-F58540977A9A}" dt="2023-05-22T07:46:36.313" v="457" actId="164"/>
          <ac:cxnSpMkLst>
            <pc:docMk/>
            <pc:sldMk cId="485733842" sldId="303"/>
            <ac:cxnSpMk id="30" creationId="{FCC3E1F1-4703-ED2C-4775-C5862614C68C}"/>
          </ac:cxnSpMkLst>
        </pc:cxnChg>
        <pc:cxnChg chg="add mod">
          <ac:chgData name="Reinhard Schaffert" userId="19260b50-b86d-47d2-b673-16145f97f351" providerId="ADAL" clId="{62A1EED5-E599-424E-AC92-F58540977A9A}" dt="2023-05-22T07:47:49.320" v="466" actId="208"/>
          <ac:cxnSpMkLst>
            <pc:docMk/>
            <pc:sldMk cId="485733842" sldId="303"/>
            <ac:cxnSpMk id="34" creationId="{49FD8C7F-501F-7C51-A922-465DF7D1C945}"/>
          </ac:cxnSpMkLst>
        </pc:cxnChg>
        <pc:cxnChg chg="mod">
          <ac:chgData name="Reinhard Schaffert" userId="19260b50-b86d-47d2-b673-16145f97f351" providerId="ADAL" clId="{62A1EED5-E599-424E-AC92-F58540977A9A}" dt="2023-05-22T07:47:20.499" v="462" actId="208"/>
          <ac:cxnSpMkLst>
            <pc:docMk/>
            <pc:sldMk cId="485733842" sldId="303"/>
            <ac:cxnSpMk id="44" creationId="{535A1BDA-42B5-8546-DF2F-B797AF576222}"/>
          </ac:cxnSpMkLst>
        </pc:cxnChg>
        <pc:cxnChg chg="mod">
          <ac:chgData name="Reinhard Schaffert" userId="19260b50-b86d-47d2-b673-16145f97f351" providerId="ADAL" clId="{62A1EED5-E599-424E-AC92-F58540977A9A}" dt="2023-05-22T07:47:30.111" v="464" actId="208"/>
          <ac:cxnSpMkLst>
            <pc:docMk/>
            <pc:sldMk cId="485733842" sldId="303"/>
            <ac:cxnSpMk id="45" creationId="{2AF8E766-FCA7-B6A1-4FBA-9E41AAED355A}"/>
          </ac:cxnSpMkLst>
        </pc:cxnChg>
        <pc:cxnChg chg="mod">
          <ac:chgData name="Reinhard Schaffert" userId="19260b50-b86d-47d2-b673-16145f97f351" providerId="ADAL" clId="{62A1EED5-E599-424E-AC92-F58540977A9A}" dt="2023-05-22T07:47:41.457" v="465" actId="208"/>
          <ac:cxnSpMkLst>
            <pc:docMk/>
            <pc:sldMk cId="485733842" sldId="303"/>
            <ac:cxnSpMk id="46" creationId="{D007A499-5963-9A07-C525-C5B8A79AF639}"/>
          </ac:cxnSpMkLst>
        </pc:cxnChg>
      </pc:sldChg>
    </pc:docChg>
  </pc:docChgLst>
  <pc:docChgLst>
    <pc:chgData name="Reinhard Schaffert" userId="19260b50-b86d-47d2-b673-16145f97f351" providerId="ADAL" clId="{B354D963-A5B7-49FF-8255-DF015DDA5FE9}"/>
    <pc:docChg chg="undo redo custSel addSld delSld modSld sldOrd addMainMaster delMainMaster">
      <pc:chgData name="Reinhard Schaffert" userId="19260b50-b86d-47d2-b673-16145f97f351" providerId="ADAL" clId="{B354D963-A5B7-49FF-8255-DF015DDA5FE9}" dt="2023-05-10T17:45:20.207" v="2933" actId="20577"/>
      <pc:docMkLst>
        <pc:docMk/>
      </pc:docMkLst>
      <pc:sldChg chg="modSp mod">
        <pc:chgData name="Reinhard Schaffert" userId="19260b50-b86d-47d2-b673-16145f97f351" providerId="ADAL" clId="{B354D963-A5B7-49FF-8255-DF015DDA5FE9}" dt="2023-05-03T08:58:11.351" v="1525"/>
        <pc:sldMkLst>
          <pc:docMk/>
          <pc:sldMk cId="3528254979" sldId="256"/>
        </pc:sldMkLst>
        <pc:spChg chg="mod">
          <ac:chgData name="Reinhard Schaffert" userId="19260b50-b86d-47d2-b673-16145f97f351" providerId="ADAL" clId="{B354D963-A5B7-49FF-8255-DF015DDA5FE9}" dt="2023-05-03T08:58:06.958" v="1523" actId="6549"/>
          <ac:spMkLst>
            <pc:docMk/>
            <pc:sldMk cId="3528254979" sldId="256"/>
            <ac:spMk id="2" creationId="{1A106A2B-6AF7-4527-99F2-DB0B1AB6EB80}"/>
          </ac:spMkLst>
        </pc:spChg>
        <pc:spChg chg="mod">
          <ac:chgData name="Reinhard Schaffert" userId="19260b50-b86d-47d2-b673-16145f97f351" providerId="ADAL" clId="{B354D963-A5B7-49FF-8255-DF015DDA5FE9}" dt="2023-05-03T08:58:11.351" v="1525"/>
          <ac:spMkLst>
            <pc:docMk/>
            <pc:sldMk cId="3528254979" sldId="256"/>
            <ac:spMk id="3" creationId="{05085183-7496-4002-A7CD-36FD5FD6CC61}"/>
          </ac:spMkLst>
        </pc:spChg>
      </pc:sldChg>
      <pc:sldChg chg="modSp mod chgLayout">
        <pc:chgData name="Reinhard Schaffert" userId="19260b50-b86d-47d2-b673-16145f97f351" providerId="ADAL" clId="{B354D963-A5B7-49FF-8255-DF015DDA5FE9}" dt="2023-05-10T16:01:25.872" v="2101" actId="700"/>
        <pc:sldMkLst>
          <pc:docMk/>
          <pc:sldMk cId="2151652928" sldId="262"/>
        </pc:sldMkLst>
        <pc:spChg chg="mod ord">
          <ac:chgData name="Reinhard Schaffert" userId="19260b50-b86d-47d2-b673-16145f97f351" providerId="ADAL" clId="{B354D963-A5B7-49FF-8255-DF015DDA5FE9}" dt="2023-05-10T16:01:25.872" v="2101" actId="700"/>
          <ac:spMkLst>
            <pc:docMk/>
            <pc:sldMk cId="2151652928" sldId="262"/>
            <ac:spMk id="3" creationId="{F89DA3A1-E765-4B8E-B4E3-011031F1D67C}"/>
          </ac:spMkLst>
        </pc:spChg>
        <pc:spChg chg="mod ord">
          <ac:chgData name="Reinhard Schaffert" userId="19260b50-b86d-47d2-b673-16145f97f351" providerId="ADAL" clId="{B354D963-A5B7-49FF-8255-DF015DDA5FE9}" dt="2023-05-10T16:01:25.872" v="2101" actId="700"/>
          <ac:spMkLst>
            <pc:docMk/>
            <pc:sldMk cId="2151652928" sldId="262"/>
            <ac:spMk id="4" creationId="{EFD7B5DA-9A54-4988-9C77-496D78126556}"/>
          </ac:spMkLst>
        </pc:spChg>
        <pc:spChg chg="mod ord">
          <ac:chgData name="Reinhard Schaffert" userId="19260b50-b86d-47d2-b673-16145f97f351" providerId="ADAL" clId="{B354D963-A5B7-49FF-8255-DF015DDA5FE9}" dt="2023-05-10T16:01:25.872" v="2101" actId="700"/>
          <ac:spMkLst>
            <pc:docMk/>
            <pc:sldMk cId="2151652928" sldId="262"/>
            <ac:spMk id="5" creationId="{53FF4069-B62D-4707-B57F-0B1FDF4F0E19}"/>
          </ac:spMkLst>
        </pc:spChg>
        <pc:spChg chg="mod ord">
          <ac:chgData name="Reinhard Schaffert" userId="19260b50-b86d-47d2-b673-16145f97f351" providerId="ADAL" clId="{B354D963-A5B7-49FF-8255-DF015DDA5FE9}" dt="2023-05-10T16:01:25.872" v="2101" actId="700"/>
          <ac:spMkLst>
            <pc:docMk/>
            <pc:sldMk cId="2151652928" sldId="262"/>
            <ac:spMk id="6" creationId="{D2BDF343-CBFD-4D5C-90FA-35F248204952}"/>
          </ac:spMkLst>
        </pc:spChg>
        <pc:spChg chg="mod ord">
          <ac:chgData name="Reinhard Schaffert" userId="19260b50-b86d-47d2-b673-16145f97f351" providerId="ADAL" clId="{B354D963-A5B7-49FF-8255-DF015DDA5FE9}" dt="2023-05-10T16:01:25.872" v="2101" actId="700"/>
          <ac:spMkLst>
            <pc:docMk/>
            <pc:sldMk cId="2151652928" sldId="262"/>
            <ac:spMk id="7" creationId="{C80D0725-D413-43F9-9517-31BB1DBE3C67}"/>
          </ac:spMkLst>
        </pc:spChg>
      </pc:sldChg>
      <pc:sldChg chg="addSp delSp modSp mod modClrScheme chgLayout">
        <pc:chgData name="Reinhard Schaffert" userId="19260b50-b86d-47d2-b673-16145f97f351" providerId="ADAL" clId="{B354D963-A5B7-49FF-8255-DF015DDA5FE9}" dt="2023-05-10T16:01:35.271" v="2102" actId="478"/>
        <pc:sldMkLst>
          <pc:docMk/>
          <pc:sldMk cId="701744911" sldId="263"/>
        </pc:sldMkLst>
        <pc:spChg chg="add mod">
          <ac:chgData name="Reinhard Schaffert" userId="19260b50-b86d-47d2-b673-16145f97f351" providerId="ADAL" clId="{B354D963-A5B7-49FF-8255-DF015DDA5FE9}" dt="2023-05-10T15:03:07.658" v="2023" actId="1076"/>
          <ac:spMkLst>
            <pc:docMk/>
            <pc:sldMk cId="701744911" sldId="263"/>
            <ac:spMk id="2" creationId="{88B0BE51-4162-8657-D165-3D958671DFDB}"/>
          </ac:spMkLst>
        </pc:spChg>
        <pc:spChg chg="mod ord">
          <ac:chgData name="Reinhard Schaffert" userId="19260b50-b86d-47d2-b673-16145f97f351" providerId="ADAL" clId="{B354D963-A5B7-49FF-8255-DF015DDA5FE9}" dt="2023-05-10T16:01:25.872" v="2101" actId="700"/>
          <ac:spMkLst>
            <pc:docMk/>
            <pc:sldMk cId="701744911" sldId="263"/>
            <ac:spMk id="3" creationId="{662DA8F1-02E1-1AF3-6371-664DD5F369DC}"/>
          </ac:spMkLst>
        </pc:spChg>
        <pc:spChg chg="mod ord">
          <ac:chgData name="Reinhard Schaffert" userId="19260b50-b86d-47d2-b673-16145f97f351" providerId="ADAL" clId="{B354D963-A5B7-49FF-8255-DF015DDA5FE9}" dt="2023-05-10T16:01:25.872" v="2101" actId="700"/>
          <ac:spMkLst>
            <pc:docMk/>
            <pc:sldMk cId="701744911" sldId="263"/>
            <ac:spMk id="4" creationId="{A3F37CB3-B288-BDE5-26F7-7FBD6D4E06A9}"/>
          </ac:spMkLst>
        </pc:spChg>
        <pc:spChg chg="mod ord">
          <ac:chgData name="Reinhard Schaffert" userId="19260b50-b86d-47d2-b673-16145f97f351" providerId="ADAL" clId="{B354D963-A5B7-49FF-8255-DF015DDA5FE9}" dt="2023-05-10T16:01:25.872" v="2101" actId="700"/>
          <ac:spMkLst>
            <pc:docMk/>
            <pc:sldMk cId="701744911" sldId="263"/>
            <ac:spMk id="5" creationId="{770BC91F-8B17-6D9B-F301-F1B9FB718151}"/>
          </ac:spMkLst>
        </pc:spChg>
        <pc:spChg chg="mod ord">
          <ac:chgData name="Reinhard Schaffert" userId="19260b50-b86d-47d2-b673-16145f97f351" providerId="ADAL" clId="{B354D963-A5B7-49FF-8255-DF015DDA5FE9}" dt="2023-05-10T16:01:25.872" v="2101" actId="700"/>
          <ac:spMkLst>
            <pc:docMk/>
            <pc:sldMk cId="701744911" sldId="263"/>
            <ac:spMk id="7" creationId="{88BC87ED-3033-B424-55F5-346A60BAFAFB}"/>
          </ac:spMkLst>
        </pc:spChg>
        <pc:spChg chg="add del mod ord">
          <ac:chgData name="Reinhard Schaffert" userId="19260b50-b86d-47d2-b673-16145f97f351" providerId="ADAL" clId="{B354D963-A5B7-49FF-8255-DF015DDA5FE9}" dt="2023-05-10T16:01:35.271" v="2102" actId="478"/>
          <ac:spMkLst>
            <pc:docMk/>
            <pc:sldMk cId="701744911" sldId="263"/>
            <ac:spMk id="8" creationId="{20D520F3-C24E-16B2-7A0D-72E65F3D7EA7}"/>
          </ac:spMkLst>
        </pc:spChg>
        <pc:graphicFrameChg chg="mod">
          <ac:chgData name="Reinhard Schaffert" userId="19260b50-b86d-47d2-b673-16145f97f351" providerId="ADAL" clId="{B354D963-A5B7-49FF-8255-DF015DDA5FE9}" dt="2023-05-10T15:02:58.509" v="2022" actId="1076"/>
          <ac:graphicFrameMkLst>
            <pc:docMk/>
            <pc:sldMk cId="701744911" sldId="263"/>
            <ac:graphicFrameMk id="6" creationId="{4398716B-8910-0565-ADC9-D07DDE284A37}"/>
          </ac:graphicFrameMkLst>
        </pc:graphicFrameChg>
      </pc:sldChg>
      <pc:sldChg chg="add del">
        <pc:chgData name="Reinhard Schaffert" userId="19260b50-b86d-47d2-b673-16145f97f351" providerId="ADAL" clId="{B354D963-A5B7-49FF-8255-DF015DDA5FE9}" dt="2023-05-03T07:41:00.270" v="135" actId="47"/>
        <pc:sldMkLst>
          <pc:docMk/>
          <pc:sldMk cId="3171827727" sldId="270"/>
        </pc:sldMkLst>
      </pc:sldChg>
      <pc:sldChg chg="addSp modSp mod modClrScheme chgLayout">
        <pc:chgData name="Reinhard Schaffert" userId="19260b50-b86d-47d2-b673-16145f97f351" providerId="ADAL" clId="{B354D963-A5B7-49FF-8255-DF015DDA5FE9}" dt="2023-05-10T16:01:43.335" v="2103" actId="1076"/>
        <pc:sldMkLst>
          <pc:docMk/>
          <pc:sldMk cId="2426295493" sldId="282"/>
        </pc:sldMkLst>
        <pc:spChg chg="add mod">
          <ac:chgData name="Reinhard Schaffert" userId="19260b50-b86d-47d2-b673-16145f97f351" providerId="ADAL" clId="{B354D963-A5B7-49FF-8255-DF015DDA5FE9}" dt="2023-05-10T15:07:46.981" v="2051" actId="20577"/>
          <ac:spMkLst>
            <pc:docMk/>
            <pc:sldMk cId="2426295493" sldId="282"/>
            <ac:spMk id="2" creationId="{AB3DA4E6-2098-68E1-588B-FCB87B827377}"/>
          </ac:spMkLst>
        </pc:spChg>
        <pc:spChg chg="mod ord">
          <ac:chgData name="Reinhard Schaffert" userId="19260b50-b86d-47d2-b673-16145f97f351" providerId="ADAL" clId="{B354D963-A5B7-49FF-8255-DF015DDA5FE9}" dt="2023-05-10T16:01:25.872" v="2101" actId="700"/>
          <ac:spMkLst>
            <pc:docMk/>
            <pc:sldMk cId="2426295493" sldId="282"/>
            <ac:spMk id="3" creationId="{1B09596F-835D-C80C-83E0-9E32672C25A8}"/>
          </ac:spMkLst>
        </pc:spChg>
        <pc:spChg chg="mod ord">
          <ac:chgData name="Reinhard Schaffert" userId="19260b50-b86d-47d2-b673-16145f97f351" providerId="ADAL" clId="{B354D963-A5B7-49FF-8255-DF015DDA5FE9}" dt="2023-05-10T16:01:25.872" v="2101" actId="700"/>
          <ac:spMkLst>
            <pc:docMk/>
            <pc:sldMk cId="2426295493" sldId="282"/>
            <ac:spMk id="4" creationId="{D006422F-B189-E397-B6AD-0439D73FEF6D}"/>
          </ac:spMkLst>
        </pc:spChg>
        <pc:spChg chg="mod ord">
          <ac:chgData name="Reinhard Schaffert" userId="19260b50-b86d-47d2-b673-16145f97f351" providerId="ADAL" clId="{B354D963-A5B7-49FF-8255-DF015DDA5FE9}" dt="2023-05-10T16:01:25.872" v="2101" actId="700"/>
          <ac:spMkLst>
            <pc:docMk/>
            <pc:sldMk cId="2426295493" sldId="282"/>
            <ac:spMk id="5" creationId="{343DF853-4C93-119E-9E3D-DC33A6290700}"/>
          </ac:spMkLst>
        </pc:spChg>
        <pc:spChg chg="mod ord">
          <ac:chgData name="Reinhard Schaffert" userId="19260b50-b86d-47d2-b673-16145f97f351" providerId="ADAL" clId="{B354D963-A5B7-49FF-8255-DF015DDA5FE9}" dt="2023-05-10T16:01:25.872" v="2101" actId="700"/>
          <ac:spMkLst>
            <pc:docMk/>
            <pc:sldMk cId="2426295493" sldId="282"/>
            <ac:spMk id="6" creationId="{B355892F-2619-F2E7-9E02-C8FE09BA2C04}"/>
          </ac:spMkLst>
        </pc:spChg>
        <pc:spChg chg="mod ord">
          <ac:chgData name="Reinhard Schaffert" userId="19260b50-b86d-47d2-b673-16145f97f351" providerId="ADAL" clId="{B354D963-A5B7-49FF-8255-DF015DDA5FE9}" dt="2023-05-10T16:01:43.335" v="2103" actId="1076"/>
          <ac:spMkLst>
            <pc:docMk/>
            <pc:sldMk cId="2426295493" sldId="282"/>
            <ac:spMk id="12" creationId="{7C08B82F-B811-5035-A0EC-389E6FAC258F}"/>
          </ac:spMkLst>
        </pc:spChg>
        <pc:graphicFrameChg chg="mod ord">
          <ac:chgData name="Reinhard Schaffert" userId="19260b50-b86d-47d2-b673-16145f97f351" providerId="ADAL" clId="{B354D963-A5B7-49FF-8255-DF015DDA5FE9}" dt="2023-05-10T16:01:25.872" v="2101" actId="700"/>
          <ac:graphicFrameMkLst>
            <pc:docMk/>
            <pc:sldMk cId="2426295493" sldId="282"/>
            <ac:graphicFrameMk id="11" creationId="{8C1B6634-47F6-7F5E-9C59-63E8277C6435}"/>
          </ac:graphicFrameMkLst>
        </pc:graphicFrameChg>
      </pc:sldChg>
      <pc:sldChg chg="addSp delSp modSp new mod ord modClrScheme chgLayout">
        <pc:chgData name="Reinhard Schaffert" userId="19260b50-b86d-47d2-b673-16145f97f351" providerId="ADAL" clId="{B354D963-A5B7-49FF-8255-DF015DDA5FE9}" dt="2023-05-10T16:01:25.872" v="2101" actId="700"/>
        <pc:sldMkLst>
          <pc:docMk/>
          <pc:sldMk cId="2935210716" sldId="283"/>
        </pc:sldMkLst>
        <pc:spChg chg="mod ord">
          <ac:chgData name="Reinhard Schaffert" userId="19260b50-b86d-47d2-b673-16145f97f351" providerId="ADAL" clId="{B354D963-A5B7-49FF-8255-DF015DDA5FE9}" dt="2023-05-10T16:01:25.872" v="2101" actId="700"/>
          <ac:spMkLst>
            <pc:docMk/>
            <pc:sldMk cId="2935210716" sldId="283"/>
            <ac:spMk id="2" creationId="{05E5B407-1FF6-9744-4123-077DA3012265}"/>
          </ac:spMkLst>
        </pc:spChg>
        <pc:spChg chg="del">
          <ac:chgData name="Reinhard Schaffert" userId="19260b50-b86d-47d2-b673-16145f97f351" providerId="ADAL" clId="{B354D963-A5B7-49FF-8255-DF015DDA5FE9}" dt="2023-05-03T06:47:27.307" v="1" actId="700"/>
          <ac:spMkLst>
            <pc:docMk/>
            <pc:sldMk cId="2935210716" sldId="283"/>
            <ac:spMk id="2" creationId="{C87F071C-3179-BCC0-716F-4197A10607E0}"/>
          </ac:spMkLst>
        </pc:spChg>
        <pc:spChg chg="add mod ord">
          <ac:chgData name="Reinhard Schaffert" userId="19260b50-b86d-47d2-b673-16145f97f351" providerId="ADAL" clId="{B354D963-A5B7-49FF-8255-DF015DDA5FE9}" dt="2023-05-10T16:01:25.872" v="2101" actId="700"/>
          <ac:spMkLst>
            <pc:docMk/>
            <pc:sldMk cId="2935210716" sldId="283"/>
            <ac:spMk id="3" creationId="{677AD9E2-B008-552B-63E8-6B22CB9BBB5B}"/>
          </ac:spMkLst>
        </pc:spChg>
        <pc:spChg chg="del mod ord">
          <ac:chgData name="Reinhard Schaffert" userId="19260b50-b86d-47d2-b673-16145f97f351" providerId="ADAL" clId="{B354D963-A5B7-49FF-8255-DF015DDA5FE9}" dt="2023-05-03T06:47:27.307" v="1" actId="700"/>
          <ac:spMkLst>
            <pc:docMk/>
            <pc:sldMk cId="2935210716" sldId="283"/>
            <ac:spMk id="3" creationId="{78B58B0A-C229-9C81-872D-9F241E70950D}"/>
          </ac:spMkLst>
        </pc:spChg>
        <pc:spChg chg="add del mod ord">
          <ac:chgData name="Reinhard Schaffert" userId="19260b50-b86d-47d2-b673-16145f97f351" providerId="ADAL" clId="{B354D963-A5B7-49FF-8255-DF015DDA5FE9}" dt="2023-05-03T06:47:32.410" v="2" actId="700"/>
          <ac:spMkLst>
            <pc:docMk/>
            <pc:sldMk cId="2935210716" sldId="283"/>
            <ac:spMk id="4" creationId="{6392E6B6-AF4A-006E-6B49-CB26D3823CF8}"/>
          </ac:spMkLst>
        </pc:spChg>
        <pc:spChg chg="add mod ord">
          <ac:chgData name="Reinhard Schaffert" userId="19260b50-b86d-47d2-b673-16145f97f351" providerId="ADAL" clId="{B354D963-A5B7-49FF-8255-DF015DDA5FE9}" dt="2023-05-10T16:01:25.872" v="2101" actId="700"/>
          <ac:spMkLst>
            <pc:docMk/>
            <pc:sldMk cId="2935210716" sldId="283"/>
            <ac:spMk id="5" creationId="{2D9A798B-1924-6067-B2F6-4803184F6140}"/>
          </ac:spMkLst>
        </pc:spChg>
        <pc:spChg chg="mod ord">
          <ac:chgData name="Reinhard Schaffert" userId="19260b50-b86d-47d2-b673-16145f97f351" providerId="ADAL" clId="{B354D963-A5B7-49FF-8255-DF015DDA5FE9}" dt="2023-05-10T16:01:25.872" v="2101" actId="700"/>
          <ac:spMkLst>
            <pc:docMk/>
            <pc:sldMk cId="2935210716" sldId="283"/>
            <ac:spMk id="6" creationId="{0D49CF01-AE29-4BF1-8AFD-3E51EED8EB01}"/>
          </ac:spMkLst>
        </pc:spChg>
        <pc:spChg chg="add del mod ord">
          <ac:chgData name="Reinhard Schaffert" userId="19260b50-b86d-47d2-b673-16145f97f351" providerId="ADAL" clId="{B354D963-A5B7-49FF-8255-DF015DDA5FE9}" dt="2023-05-03T06:47:51.616" v="3" actId="3680"/>
          <ac:spMkLst>
            <pc:docMk/>
            <pc:sldMk cId="2935210716" sldId="283"/>
            <ac:spMk id="6" creationId="{1B79AC61-B3F5-0ABB-7278-4C7FFB4D019A}"/>
          </ac:spMkLst>
        </pc:spChg>
        <pc:spChg chg="mod ord">
          <ac:chgData name="Reinhard Schaffert" userId="19260b50-b86d-47d2-b673-16145f97f351" providerId="ADAL" clId="{B354D963-A5B7-49FF-8255-DF015DDA5FE9}" dt="2023-05-10T16:01:25.872" v="2101" actId="700"/>
          <ac:spMkLst>
            <pc:docMk/>
            <pc:sldMk cId="2935210716" sldId="283"/>
            <ac:spMk id="7" creationId="{8455B071-BFCA-DE2E-A3AD-20C6CE84B95C}"/>
          </ac:spMkLst>
        </pc:spChg>
        <pc:spChg chg="add del">
          <ac:chgData name="Reinhard Schaffert" userId="19260b50-b86d-47d2-b673-16145f97f351" providerId="ADAL" clId="{B354D963-A5B7-49FF-8255-DF015DDA5FE9}" dt="2023-05-03T06:48:09.368" v="7" actId="22"/>
          <ac:spMkLst>
            <pc:docMk/>
            <pc:sldMk cId="2935210716" sldId="283"/>
            <ac:spMk id="9" creationId="{69CDA10D-79AC-F191-5AC5-FDA5AA64BE01}"/>
          </ac:spMkLst>
        </pc:spChg>
        <pc:graphicFrameChg chg="add mod modGraphic">
          <ac:chgData name="Reinhard Schaffert" userId="19260b50-b86d-47d2-b673-16145f97f351" providerId="ADAL" clId="{B354D963-A5B7-49FF-8255-DF015DDA5FE9}" dt="2023-05-10T15:08:25.738" v="2062" actId="20577"/>
          <ac:graphicFrameMkLst>
            <pc:docMk/>
            <pc:sldMk cId="2935210716" sldId="283"/>
            <ac:graphicFrameMk id="4" creationId="{F6ED40B4-DF4F-1D9E-B923-F289820EF67C}"/>
          </ac:graphicFrameMkLst>
        </pc:graphicFrameChg>
        <pc:graphicFrameChg chg="add del mod ord modGraphic">
          <ac:chgData name="Reinhard Schaffert" userId="19260b50-b86d-47d2-b673-16145f97f351" providerId="ADAL" clId="{B354D963-A5B7-49FF-8255-DF015DDA5FE9}" dt="2023-05-08T15:11:57.430" v="1864" actId="21"/>
          <ac:graphicFrameMkLst>
            <pc:docMk/>
            <pc:sldMk cId="2935210716" sldId="283"/>
            <ac:graphicFrameMk id="7" creationId="{F2062EBE-2127-04B8-4BC8-3AAFBB5B5F12}"/>
          </ac:graphicFrameMkLst>
        </pc:graphicFrameChg>
      </pc:sldChg>
      <pc:sldChg chg="modSp add mod ord modClrScheme chgLayout">
        <pc:chgData name="Reinhard Schaffert" userId="19260b50-b86d-47d2-b673-16145f97f351" providerId="ADAL" clId="{B354D963-A5B7-49FF-8255-DF015DDA5FE9}" dt="2023-05-10T16:02:15.863" v="2104" actId="14100"/>
        <pc:sldMkLst>
          <pc:docMk/>
          <pc:sldMk cId="2336132172" sldId="284"/>
        </pc:sldMkLst>
        <pc:spChg chg="mod ord">
          <ac:chgData name="Reinhard Schaffert" userId="19260b50-b86d-47d2-b673-16145f97f351" providerId="ADAL" clId="{B354D963-A5B7-49FF-8255-DF015DDA5FE9}" dt="2023-05-10T16:01:25.872" v="2101" actId="700"/>
          <ac:spMkLst>
            <pc:docMk/>
            <pc:sldMk cId="2336132172" sldId="284"/>
            <ac:spMk id="4" creationId="{B04BEDC0-7600-B0B0-0C1E-0CC73BB238B7}"/>
          </ac:spMkLst>
        </pc:spChg>
        <pc:spChg chg="mod ord">
          <ac:chgData name="Reinhard Schaffert" userId="19260b50-b86d-47d2-b673-16145f97f351" providerId="ADAL" clId="{B354D963-A5B7-49FF-8255-DF015DDA5FE9}" dt="2023-05-10T16:02:15.863" v="2104" actId="14100"/>
          <ac:spMkLst>
            <pc:docMk/>
            <pc:sldMk cId="2336132172" sldId="284"/>
            <ac:spMk id="5" creationId="{D305CEE8-7886-D33C-A24A-0B3C4A1DCD67}"/>
          </ac:spMkLst>
        </pc:spChg>
      </pc:sldChg>
      <pc:sldChg chg="add del">
        <pc:chgData name="Reinhard Schaffert" userId="19260b50-b86d-47d2-b673-16145f97f351" providerId="ADAL" clId="{B354D963-A5B7-49FF-8255-DF015DDA5FE9}" dt="2023-05-03T07:43:37.157" v="140" actId="47"/>
        <pc:sldMkLst>
          <pc:docMk/>
          <pc:sldMk cId="3406788003" sldId="285"/>
        </pc:sldMkLst>
      </pc:sldChg>
      <pc:sldChg chg="modSp add mod modClrScheme chgLayout">
        <pc:chgData name="Reinhard Schaffert" userId="19260b50-b86d-47d2-b673-16145f97f351" providerId="ADAL" clId="{B354D963-A5B7-49FF-8255-DF015DDA5FE9}" dt="2023-05-10T16:01:25.872" v="2101" actId="700"/>
        <pc:sldMkLst>
          <pc:docMk/>
          <pc:sldMk cId="3284451317" sldId="286"/>
        </pc:sldMkLst>
        <pc:spChg chg="mod ord">
          <ac:chgData name="Reinhard Schaffert" userId="19260b50-b86d-47d2-b673-16145f97f351" providerId="ADAL" clId="{B354D963-A5B7-49FF-8255-DF015DDA5FE9}" dt="2023-05-10T16:01:25.872" v="2101" actId="700"/>
          <ac:spMkLst>
            <pc:docMk/>
            <pc:sldMk cId="3284451317" sldId="286"/>
            <ac:spMk id="4" creationId="{B04BEDC0-7600-B0B0-0C1E-0CC73BB238B7}"/>
          </ac:spMkLst>
        </pc:spChg>
        <pc:spChg chg="mod ord">
          <ac:chgData name="Reinhard Schaffert" userId="19260b50-b86d-47d2-b673-16145f97f351" providerId="ADAL" clId="{B354D963-A5B7-49FF-8255-DF015DDA5FE9}" dt="2023-05-10T16:01:25.872" v="2101" actId="700"/>
          <ac:spMkLst>
            <pc:docMk/>
            <pc:sldMk cId="3284451317" sldId="286"/>
            <ac:spMk id="5" creationId="{D305CEE8-7886-D33C-A24A-0B3C4A1DCD67}"/>
          </ac:spMkLst>
        </pc:spChg>
      </pc:sldChg>
      <pc:sldChg chg="modSp add mod modClrScheme chgLayout">
        <pc:chgData name="Reinhard Schaffert" userId="19260b50-b86d-47d2-b673-16145f97f351" providerId="ADAL" clId="{B354D963-A5B7-49FF-8255-DF015DDA5FE9}" dt="2023-05-10T16:01:25.872" v="2101" actId="700"/>
        <pc:sldMkLst>
          <pc:docMk/>
          <pc:sldMk cId="1743842694" sldId="287"/>
        </pc:sldMkLst>
        <pc:spChg chg="mod ord">
          <ac:chgData name="Reinhard Schaffert" userId="19260b50-b86d-47d2-b673-16145f97f351" providerId="ADAL" clId="{B354D963-A5B7-49FF-8255-DF015DDA5FE9}" dt="2023-05-10T16:01:25.872" v="2101" actId="700"/>
          <ac:spMkLst>
            <pc:docMk/>
            <pc:sldMk cId="1743842694" sldId="287"/>
            <ac:spMk id="4" creationId="{B04BEDC0-7600-B0B0-0C1E-0CC73BB238B7}"/>
          </ac:spMkLst>
        </pc:spChg>
        <pc:spChg chg="mod ord">
          <ac:chgData name="Reinhard Schaffert" userId="19260b50-b86d-47d2-b673-16145f97f351" providerId="ADAL" clId="{B354D963-A5B7-49FF-8255-DF015DDA5FE9}" dt="2023-05-10T16:01:25.872" v="2101" actId="700"/>
          <ac:spMkLst>
            <pc:docMk/>
            <pc:sldMk cId="1743842694" sldId="287"/>
            <ac:spMk id="5" creationId="{D305CEE8-7886-D33C-A24A-0B3C4A1DCD67}"/>
          </ac:spMkLst>
        </pc:spChg>
      </pc:sldChg>
      <pc:sldChg chg="add del">
        <pc:chgData name="Reinhard Schaffert" userId="19260b50-b86d-47d2-b673-16145f97f351" providerId="ADAL" clId="{B354D963-A5B7-49FF-8255-DF015DDA5FE9}" dt="2023-05-03T07:28:39.270" v="117" actId="47"/>
        <pc:sldMkLst>
          <pc:docMk/>
          <pc:sldMk cId="1632720658" sldId="288"/>
        </pc:sldMkLst>
      </pc:sldChg>
      <pc:sldChg chg="addSp delSp modSp add mod ord modClrScheme modAnim chgLayout">
        <pc:chgData name="Reinhard Schaffert" userId="19260b50-b86d-47d2-b673-16145f97f351" providerId="ADAL" clId="{B354D963-A5B7-49FF-8255-DF015DDA5FE9}" dt="2023-05-10T16:02:41.357" v="2106" actId="14100"/>
        <pc:sldMkLst>
          <pc:docMk/>
          <pc:sldMk cId="3507372684" sldId="289"/>
        </pc:sldMkLst>
        <pc:spChg chg="add mod topLvl">
          <ac:chgData name="Reinhard Schaffert" userId="19260b50-b86d-47d2-b673-16145f97f351" providerId="ADAL" clId="{B354D963-A5B7-49FF-8255-DF015DDA5FE9}" dt="2023-05-03T07:40:46.592" v="133" actId="165"/>
          <ac:spMkLst>
            <pc:docMk/>
            <pc:sldMk cId="3507372684" sldId="289"/>
            <ac:spMk id="3" creationId="{9FBFB97F-8862-DFED-3AF4-0F0EB7C26A2F}"/>
          </ac:spMkLst>
        </pc:spChg>
        <pc:spChg chg="mod ord">
          <ac:chgData name="Reinhard Schaffert" userId="19260b50-b86d-47d2-b673-16145f97f351" providerId="ADAL" clId="{B354D963-A5B7-49FF-8255-DF015DDA5FE9}" dt="2023-05-10T16:01:25.872" v="2101" actId="700"/>
          <ac:spMkLst>
            <pc:docMk/>
            <pc:sldMk cId="3507372684" sldId="289"/>
            <ac:spMk id="4" creationId="{B04BEDC0-7600-B0B0-0C1E-0CC73BB238B7}"/>
          </ac:spMkLst>
        </pc:spChg>
        <pc:spChg chg="mod ord">
          <ac:chgData name="Reinhard Schaffert" userId="19260b50-b86d-47d2-b673-16145f97f351" providerId="ADAL" clId="{B354D963-A5B7-49FF-8255-DF015DDA5FE9}" dt="2023-05-10T16:02:41.357" v="2106" actId="14100"/>
          <ac:spMkLst>
            <pc:docMk/>
            <pc:sldMk cId="3507372684" sldId="289"/>
            <ac:spMk id="5" creationId="{D305CEE8-7886-D33C-A24A-0B3C4A1DCD67}"/>
          </ac:spMkLst>
        </pc:spChg>
        <pc:spChg chg="add mod topLvl">
          <ac:chgData name="Reinhard Schaffert" userId="19260b50-b86d-47d2-b673-16145f97f351" providerId="ADAL" clId="{B354D963-A5B7-49FF-8255-DF015DDA5FE9}" dt="2023-05-03T07:40:46.592" v="133" actId="165"/>
          <ac:spMkLst>
            <pc:docMk/>
            <pc:sldMk cId="3507372684" sldId="289"/>
            <ac:spMk id="6" creationId="{67DA23B5-3EE2-BF30-E422-AB55D829D24F}"/>
          </ac:spMkLst>
        </pc:spChg>
        <pc:spChg chg="add mod topLvl">
          <ac:chgData name="Reinhard Schaffert" userId="19260b50-b86d-47d2-b673-16145f97f351" providerId="ADAL" clId="{B354D963-A5B7-49FF-8255-DF015DDA5FE9}" dt="2023-05-03T07:40:46.592" v="133" actId="165"/>
          <ac:spMkLst>
            <pc:docMk/>
            <pc:sldMk cId="3507372684" sldId="289"/>
            <ac:spMk id="7" creationId="{75268139-FA82-74A0-6F75-BBD0EF5662A6}"/>
          </ac:spMkLst>
        </pc:spChg>
        <pc:spChg chg="add mod topLvl">
          <ac:chgData name="Reinhard Schaffert" userId="19260b50-b86d-47d2-b673-16145f97f351" providerId="ADAL" clId="{B354D963-A5B7-49FF-8255-DF015DDA5FE9}" dt="2023-05-03T07:40:46.592" v="133" actId="165"/>
          <ac:spMkLst>
            <pc:docMk/>
            <pc:sldMk cId="3507372684" sldId="289"/>
            <ac:spMk id="8" creationId="{A2939F5C-0B55-829F-F2F5-412A7C5F871B}"/>
          </ac:spMkLst>
        </pc:spChg>
        <pc:spChg chg="add mod topLvl">
          <ac:chgData name="Reinhard Schaffert" userId="19260b50-b86d-47d2-b673-16145f97f351" providerId="ADAL" clId="{B354D963-A5B7-49FF-8255-DF015DDA5FE9}" dt="2023-05-03T07:40:52.032" v="134" actId="14100"/>
          <ac:spMkLst>
            <pc:docMk/>
            <pc:sldMk cId="3507372684" sldId="289"/>
            <ac:spMk id="9" creationId="{E05DDF28-7F7A-124D-A2F1-A9A562F0C85D}"/>
          </ac:spMkLst>
        </pc:spChg>
        <pc:spChg chg="del mod topLvl">
          <ac:chgData name="Reinhard Schaffert" userId="19260b50-b86d-47d2-b673-16145f97f351" providerId="ADAL" clId="{B354D963-A5B7-49FF-8255-DF015DDA5FE9}" dt="2023-05-04T06:45:04.294" v="1561" actId="478"/>
          <ac:spMkLst>
            <pc:docMk/>
            <pc:sldMk cId="3507372684" sldId="289"/>
            <ac:spMk id="33" creationId="{CCF9C568-0959-16A9-6141-892862385DA9}"/>
          </ac:spMkLst>
        </pc:spChg>
        <pc:spChg chg="del mod topLvl">
          <ac:chgData name="Reinhard Schaffert" userId="19260b50-b86d-47d2-b673-16145f97f351" providerId="ADAL" clId="{B354D963-A5B7-49FF-8255-DF015DDA5FE9}" dt="2023-05-04T06:45:08.010" v="1562" actId="478"/>
          <ac:spMkLst>
            <pc:docMk/>
            <pc:sldMk cId="3507372684" sldId="289"/>
            <ac:spMk id="34" creationId="{652E1E8A-30C3-44FF-418C-66EA039D958A}"/>
          </ac:spMkLst>
        </pc:spChg>
        <pc:spChg chg="mod topLvl">
          <ac:chgData name="Reinhard Schaffert" userId="19260b50-b86d-47d2-b673-16145f97f351" providerId="ADAL" clId="{B354D963-A5B7-49FF-8255-DF015DDA5FE9}" dt="2023-05-04T06:37:10.165" v="1546" actId="165"/>
          <ac:spMkLst>
            <pc:docMk/>
            <pc:sldMk cId="3507372684" sldId="289"/>
            <ac:spMk id="35" creationId="{1232C05E-C595-8D1B-CA46-890CCB88FD6E}"/>
          </ac:spMkLst>
        </pc:spChg>
        <pc:spChg chg="mod topLvl">
          <ac:chgData name="Reinhard Schaffert" userId="19260b50-b86d-47d2-b673-16145f97f351" providerId="ADAL" clId="{B354D963-A5B7-49FF-8255-DF015DDA5FE9}" dt="2023-05-04T06:37:10.165" v="1546" actId="165"/>
          <ac:spMkLst>
            <pc:docMk/>
            <pc:sldMk cId="3507372684" sldId="289"/>
            <ac:spMk id="36" creationId="{69FD6D50-EED6-F17D-5D44-50693073E00B}"/>
          </ac:spMkLst>
        </pc:spChg>
        <pc:spChg chg="mod topLvl">
          <ac:chgData name="Reinhard Schaffert" userId="19260b50-b86d-47d2-b673-16145f97f351" providerId="ADAL" clId="{B354D963-A5B7-49FF-8255-DF015DDA5FE9}" dt="2023-05-04T06:37:10.165" v="1546" actId="165"/>
          <ac:spMkLst>
            <pc:docMk/>
            <pc:sldMk cId="3507372684" sldId="289"/>
            <ac:spMk id="37" creationId="{922DABCA-0212-E5D9-E66A-F25A3DBABDA4}"/>
          </ac:spMkLst>
        </pc:spChg>
        <pc:spChg chg="mod topLvl">
          <ac:chgData name="Reinhard Schaffert" userId="19260b50-b86d-47d2-b673-16145f97f351" providerId="ADAL" clId="{B354D963-A5B7-49FF-8255-DF015DDA5FE9}" dt="2023-05-04T06:37:10.165" v="1546" actId="165"/>
          <ac:spMkLst>
            <pc:docMk/>
            <pc:sldMk cId="3507372684" sldId="289"/>
            <ac:spMk id="38" creationId="{CA9FF6EE-2A71-C8F2-90FB-0C53F9DB155A}"/>
          </ac:spMkLst>
        </pc:spChg>
        <pc:spChg chg="mod topLvl">
          <ac:chgData name="Reinhard Schaffert" userId="19260b50-b86d-47d2-b673-16145f97f351" providerId="ADAL" clId="{B354D963-A5B7-49FF-8255-DF015DDA5FE9}" dt="2023-05-04T06:37:10.165" v="1546" actId="165"/>
          <ac:spMkLst>
            <pc:docMk/>
            <pc:sldMk cId="3507372684" sldId="289"/>
            <ac:spMk id="39" creationId="{66C88C1A-C916-872E-DF71-E02F2A56C18F}"/>
          </ac:spMkLst>
        </pc:spChg>
        <pc:spChg chg="mod topLvl">
          <ac:chgData name="Reinhard Schaffert" userId="19260b50-b86d-47d2-b673-16145f97f351" providerId="ADAL" clId="{B354D963-A5B7-49FF-8255-DF015DDA5FE9}" dt="2023-05-04T06:37:10.165" v="1546" actId="165"/>
          <ac:spMkLst>
            <pc:docMk/>
            <pc:sldMk cId="3507372684" sldId="289"/>
            <ac:spMk id="40" creationId="{C8BACD14-1CFC-2FDD-B26C-FD081E61085D}"/>
          </ac:spMkLst>
        </pc:spChg>
        <pc:spChg chg="mod topLvl">
          <ac:chgData name="Reinhard Schaffert" userId="19260b50-b86d-47d2-b673-16145f97f351" providerId="ADAL" clId="{B354D963-A5B7-49FF-8255-DF015DDA5FE9}" dt="2023-05-04T06:37:10.165" v="1546" actId="165"/>
          <ac:spMkLst>
            <pc:docMk/>
            <pc:sldMk cId="3507372684" sldId="289"/>
            <ac:spMk id="41" creationId="{F5309397-4547-90F8-23D2-87D09FA9E05C}"/>
          </ac:spMkLst>
        </pc:spChg>
        <pc:spChg chg="mod topLvl">
          <ac:chgData name="Reinhard Schaffert" userId="19260b50-b86d-47d2-b673-16145f97f351" providerId="ADAL" clId="{B354D963-A5B7-49FF-8255-DF015DDA5FE9}" dt="2023-05-04T06:37:10.165" v="1546" actId="165"/>
          <ac:spMkLst>
            <pc:docMk/>
            <pc:sldMk cId="3507372684" sldId="289"/>
            <ac:spMk id="42" creationId="{9512D57F-1F14-7AB7-6F99-A2E9718AA91F}"/>
          </ac:spMkLst>
        </pc:spChg>
        <pc:spChg chg="mod topLvl">
          <ac:chgData name="Reinhard Schaffert" userId="19260b50-b86d-47d2-b673-16145f97f351" providerId="ADAL" clId="{B354D963-A5B7-49FF-8255-DF015DDA5FE9}" dt="2023-05-04T06:37:10.165" v="1546" actId="165"/>
          <ac:spMkLst>
            <pc:docMk/>
            <pc:sldMk cId="3507372684" sldId="289"/>
            <ac:spMk id="43" creationId="{33ED868C-FB88-C032-1DE7-B4B20C62911E}"/>
          </ac:spMkLst>
        </pc:spChg>
        <pc:spChg chg="mod topLvl">
          <ac:chgData name="Reinhard Schaffert" userId="19260b50-b86d-47d2-b673-16145f97f351" providerId="ADAL" clId="{B354D963-A5B7-49FF-8255-DF015DDA5FE9}" dt="2023-05-04T06:37:10.165" v="1546" actId="165"/>
          <ac:spMkLst>
            <pc:docMk/>
            <pc:sldMk cId="3507372684" sldId="289"/>
            <ac:spMk id="44" creationId="{06A897A6-4C31-8223-23E7-4676E24ACD07}"/>
          </ac:spMkLst>
        </pc:spChg>
        <pc:spChg chg="mod topLvl">
          <ac:chgData name="Reinhard Schaffert" userId="19260b50-b86d-47d2-b673-16145f97f351" providerId="ADAL" clId="{B354D963-A5B7-49FF-8255-DF015DDA5FE9}" dt="2023-05-04T06:37:10.165" v="1546" actId="165"/>
          <ac:spMkLst>
            <pc:docMk/>
            <pc:sldMk cId="3507372684" sldId="289"/>
            <ac:spMk id="45" creationId="{E2476CAE-5EE2-F27B-D7DC-54F1B7B453F4}"/>
          </ac:spMkLst>
        </pc:spChg>
        <pc:spChg chg="mod topLvl">
          <ac:chgData name="Reinhard Schaffert" userId="19260b50-b86d-47d2-b673-16145f97f351" providerId="ADAL" clId="{B354D963-A5B7-49FF-8255-DF015DDA5FE9}" dt="2023-05-04T06:37:10.165" v="1546" actId="165"/>
          <ac:spMkLst>
            <pc:docMk/>
            <pc:sldMk cId="3507372684" sldId="289"/>
            <ac:spMk id="46" creationId="{14D292A3-81EF-376C-18B2-402EC3E69F15}"/>
          </ac:spMkLst>
        </pc:spChg>
        <pc:spChg chg="mod topLvl">
          <ac:chgData name="Reinhard Schaffert" userId="19260b50-b86d-47d2-b673-16145f97f351" providerId="ADAL" clId="{B354D963-A5B7-49FF-8255-DF015DDA5FE9}" dt="2023-05-04T06:37:10.165" v="1546" actId="165"/>
          <ac:spMkLst>
            <pc:docMk/>
            <pc:sldMk cId="3507372684" sldId="289"/>
            <ac:spMk id="47" creationId="{65735970-1298-5594-9674-116316020EEE}"/>
          </ac:spMkLst>
        </pc:spChg>
        <pc:spChg chg="mod topLvl">
          <ac:chgData name="Reinhard Schaffert" userId="19260b50-b86d-47d2-b673-16145f97f351" providerId="ADAL" clId="{B354D963-A5B7-49FF-8255-DF015DDA5FE9}" dt="2023-05-04T06:37:10.165" v="1546" actId="165"/>
          <ac:spMkLst>
            <pc:docMk/>
            <pc:sldMk cId="3507372684" sldId="289"/>
            <ac:spMk id="48" creationId="{678B4856-F033-1C0B-315C-34CFE229DDFD}"/>
          </ac:spMkLst>
        </pc:spChg>
        <pc:spChg chg="mod topLvl">
          <ac:chgData name="Reinhard Schaffert" userId="19260b50-b86d-47d2-b673-16145f97f351" providerId="ADAL" clId="{B354D963-A5B7-49FF-8255-DF015DDA5FE9}" dt="2023-05-04T06:37:10.165" v="1546" actId="165"/>
          <ac:spMkLst>
            <pc:docMk/>
            <pc:sldMk cId="3507372684" sldId="289"/>
            <ac:spMk id="49" creationId="{29F5FD76-30B5-EFF4-C465-BAF2572B80CB}"/>
          </ac:spMkLst>
        </pc:spChg>
        <pc:spChg chg="mod topLvl">
          <ac:chgData name="Reinhard Schaffert" userId="19260b50-b86d-47d2-b673-16145f97f351" providerId="ADAL" clId="{B354D963-A5B7-49FF-8255-DF015DDA5FE9}" dt="2023-05-04T06:37:10.165" v="1546" actId="165"/>
          <ac:spMkLst>
            <pc:docMk/>
            <pc:sldMk cId="3507372684" sldId="289"/>
            <ac:spMk id="50" creationId="{C009F400-A31E-5CC2-4C35-F0441B0B88B3}"/>
          </ac:spMkLst>
        </pc:spChg>
        <pc:spChg chg="mod topLvl">
          <ac:chgData name="Reinhard Schaffert" userId="19260b50-b86d-47d2-b673-16145f97f351" providerId="ADAL" clId="{B354D963-A5B7-49FF-8255-DF015DDA5FE9}" dt="2023-05-04T06:37:10.165" v="1546" actId="165"/>
          <ac:spMkLst>
            <pc:docMk/>
            <pc:sldMk cId="3507372684" sldId="289"/>
            <ac:spMk id="51" creationId="{2FD85C21-B90A-F2F5-5645-12AB557D37EA}"/>
          </ac:spMkLst>
        </pc:spChg>
        <pc:spChg chg="mod topLvl">
          <ac:chgData name="Reinhard Schaffert" userId="19260b50-b86d-47d2-b673-16145f97f351" providerId="ADAL" clId="{B354D963-A5B7-49FF-8255-DF015DDA5FE9}" dt="2023-05-04T06:37:10.165" v="1546" actId="165"/>
          <ac:spMkLst>
            <pc:docMk/>
            <pc:sldMk cId="3507372684" sldId="289"/>
            <ac:spMk id="52" creationId="{194ACF6C-5295-2DFA-EC2F-4FB50C3E6A85}"/>
          </ac:spMkLst>
        </pc:spChg>
        <pc:spChg chg="mod topLvl">
          <ac:chgData name="Reinhard Schaffert" userId="19260b50-b86d-47d2-b673-16145f97f351" providerId="ADAL" clId="{B354D963-A5B7-49FF-8255-DF015DDA5FE9}" dt="2023-05-04T06:37:10.165" v="1546" actId="165"/>
          <ac:spMkLst>
            <pc:docMk/>
            <pc:sldMk cId="3507372684" sldId="289"/>
            <ac:spMk id="53" creationId="{D49F9384-CB2A-07F2-E8F7-5A8D06D62556}"/>
          </ac:spMkLst>
        </pc:spChg>
        <pc:spChg chg="mod topLvl">
          <ac:chgData name="Reinhard Schaffert" userId="19260b50-b86d-47d2-b673-16145f97f351" providerId="ADAL" clId="{B354D963-A5B7-49FF-8255-DF015DDA5FE9}" dt="2023-05-04T06:37:10.165" v="1546" actId="165"/>
          <ac:spMkLst>
            <pc:docMk/>
            <pc:sldMk cId="3507372684" sldId="289"/>
            <ac:spMk id="54" creationId="{FD3AF5BE-29F0-EB1B-836F-E6BD391B79F9}"/>
          </ac:spMkLst>
        </pc:spChg>
        <pc:spChg chg="mod topLvl">
          <ac:chgData name="Reinhard Schaffert" userId="19260b50-b86d-47d2-b673-16145f97f351" providerId="ADAL" clId="{B354D963-A5B7-49FF-8255-DF015DDA5FE9}" dt="2023-05-04T06:37:10.165" v="1546" actId="165"/>
          <ac:spMkLst>
            <pc:docMk/>
            <pc:sldMk cId="3507372684" sldId="289"/>
            <ac:spMk id="55" creationId="{A4917257-86AD-35FF-FB10-784C9788A685}"/>
          </ac:spMkLst>
        </pc:spChg>
        <pc:spChg chg="mod topLvl">
          <ac:chgData name="Reinhard Schaffert" userId="19260b50-b86d-47d2-b673-16145f97f351" providerId="ADAL" clId="{B354D963-A5B7-49FF-8255-DF015DDA5FE9}" dt="2023-05-04T06:37:10.165" v="1546" actId="165"/>
          <ac:spMkLst>
            <pc:docMk/>
            <pc:sldMk cId="3507372684" sldId="289"/>
            <ac:spMk id="56" creationId="{EEF6853B-2594-206A-156D-446EC6B2A8BC}"/>
          </ac:spMkLst>
        </pc:spChg>
        <pc:spChg chg="mod topLvl">
          <ac:chgData name="Reinhard Schaffert" userId="19260b50-b86d-47d2-b673-16145f97f351" providerId="ADAL" clId="{B354D963-A5B7-49FF-8255-DF015DDA5FE9}" dt="2023-05-04T06:37:10.165" v="1546" actId="165"/>
          <ac:spMkLst>
            <pc:docMk/>
            <pc:sldMk cId="3507372684" sldId="289"/>
            <ac:spMk id="57" creationId="{C906B59D-EC40-81D2-53CD-620D5B74AAF6}"/>
          </ac:spMkLst>
        </pc:spChg>
        <pc:spChg chg="mod topLvl">
          <ac:chgData name="Reinhard Schaffert" userId="19260b50-b86d-47d2-b673-16145f97f351" providerId="ADAL" clId="{B354D963-A5B7-49FF-8255-DF015DDA5FE9}" dt="2023-05-04T06:37:10.165" v="1546" actId="165"/>
          <ac:spMkLst>
            <pc:docMk/>
            <pc:sldMk cId="3507372684" sldId="289"/>
            <ac:spMk id="58" creationId="{133844D6-36E9-A694-6338-EAF66E4A04D0}"/>
          </ac:spMkLst>
        </pc:spChg>
        <pc:spChg chg="mod topLvl">
          <ac:chgData name="Reinhard Schaffert" userId="19260b50-b86d-47d2-b673-16145f97f351" providerId="ADAL" clId="{B354D963-A5B7-49FF-8255-DF015DDA5FE9}" dt="2023-05-04T06:37:10.165" v="1546" actId="165"/>
          <ac:spMkLst>
            <pc:docMk/>
            <pc:sldMk cId="3507372684" sldId="289"/>
            <ac:spMk id="59" creationId="{98D56C0D-D230-1BB9-5FCA-33851ECF7FA4}"/>
          </ac:spMkLst>
        </pc:spChg>
        <pc:grpChg chg="add del mod">
          <ac:chgData name="Reinhard Schaffert" userId="19260b50-b86d-47d2-b673-16145f97f351" providerId="ADAL" clId="{B354D963-A5B7-49FF-8255-DF015DDA5FE9}" dt="2023-05-04T06:37:10.165" v="1546" actId="165"/>
          <ac:grpSpMkLst>
            <pc:docMk/>
            <pc:sldMk cId="3507372684" sldId="289"/>
            <ac:grpSpMk id="2" creationId="{7506A984-5B13-5A56-9319-7DCF8B61BAB8}"/>
          </ac:grpSpMkLst>
        </pc:grpChg>
        <pc:grpChg chg="add del mod">
          <ac:chgData name="Reinhard Schaffert" userId="19260b50-b86d-47d2-b673-16145f97f351" providerId="ADAL" clId="{B354D963-A5B7-49FF-8255-DF015DDA5FE9}" dt="2023-05-03T07:40:46.592" v="133" actId="165"/>
          <ac:grpSpMkLst>
            <pc:docMk/>
            <pc:sldMk cId="3507372684" sldId="289"/>
            <ac:grpSpMk id="10" creationId="{00AD8DCC-0133-763D-A337-C8EFA918D994}"/>
          </ac:grpSpMkLst>
        </pc:grpChg>
      </pc:sldChg>
      <pc:sldChg chg="addSp delSp modSp add mod ord modClrScheme delAnim modAnim chgLayout">
        <pc:chgData name="Reinhard Schaffert" userId="19260b50-b86d-47d2-b673-16145f97f351" providerId="ADAL" clId="{B354D963-A5B7-49FF-8255-DF015DDA5FE9}" dt="2023-05-10T16:02:29.915" v="2105" actId="14100"/>
        <pc:sldMkLst>
          <pc:docMk/>
          <pc:sldMk cId="3004166227" sldId="290"/>
        </pc:sldMkLst>
        <pc:spChg chg="mod ord">
          <ac:chgData name="Reinhard Schaffert" userId="19260b50-b86d-47d2-b673-16145f97f351" providerId="ADAL" clId="{B354D963-A5B7-49FF-8255-DF015DDA5FE9}" dt="2023-05-10T16:01:25.872" v="2101" actId="700"/>
          <ac:spMkLst>
            <pc:docMk/>
            <pc:sldMk cId="3004166227" sldId="290"/>
            <ac:spMk id="4" creationId="{B04BEDC0-7600-B0B0-0C1E-0CC73BB238B7}"/>
          </ac:spMkLst>
        </pc:spChg>
        <pc:spChg chg="mod ord">
          <ac:chgData name="Reinhard Schaffert" userId="19260b50-b86d-47d2-b673-16145f97f351" providerId="ADAL" clId="{B354D963-A5B7-49FF-8255-DF015DDA5FE9}" dt="2023-05-10T16:02:29.915" v="2105" actId="14100"/>
          <ac:spMkLst>
            <pc:docMk/>
            <pc:sldMk cId="3004166227" sldId="290"/>
            <ac:spMk id="5" creationId="{D305CEE8-7886-D33C-A24A-0B3C4A1DCD67}"/>
          </ac:spMkLst>
        </pc:spChg>
        <pc:spChg chg="mod">
          <ac:chgData name="Reinhard Schaffert" userId="19260b50-b86d-47d2-b673-16145f97f351" providerId="ADAL" clId="{B354D963-A5B7-49FF-8255-DF015DDA5FE9}" dt="2023-05-08T15:17:54.640" v="1955" actId="3064"/>
          <ac:spMkLst>
            <pc:docMk/>
            <pc:sldMk cId="3004166227" sldId="290"/>
            <ac:spMk id="7" creationId="{78843E80-F7FA-7203-9123-60EFE3624E67}"/>
          </ac:spMkLst>
        </pc:spChg>
        <pc:spChg chg="mod">
          <ac:chgData name="Reinhard Schaffert" userId="19260b50-b86d-47d2-b673-16145f97f351" providerId="ADAL" clId="{B354D963-A5B7-49FF-8255-DF015DDA5FE9}" dt="2023-05-08T15:17:54.640" v="1955" actId="3064"/>
          <ac:spMkLst>
            <pc:docMk/>
            <pc:sldMk cId="3004166227" sldId="290"/>
            <ac:spMk id="8" creationId="{B2469454-FE1C-73E3-D433-B32C84582E1E}"/>
          </ac:spMkLst>
        </pc:spChg>
        <pc:spChg chg="mod">
          <ac:chgData name="Reinhard Schaffert" userId="19260b50-b86d-47d2-b673-16145f97f351" providerId="ADAL" clId="{B354D963-A5B7-49FF-8255-DF015DDA5FE9}" dt="2023-05-08T15:18:05.085" v="1956" actId="3064"/>
          <ac:spMkLst>
            <pc:docMk/>
            <pc:sldMk cId="3004166227" sldId="290"/>
            <ac:spMk id="10" creationId="{161EAB9B-D9A7-7EE6-14B5-9A4DC8402401}"/>
          </ac:spMkLst>
        </pc:spChg>
        <pc:spChg chg="mod">
          <ac:chgData name="Reinhard Schaffert" userId="19260b50-b86d-47d2-b673-16145f97f351" providerId="ADAL" clId="{B354D963-A5B7-49FF-8255-DF015DDA5FE9}" dt="2023-05-08T15:18:05.085" v="1956" actId="3064"/>
          <ac:spMkLst>
            <pc:docMk/>
            <pc:sldMk cId="3004166227" sldId="290"/>
            <ac:spMk id="12" creationId="{FDEB946F-4A88-21E4-AF51-C693D939C424}"/>
          </ac:spMkLst>
        </pc:spChg>
        <pc:spChg chg="mod">
          <ac:chgData name="Reinhard Schaffert" userId="19260b50-b86d-47d2-b673-16145f97f351" providerId="ADAL" clId="{B354D963-A5B7-49FF-8255-DF015DDA5FE9}" dt="2023-05-08T15:18:05.085" v="1956" actId="3064"/>
          <ac:spMkLst>
            <pc:docMk/>
            <pc:sldMk cId="3004166227" sldId="290"/>
            <ac:spMk id="14" creationId="{53543DB4-E418-ADC7-FEB5-4864F6E74814}"/>
          </ac:spMkLst>
        </pc:spChg>
        <pc:spChg chg="mod">
          <ac:chgData name="Reinhard Schaffert" userId="19260b50-b86d-47d2-b673-16145f97f351" providerId="ADAL" clId="{B354D963-A5B7-49FF-8255-DF015DDA5FE9}" dt="2023-05-08T15:18:12.018" v="1959" actId="20577"/>
          <ac:spMkLst>
            <pc:docMk/>
            <pc:sldMk cId="3004166227" sldId="290"/>
            <ac:spMk id="16" creationId="{5D848B49-F2F0-76A8-CEE2-EAD4B024A868}"/>
          </ac:spMkLst>
        </pc:spChg>
        <pc:spChg chg="mod">
          <ac:chgData name="Reinhard Schaffert" userId="19260b50-b86d-47d2-b673-16145f97f351" providerId="ADAL" clId="{B354D963-A5B7-49FF-8255-DF015DDA5FE9}" dt="2023-05-08T15:18:05.085" v="1956" actId="3064"/>
          <ac:spMkLst>
            <pc:docMk/>
            <pc:sldMk cId="3004166227" sldId="290"/>
            <ac:spMk id="18" creationId="{B7D7539F-AA5F-DC75-4CA2-CB911A52134B}"/>
          </ac:spMkLst>
        </pc:spChg>
        <pc:spChg chg="mod">
          <ac:chgData name="Reinhard Schaffert" userId="19260b50-b86d-47d2-b673-16145f97f351" providerId="ADAL" clId="{B354D963-A5B7-49FF-8255-DF015DDA5FE9}" dt="2023-05-08T15:18:05.085" v="1956" actId="3064"/>
          <ac:spMkLst>
            <pc:docMk/>
            <pc:sldMk cId="3004166227" sldId="290"/>
            <ac:spMk id="20" creationId="{BF569FBD-513C-95F3-5FFA-A4DAEEDAC5EA}"/>
          </ac:spMkLst>
        </pc:spChg>
        <pc:spChg chg="mod">
          <ac:chgData name="Reinhard Schaffert" userId="19260b50-b86d-47d2-b673-16145f97f351" providerId="ADAL" clId="{B354D963-A5B7-49FF-8255-DF015DDA5FE9}" dt="2023-05-08T15:18:05.085" v="1956" actId="3064"/>
          <ac:spMkLst>
            <pc:docMk/>
            <pc:sldMk cId="3004166227" sldId="290"/>
            <ac:spMk id="26" creationId="{72474236-5DE5-4CAB-EEA2-BD6DFAC07937}"/>
          </ac:spMkLst>
        </pc:spChg>
        <pc:spChg chg="add del mod">
          <ac:chgData name="Reinhard Schaffert" userId="19260b50-b86d-47d2-b673-16145f97f351" providerId="ADAL" clId="{B354D963-A5B7-49FF-8255-DF015DDA5FE9}" dt="2023-05-08T15:16:25.711" v="1945" actId="478"/>
          <ac:spMkLst>
            <pc:docMk/>
            <pc:sldMk cId="3004166227" sldId="290"/>
            <ac:spMk id="28" creationId="{C02CC08C-C0C0-B473-F79F-2597A944E1CB}"/>
          </ac:spMkLst>
        </pc:spChg>
        <pc:spChg chg="add del mod">
          <ac:chgData name="Reinhard Schaffert" userId="19260b50-b86d-47d2-b673-16145f97f351" providerId="ADAL" clId="{B354D963-A5B7-49FF-8255-DF015DDA5FE9}" dt="2023-05-08T15:16:25.711" v="1945" actId="478"/>
          <ac:spMkLst>
            <pc:docMk/>
            <pc:sldMk cId="3004166227" sldId="290"/>
            <ac:spMk id="29" creationId="{49542FFE-F0D9-5E9A-C3B2-64422B0BF73C}"/>
          </ac:spMkLst>
        </pc:spChg>
        <pc:spChg chg="add del mod">
          <ac:chgData name="Reinhard Schaffert" userId="19260b50-b86d-47d2-b673-16145f97f351" providerId="ADAL" clId="{B354D963-A5B7-49FF-8255-DF015DDA5FE9}" dt="2023-05-08T15:16:25.711" v="1945" actId="478"/>
          <ac:spMkLst>
            <pc:docMk/>
            <pc:sldMk cId="3004166227" sldId="290"/>
            <ac:spMk id="31" creationId="{676A41CE-D3A0-9001-38B6-953916A85479}"/>
          </ac:spMkLst>
        </pc:spChg>
        <pc:spChg chg="add del mod">
          <ac:chgData name="Reinhard Schaffert" userId="19260b50-b86d-47d2-b673-16145f97f351" providerId="ADAL" clId="{B354D963-A5B7-49FF-8255-DF015DDA5FE9}" dt="2023-05-08T15:16:25.711" v="1945" actId="478"/>
          <ac:spMkLst>
            <pc:docMk/>
            <pc:sldMk cId="3004166227" sldId="290"/>
            <ac:spMk id="32" creationId="{6D5D4606-5FBB-96CF-816C-188A7594422E}"/>
          </ac:spMkLst>
        </pc:spChg>
        <pc:spChg chg="add del mod">
          <ac:chgData name="Reinhard Schaffert" userId="19260b50-b86d-47d2-b673-16145f97f351" providerId="ADAL" clId="{B354D963-A5B7-49FF-8255-DF015DDA5FE9}" dt="2023-05-08T15:16:25.711" v="1945" actId="478"/>
          <ac:spMkLst>
            <pc:docMk/>
            <pc:sldMk cId="3004166227" sldId="290"/>
            <ac:spMk id="33" creationId="{8295C95D-7689-0935-3078-2B604746579C}"/>
          </ac:spMkLst>
        </pc:spChg>
        <pc:spChg chg="add del mod">
          <ac:chgData name="Reinhard Schaffert" userId="19260b50-b86d-47d2-b673-16145f97f351" providerId="ADAL" clId="{B354D963-A5B7-49FF-8255-DF015DDA5FE9}" dt="2023-05-08T15:16:25.711" v="1945" actId="478"/>
          <ac:spMkLst>
            <pc:docMk/>
            <pc:sldMk cId="3004166227" sldId="290"/>
            <ac:spMk id="34" creationId="{014EFC45-DC2E-7EB7-FC77-4AF6525E27A3}"/>
          </ac:spMkLst>
        </pc:spChg>
        <pc:spChg chg="add del mod">
          <ac:chgData name="Reinhard Schaffert" userId="19260b50-b86d-47d2-b673-16145f97f351" providerId="ADAL" clId="{B354D963-A5B7-49FF-8255-DF015DDA5FE9}" dt="2023-05-08T15:16:25.711" v="1945" actId="478"/>
          <ac:spMkLst>
            <pc:docMk/>
            <pc:sldMk cId="3004166227" sldId="290"/>
            <ac:spMk id="35" creationId="{C42574FD-E9E5-8845-38B6-25CE9B4445DE}"/>
          </ac:spMkLst>
        </pc:spChg>
      </pc:sldChg>
      <pc:sldChg chg="modSp add mod ord modClrScheme chgLayout">
        <pc:chgData name="Reinhard Schaffert" userId="19260b50-b86d-47d2-b673-16145f97f351" providerId="ADAL" clId="{B354D963-A5B7-49FF-8255-DF015DDA5FE9}" dt="2023-05-10T16:01:25.872" v="2101" actId="700"/>
        <pc:sldMkLst>
          <pc:docMk/>
          <pc:sldMk cId="808050509" sldId="291"/>
        </pc:sldMkLst>
        <pc:spChg chg="mod ord">
          <ac:chgData name="Reinhard Schaffert" userId="19260b50-b86d-47d2-b673-16145f97f351" providerId="ADAL" clId="{B354D963-A5B7-49FF-8255-DF015DDA5FE9}" dt="2023-05-10T16:01:25.872" v="2101" actId="700"/>
          <ac:spMkLst>
            <pc:docMk/>
            <pc:sldMk cId="808050509" sldId="291"/>
            <ac:spMk id="2" creationId="{BD81D656-05BB-A809-2B0D-E03951E073AA}"/>
          </ac:spMkLst>
        </pc:spChg>
        <pc:spChg chg="mod ord">
          <ac:chgData name="Reinhard Schaffert" userId="19260b50-b86d-47d2-b673-16145f97f351" providerId="ADAL" clId="{B354D963-A5B7-49FF-8255-DF015DDA5FE9}" dt="2023-05-10T16:01:25.872" v="2101" actId="700"/>
          <ac:spMkLst>
            <pc:docMk/>
            <pc:sldMk cId="808050509" sldId="291"/>
            <ac:spMk id="6" creationId="{1EC4BF07-21D0-3083-4B9C-CB4CA7EF1640}"/>
          </ac:spMkLst>
        </pc:spChg>
        <pc:picChg chg="mod">
          <ac:chgData name="Reinhard Schaffert" userId="19260b50-b86d-47d2-b673-16145f97f351" providerId="ADAL" clId="{B354D963-A5B7-49FF-8255-DF015DDA5FE9}" dt="2023-05-03T07:30:23.816" v="123" actId="14100"/>
          <ac:picMkLst>
            <pc:docMk/>
            <pc:sldMk cId="808050509" sldId="291"/>
            <ac:picMk id="8" creationId="{4F3403D6-52CB-9281-01B2-054AD95E6B2A}"/>
          </ac:picMkLst>
        </pc:picChg>
      </pc:sldChg>
      <pc:sldChg chg="modSp add mod ord modClrScheme chgLayout">
        <pc:chgData name="Reinhard Schaffert" userId="19260b50-b86d-47d2-b673-16145f97f351" providerId="ADAL" clId="{B354D963-A5B7-49FF-8255-DF015DDA5FE9}" dt="2023-05-10T16:01:25.872" v="2101" actId="700"/>
        <pc:sldMkLst>
          <pc:docMk/>
          <pc:sldMk cId="3801069699" sldId="292"/>
        </pc:sldMkLst>
        <pc:spChg chg="mod ord">
          <ac:chgData name="Reinhard Schaffert" userId="19260b50-b86d-47d2-b673-16145f97f351" providerId="ADAL" clId="{B354D963-A5B7-49FF-8255-DF015DDA5FE9}" dt="2023-05-10T16:01:25.872" v="2101" actId="700"/>
          <ac:spMkLst>
            <pc:docMk/>
            <pc:sldMk cId="3801069699" sldId="292"/>
            <ac:spMk id="6" creationId="{55881703-9E92-3E7F-30C0-0B2E34E98642}"/>
          </ac:spMkLst>
        </pc:spChg>
        <pc:spChg chg="mod ord">
          <ac:chgData name="Reinhard Schaffert" userId="19260b50-b86d-47d2-b673-16145f97f351" providerId="ADAL" clId="{B354D963-A5B7-49FF-8255-DF015DDA5FE9}" dt="2023-05-10T16:01:25.872" v="2101" actId="700"/>
          <ac:spMkLst>
            <pc:docMk/>
            <pc:sldMk cId="3801069699" sldId="292"/>
            <ac:spMk id="6154" creationId="{BDB25BC4-54BB-5269-2421-76F1EEE6A944}"/>
          </ac:spMkLst>
        </pc:spChg>
      </pc:sldChg>
      <pc:sldChg chg="modSp add mod modClrScheme chgLayout">
        <pc:chgData name="Reinhard Schaffert" userId="19260b50-b86d-47d2-b673-16145f97f351" providerId="ADAL" clId="{B354D963-A5B7-49FF-8255-DF015DDA5FE9}" dt="2023-05-10T16:01:25.872" v="2101" actId="700"/>
        <pc:sldMkLst>
          <pc:docMk/>
          <pc:sldMk cId="3067076917" sldId="293"/>
        </pc:sldMkLst>
        <pc:spChg chg="mod ord">
          <ac:chgData name="Reinhard Schaffert" userId="19260b50-b86d-47d2-b673-16145f97f351" providerId="ADAL" clId="{B354D963-A5B7-49FF-8255-DF015DDA5FE9}" dt="2023-05-10T16:01:25.872" v="2101" actId="700"/>
          <ac:spMkLst>
            <pc:docMk/>
            <pc:sldMk cId="3067076917" sldId="293"/>
            <ac:spMk id="6" creationId="{4876B9BA-2EAC-7EA7-AD9E-0D26A47116AD}"/>
          </ac:spMkLst>
        </pc:spChg>
        <pc:spChg chg="mod ord">
          <ac:chgData name="Reinhard Schaffert" userId="19260b50-b86d-47d2-b673-16145f97f351" providerId="ADAL" clId="{B354D963-A5B7-49FF-8255-DF015DDA5FE9}" dt="2023-05-10T16:01:25.872" v="2101" actId="700"/>
          <ac:spMkLst>
            <pc:docMk/>
            <pc:sldMk cId="3067076917" sldId="293"/>
            <ac:spMk id="8" creationId="{85BFF398-6ED1-2311-E108-77B05193E62E}"/>
          </ac:spMkLst>
        </pc:spChg>
      </pc:sldChg>
      <pc:sldChg chg="addSp delSp modSp new mod modClrScheme chgLayout">
        <pc:chgData name="Reinhard Schaffert" userId="19260b50-b86d-47d2-b673-16145f97f351" providerId="ADAL" clId="{B354D963-A5B7-49FF-8255-DF015DDA5FE9}" dt="2023-05-10T16:01:25.872" v="2101" actId="700"/>
        <pc:sldMkLst>
          <pc:docMk/>
          <pc:sldMk cId="397755428" sldId="294"/>
        </pc:sldMkLst>
        <pc:spChg chg="mod ord">
          <ac:chgData name="Reinhard Schaffert" userId="19260b50-b86d-47d2-b673-16145f97f351" providerId="ADAL" clId="{B354D963-A5B7-49FF-8255-DF015DDA5FE9}" dt="2023-05-10T16:01:25.872" v="2101" actId="700"/>
          <ac:spMkLst>
            <pc:docMk/>
            <pc:sldMk cId="397755428" sldId="294"/>
            <ac:spMk id="2" creationId="{C9405A23-B78D-E7EF-17B7-63F5CB10869C}"/>
          </ac:spMkLst>
        </pc:spChg>
        <pc:spChg chg="mod ord">
          <ac:chgData name="Reinhard Schaffert" userId="19260b50-b86d-47d2-b673-16145f97f351" providerId="ADAL" clId="{B354D963-A5B7-49FF-8255-DF015DDA5FE9}" dt="2023-05-10T16:01:25.872" v="2101" actId="700"/>
          <ac:spMkLst>
            <pc:docMk/>
            <pc:sldMk cId="397755428" sldId="294"/>
            <ac:spMk id="3" creationId="{9D93B888-791B-4B92-B4CF-6866B7A5CABD}"/>
          </ac:spMkLst>
        </pc:spChg>
        <pc:graphicFrameChg chg="add del mod">
          <ac:chgData name="Reinhard Schaffert" userId="19260b50-b86d-47d2-b673-16145f97f351" providerId="ADAL" clId="{B354D963-A5B7-49FF-8255-DF015DDA5FE9}" dt="2023-05-04T09:37:42.080" v="1729"/>
          <ac:graphicFrameMkLst>
            <pc:docMk/>
            <pc:sldMk cId="397755428" sldId="294"/>
            <ac:graphicFrameMk id="4" creationId="{10D39C0C-3DD3-36ED-D917-E42667B75A4D}"/>
          </ac:graphicFrameMkLst>
        </pc:graphicFrameChg>
        <pc:graphicFrameChg chg="add del mod modGraphic">
          <ac:chgData name="Reinhard Schaffert" userId="19260b50-b86d-47d2-b673-16145f97f351" providerId="ADAL" clId="{B354D963-A5B7-49FF-8255-DF015DDA5FE9}" dt="2023-05-04T09:41:34.584" v="1748"/>
          <ac:graphicFrameMkLst>
            <pc:docMk/>
            <pc:sldMk cId="397755428" sldId="294"/>
            <ac:graphicFrameMk id="5" creationId="{6CDFB0B6-C550-ECC2-3838-544BE9C6ABE1}"/>
          </ac:graphicFrameMkLst>
        </pc:graphicFrameChg>
        <pc:graphicFrameChg chg="add mod modGraphic">
          <ac:chgData name="Reinhard Schaffert" userId="19260b50-b86d-47d2-b673-16145f97f351" providerId="ADAL" clId="{B354D963-A5B7-49FF-8255-DF015DDA5FE9}" dt="2023-05-04T09:46:51.191" v="1771" actId="207"/>
          <ac:graphicFrameMkLst>
            <pc:docMk/>
            <pc:sldMk cId="397755428" sldId="294"/>
            <ac:graphicFrameMk id="6" creationId="{E352F988-ECAD-2DEC-D2EA-61A6ABA00D0E}"/>
          </ac:graphicFrameMkLst>
        </pc:graphicFrameChg>
      </pc:sldChg>
      <pc:sldChg chg="modSp add mod ord modClrScheme chgLayout">
        <pc:chgData name="Reinhard Schaffert" userId="19260b50-b86d-47d2-b673-16145f97f351" providerId="ADAL" clId="{B354D963-A5B7-49FF-8255-DF015DDA5FE9}" dt="2023-05-10T16:01:25.872" v="2101" actId="700"/>
        <pc:sldMkLst>
          <pc:docMk/>
          <pc:sldMk cId="186070870" sldId="295"/>
        </pc:sldMkLst>
        <pc:spChg chg="mod ord">
          <ac:chgData name="Reinhard Schaffert" userId="19260b50-b86d-47d2-b673-16145f97f351" providerId="ADAL" clId="{B354D963-A5B7-49FF-8255-DF015DDA5FE9}" dt="2023-05-10T16:01:25.872" v="2101" actId="700"/>
          <ac:spMkLst>
            <pc:docMk/>
            <pc:sldMk cId="186070870" sldId="295"/>
            <ac:spMk id="6" creationId="{3BE636A2-3A7B-4308-B469-3C6330C6EFB4}"/>
          </ac:spMkLst>
        </pc:spChg>
        <pc:spChg chg="mod ord">
          <ac:chgData name="Reinhard Schaffert" userId="19260b50-b86d-47d2-b673-16145f97f351" providerId="ADAL" clId="{B354D963-A5B7-49FF-8255-DF015DDA5FE9}" dt="2023-05-10T16:01:25.872" v="2101" actId="700"/>
          <ac:spMkLst>
            <pc:docMk/>
            <pc:sldMk cId="186070870" sldId="295"/>
            <ac:spMk id="13" creationId="{E2854753-7AF3-4AEF-8986-69B000801D01}"/>
          </ac:spMkLst>
        </pc:spChg>
        <pc:graphicFrameChg chg="mod">
          <ac:chgData name="Reinhard Schaffert" userId="19260b50-b86d-47d2-b673-16145f97f351" providerId="ADAL" clId="{B354D963-A5B7-49FF-8255-DF015DDA5FE9}" dt="2023-05-04T09:36:20.657" v="1717" actId="20577"/>
          <ac:graphicFrameMkLst>
            <pc:docMk/>
            <pc:sldMk cId="186070870" sldId="295"/>
            <ac:graphicFrameMk id="10" creationId="{92837B52-F95C-429F-A8FF-21906E56519E}"/>
          </ac:graphicFrameMkLst>
        </pc:graphicFrameChg>
      </pc:sldChg>
      <pc:sldChg chg="addSp delSp modSp new mod modClrScheme chgLayout">
        <pc:chgData name="Reinhard Schaffert" userId="19260b50-b86d-47d2-b673-16145f97f351" providerId="ADAL" clId="{B354D963-A5B7-49FF-8255-DF015DDA5FE9}" dt="2023-05-10T16:01:25.872" v="2101" actId="700"/>
        <pc:sldMkLst>
          <pc:docMk/>
          <pc:sldMk cId="1949143229" sldId="296"/>
        </pc:sldMkLst>
        <pc:spChg chg="del mod ord">
          <ac:chgData name="Reinhard Schaffert" userId="19260b50-b86d-47d2-b673-16145f97f351" providerId="ADAL" clId="{B354D963-A5B7-49FF-8255-DF015DDA5FE9}" dt="2023-05-03T08:03:10.590" v="681" actId="700"/>
          <ac:spMkLst>
            <pc:docMk/>
            <pc:sldMk cId="1949143229" sldId="296"/>
            <ac:spMk id="2" creationId="{B2C1D1A6-E554-7BCE-73E1-D94DD585B68D}"/>
          </ac:spMkLst>
        </pc:spChg>
        <pc:spChg chg="mod ord">
          <ac:chgData name="Reinhard Schaffert" userId="19260b50-b86d-47d2-b673-16145f97f351" providerId="ADAL" clId="{B354D963-A5B7-49FF-8255-DF015DDA5FE9}" dt="2023-05-03T08:03:10.590" v="681" actId="700"/>
          <ac:spMkLst>
            <pc:docMk/>
            <pc:sldMk cId="1949143229" sldId="296"/>
            <ac:spMk id="3" creationId="{09E5C97C-A92A-C123-B38F-33B06A316405}"/>
          </ac:spMkLst>
        </pc:spChg>
        <pc:spChg chg="mod ord">
          <ac:chgData name="Reinhard Schaffert" userId="19260b50-b86d-47d2-b673-16145f97f351" providerId="ADAL" clId="{B354D963-A5B7-49FF-8255-DF015DDA5FE9}" dt="2023-05-03T08:03:10.590" v="681" actId="700"/>
          <ac:spMkLst>
            <pc:docMk/>
            <pc:sldMk cId="1949143229" sldId="296"/>
            <ac:spMk id="4" creationId="{D8CD0C7B-38A9-283C-465C-70DBFA72ADE7}"/>
          </ac:spMkLst>
        </pc:spChg>
        <pc:spChg chg="mod ord">
          <ac:chgData name="Reinhard Schaffert" userId="19260b50-b86d-47d2-b673-16145f97f351" providerId="ADAL" clId="{B354D963-A5B7-49FF-8255-DF015DDA5FE9}" dt="2023-05-03T08:03:10.590" v="681" actId="700"/>
          <ac:spMkLst>
            <pc:docMk/>
            <pc:sldMk cId="1949143229" sldId="296"/>
            <ac:spMk id="5" creationId="{FBE9A1A7-98D5-2565-DA4D-B823DCA73B6A}"/>
          </ac:spMkLst>
        </pc:spChg>
        <pc:spChg chg="del mod ord">
          <ac:chgData name="Reinhard Schaffert" userId="19260b50-b86d-47d2-b673-16145f97f351" providerId="ADAL" clId="{B354D963-A5B7-49FF-8255-DF015DDA5FE9}" dt="2023-05-03T08:03:10.590" v="681" actId="700"/>
          <ac:spMkLst>
            <pc:docMk/>
            <pc:sldMk cId="1949143229" sldId="296"/>
            <ac:spMk id="6" creationId="{1ACF03F1-257C-1DA9-4CDD-349E929B6D62}"/>
          </ac:spMkLst>
        </pc:spChg>
        <pc:spChg chg="del">
          <ac:chgData name="Reinhard Schaffert" userId="19260b50-b86d-47d2-b673-16145f97f351" providerId="ADAL" clId="{B354D963-A5B7-49FF-8255-DF015DDA5FE9}" dt="2023-05-03T08:03:10.590" v="681" actId="700"/>
          <ac:spMkLst>
            <pc:docMk/>
            <pc:sldMk cId="1949143229" sldId="296"/>
            <ac:spMk id="7" creationId="{3C539952-DD3C-E298-02E3-7DB6DE9704AC}"/>
          </ac:spMkLst>
        </pc:spChg>
        <pc:spChg chg="add mod ord">
          <ac:chgData name="Reinhard Schaffert" userId="19260b50-b86d-47d2-b673-16145f97f351" providerId="ADAL" clId="{B354D963-A5B7-49FF-8255-DF015DDA5FE9}" dt="2023-05-10T16:01:25.872" v="2101" actId="700"/>
          <ac:spMkLst>
            <pc:docMk/>
            <pc:sldMk cId="1949143229" sldId="296"/>
            <ac:spMk id="8" creationId="{E58D38A7-8F14-CD75-C1E6-378A229D9F2A}"/>
          </ac:spMkLst>
        </pc:spChg>
        <pc:spChg chg="add mod ord">
          <ac:chgData name="Reinhard Schaffert" userId="19260b50-b86d-47d2-b673-16145f97f351" providerId="ADAL" clId="{B354D963-A5B7-49FF-8255-DF015DDA5FE9}" dt="2023-05-10T16:01:25.872" v="2101" actId="700"/>
          <ac:spMkLst>
            <pc:docMk/>
            <pc:sldMk cId="1949143229" sldId="296"/>
            <ac:spMk id="9" creationId="{B4D7D4B0-E4F5-4C53-3751-AF4A02570F60}"/>
          </ac:spMkLst>
        </pc:spChg>
        <pc:graphicFrameChg chg="add mod">
          <ac:chgData name="Reinhard Schaffert" userId="19260b50-b86d-47d2-b673-16145f97f351" providerId="ADAL" clId="{B354D963-A5B7-49FF-8255-DF015DDA5FE9}" dt="2023-05-04T09:47:39.748" v="1773" actId="207"/>
          <ac:graphicFrameMkLst>
            <pc:docMk/>
            <pc:sldMk cId="1949143229" sldId="296"/>
            <ac:graphicFrameMk id="2" creationId="{283A4EA3-1426-B790-FA19-71E7B2E1006E}"/>
          </ac:graphicFrameMkLst>
        </pc:graphicFrameChg>
      </pc:sldChg>
      <pc:sldChg chg="add del">
        <pc:chgData name="Reinhard Schaffert" userId="19260b50-b86d-47d2-b673-16145f97f351" providerId="ADAL" clId="{B354D963-A5B7-49FF-8255-DF015DDA5FE9}" dt="2023-05-03T07:55:12.172" v="236" actId="47"/>
        <pc:sldMkLst>
          <pc:docMk/>
          <pc:sldMk cId="2168795515" sldId="296"/>
        </pc:sldMkLst>
      </pc:sldChg>
      <pc:sldChg chg="modSp add mod modAnim">
        <pc:chgData name="Reinhard Schaffert" userId="19260b50-b86d-47d2-b673-16145f97f351" providerId="ADAL" clId="{B354D963-A5B7-49FF-8255-DF015DDA5FE9}" dt="2023-05-04T06:51:19.827" v="1569"/>
        <pc:sldMkLst>
          <pc:docMk/>
          <pc:sldMk cId="1961657947" sldId="297"/>
        </pc:sldMkLst>
        <pc:spChg chg="mod">
          <ac:chgData name="Reinhard Schaffert" userId="19260b50-b86d-47d2-b673-16145f97f351" providerId="ADAL" clId="{B354D963-A5B7-49FF-8255-DF015DDA5FE9}" dt="2023-05-03T08:13:31.675" v="1500" actId="1076"/>
          <ac:spMkLst>
            <pc:docMk/>
            <pc:sldMk cId="1961657947" sldId="297"/>
            <ac:spMk id="11" creationId="{7F47D64D-643E-B987-25DF-48A78F51B4BC}"/>
          </ac:spMkLst>
        </pc:spChg>
      </pc:sldChg>
      <pc:sldChg chg="new">
        <pc:chgData name="Reinhard Schaffert" userId="19260b50-b86d-47d2-b673-16145f97f351" providerId="ADAL" clId="{B354D963-A5B7-49FF-8255-DF015DDA5FE9}" dt="2023-05-03T08:13:44.736" v="1501" actId="680"/>
        <pc:sldMkLst>
          <pc:docMk/>
          <pc:sldMk cId="3360791159" sldId="298"/>
        </pc:sldMkLst>
      </pc:sldChg>
      <pc:sldChg chg="modSp add mod modClrScheme chgLayout">
        <pc:chgData name="Reinhard Schaffert" userId="19260b50-b86d-47d2-b673-16145f97f351" providerId="ADAL" clId="{B354D963-A5B7-49FF-8255-DF015DDA5FE9}" dt="2023-05-10T16:01:25.872" v="2101" actId="700"/>
        <pc:sldMkLst>
          <pc:docMk/>
          <pc:sldMk cId="2425667089" sldId="299"/>
        </pc:sldMkLst>
        <pc:spChg chg="mod ord">
          <ac:chgData name="Reinhard Schaffert" userId="19260b50-b86d-47d2-b673-16145f97f351" providerId="ADAL" clId="{B354D963-A5B7-49FF-8255-DF015DDA5FE9}" dt="2023-05-10T16:01:25.872" v="2101" actId="700"/>
          <ac:spMkLst>
            <pc:docMk/>
            <pc:sldMk cId="2425667089" sldId="299"/>
            <ac:spMk id="2" creationId="{0C77C4A4-0E5F-D463-A3F1-AC6FF1B17DEE}"/>
          </ac:spMkLst>
        </pc:spChg>
        <pc:spChg chg="mod ord">
          <ac:chgData name="Reinhard Schaffert" userId="19260b50-b86d-47d2-b673-16145f97f351" providerId="ADAL" clId="{B354D963-A5B7-49FF-8255-DF015DDA5FE9}" dt="2023-05-10T16:01:25.872" v="2101" actId="700"/>
          <ac:spMkLst>
            <pc:docMk/>
            <pc:sldMk cId="2425667089" sldId="299"/>
            <ac:spMk id="6" creationId="{9C47B3F0-B9F1-318C-DD7C-90030803A0F7}"/>
          </ac:spMkLst>
        </pc:spChg>
        <pc:spChg chg="mod">
          <ac:chgData name="Reinhard Schaffert" userId="19260b50-b86d-47d2-b673-16145f97f351" providerId="ADAL" clId="{B354D963-A5B7-49FF-8255-DF015DDA5FE9}" dt="2023-05-04T09:34:05.488" v="1707" actId="1035"/>
          <ac:spMkLst>
            <pc:docMk/>
            <pc:sldMk cId="2425667089" sldId="299"/>
            <ac:spMk id="12" creationId="{1F755E1F-5894-05B6-5367-B9678D98EFE8}"/>
          </ac:spMkLst>
        </pc:spChg>
        <pc:cxnChg chg="mod">
          <ac:chgData name="Reinhard Schaffert" userId="19260b50-b86d-47d2-b673-16145f97f351" providerId="ADAL" clId="{B354D963-A5B7-49FF-8255-DF015DDA5FE9}" dt="2023-05-04T09:34:05.488" v="1707" actId="1035"/>
          <ac:cxnSpMkLst>
            <pc:docMk/>
            <pc:sldMk cId="2425667089" sldId="299"/>
            <ac:cxnSpMk id="57" creationId="{557B96BD-FF09-A5AC-6C07-FDFEDA4ACD06}"/>
          </ac:cxnSpMkLst>
        </pc:cxnChg>
        <pc:cxnChg chg="mod">
          <ac:chgData name="Reinhard Schaffert" userId="19260b50-b86d-47d2-b673-16145f97f351" providerId="ADAL" clId="{B354D963-A5B7-49FF-8255-DF015DDA5FE9}" dt="2023-05-04T09:34:05.488" v="1707" actId="1035"/>
          <ac:cxnSpMkLst>
            <pc:docMk/>
            <pc:sldMk cId="2425667089" sldId="299"/>
            <ac:cxnSpMk id="58" creationId="{EC8EBE73-810D-B46E-B975-D45FF216416B}"/>
          </ac:cxnSpMkLst>
        </pc:cxnChg>
      </pc:sldChg>
      <pc:sldChg chg="addSp delSp modSp new mod">
        <pc:chgData name="Reinhard Schaffert" userId="19260b50-b86d-47d2-b673-16145f97f351" providerId="ADAL" clId="{B354D963-A5B7-49FF-8255-DF015DDA5FE9}" dt="2023-05-10T17:26:05.140" v="2448" actId="20577"/>
        <pc:sldMkLst>
          <pc:docMk/>
          <pc:sldMk cId="2035661669" sldId="300"/>
        </pc:sldMkLst>
        <pc:spChg chg="add del mod">
          <ac:chgData name="Reinhard Schaffert" userId="19260b50-b86d-47d2-b673-16145f97f351" providerId="ADAL" clId="{B354D963-A5B7-49FF-8255-DF015DDA5FE9}" dt="2023-05-10T17:26:05.140" v="2448" actId="20577"/>
          <ac:spMkLst>
            <pc:docMk/>
            <pc:sldMk cId="2035661669" sldId="300"/>
            <ac:spMk id="2" creationId="{8C7E0611-8EAE-C67E-A959-476447DECEF4}"/>
          </ac:spMkLst>
        </pc:spChg>
        <pc:spChg chg="mod">
          <ac:chgData name="Reinhard Schaffert" userId="19260b50-b86d-47d2-b673-16145f97f351" providerId="ADAL" clId="{B354D963-A5B7-49FF-8255-DF015DDA5FE9}" dt="2023-05-10T17:20:26.006" v="2134" actId="20577"/>
          <ac:spMkLst>
            <pc:docMk/>
            <pc:sldMk cId="2035661669" sldId="300"/>
            <ac:spMk id="6" creationId="{31288B10-AAD1-9BFB-ED2B-6C97A8C8E201}"/>
          </ac:spMkLst>
        </pc:spChg>
        <pc:picChg chg="add del mod ord">
          <ac:chgData name="Reinhard Schaffert" userId="19260b50-b86d-47d2-b673-16145f97f351" providerId="ADAL" clId="{B354D963-A5B7-49FF-8255-DF015DDA5FE9}" dt="2023-05-10T17:20:47.840" v="2139" actId="22"/>
          <ac:picMkLst>
            <pc:docMk/>
            <pc:sldMk cId="2035661669" sldId="300"/>
            <ac:picMk id="8" creationId="{F13E5129-2D47-123A-5452-9EC28C43594A}"/>
          </ac:picMkLst>
        </pc:picChg>
        <pc:picChg chg="add mod">
          <ac:chgData name="Reinhard Schaffert" userId="19260b50-b86d-47d2-b673-16145f97f351" providerId="ADAL" clId="{B354D963-A5B7-49FF-8255-DF015DDA5FE9}" dt="2023-05-10T17:21:02.721" v="2142" actId="1076"/>
          <ac:picMkLst>
            <pc:docMk/>
            <pc:sldMk cId="2035661669" sldId="300"/>
            <ac:picMk id="10" creationId="{926E19E3-5A93-6132-CA6C-7B876BE0923D}"/>
          </ac:picMkLst>
        </pc:picChg>
      </pc:sldChg>
      <pc:sldChg chg="addSp modSp new mod">
        <pc:chgData name="Reinhard Schaffert" userId="19260b50-b86d-47d2-b673-16145f97f351" providerId="ADAL" clId="{B354D963-A5B7-49FF-8255-DF015DDA5FE9}" dt="2023-05-10T17:45:20.207" v="2933" actId="20577"/>
        <pc:sldMkLst>
          <pc:docMk/>
          <pc:sldMk cId="1257241405" sldId="301"/>
        </pc:sldMkLst>
        <pc:spChg chg="mod">
          <ac:chgData name="Reinhard Schaffert" userId="19260b50-b86d-47d2-b673-16145f97f351" providerId="ADAL" clId="{B354D963-A5B7-49FF-8255-DF015DDA5FE9}" dt="2023-05-10T17:45:20.207" v="2933" actId="20577"/>
          <ac:spMkLst>
            <pc:docMk/>
            <pc:sldMk cId="1257241405" sldId="301"/>
            <ac:spMk id="2" creationId="{414DF138-D01C-A54C-6F35-1849E7710DBE}"/>
          </ac:spMkLst>
        </pc:spChg>
        <pc:spChg chg="mod">
          <ac:chgData name="Reinhard Schaffert" userId="19260b50-b86d-47d2-b673-16145f97f351" providerId="ADAL" clId="{B354D963-A5B7-49FF-8255-DF015DDA5FE9}" dt="2023-05-10T17:26:10.926" v="2450" actId="20577"/>
          <ac:spMkLst>
            <pc:docMk/>
            <pc:sldMk cId="1257241405" sldId="301"/>
            <ac:spMk id="6" creationId="{D1B3C58E-47D1-0E55-40F6-4FEA28D3345E}"/>
          </ac:spMkLst>
        </pc:spChg>
        <pc:picChg chg="add mod">
          <ac:chgData name="Reinhard Schaffert" userId="19260b50-b86d-47d2-b673-16145f97f351" providerId="ADAL" clId="{B354D963-A5B7-49FF-8255-DF015DDA5FE9}" dt="2023-05-10T17:34:26.267" v="2452" actId="1076"/>
          <ac:picMkLst>
            <pc:docMk/>
            <pc:sldMk cId="1257241405" sldId="301"/>
            <ac:picMk id="8" creationId="{F8AE15E6-1F9F-FF98-EBDC-7A600CA03407}"/>
          </ac:picMkLst>
        </pc:picChg>
      </pc:sldChg>
      <pc:sldMasterChg chg="add addSldLayout">
        <pc:chgData name="Reinhard Schaffert" userId="19260b50-b86d-47d2-b673-16145f97f351" providerId="ADAL" clId="{B354D963-A5B7-49FF-8255-DF015DDA5FE9}" dt="2023-05-03T07:54:44.443" v="234" actId="27028"/>
        <pc:sldMasterMkLst>
          <pc:docMk/>
          <pc:sldMasterMk cId="0" sldId="2147483666"/>
        </pc:sldMasterMkLst>
        <pc:sldLayoutChg chg="add">
          <pc:chgData name="Reinhard Schaffert" userId="19260b50-b86d-47d2-b673-16145f97f351" providerId="ADAL" clId="{B354D963-A5B7-49FF-8255-DF015DDA5FE9}" dt="2023-05-03T07:24:06.277" v="65" actId="27028"/>
          <pc:sldLayoutMkLst>
            <pc:docMk/>
            <pc:sldMasterMk cId="0" sldId="2147483666"/>
            <pc:sldLayoutMk cId="0" sldId="2147483667"/>
          </pc:sldLayoutMkLst>
        </pc:sldLayoutChg>
        <pc:sldLayoutChg chg="add">
          <pc:chgData name="Reinhard Schaffert" userId="19260b50-b86d-47d2-b673-16145f97f351" providerId="ADAL" clId="{B354D963-A5B7-49FF-8255-DF015DDA5FE9}" dt="2023-05-03T07:54:44.443" v="234" actId="27028"/>
          <pc:sldLayoutMkLst>
            <pc:docMk/>
            <pc:sldMasterMk cId="0" sldId="2147483666"/>
            <pc:sldLayoutMk cId="358096627" sldId="2147483668"/>
          </pc:sldLayoutMkLst>
        </pc:sldLayoutChg>
      </pc:sldMasterChg>
      <pc:sldMasterChg chg="add del addSldLayout delSldLayout">
        <pc:chgData name="Reinhard Schaffert" userId="19260b50-b86d-47d2-b673-16145f97f351" providerId="ADAL" clId="{B354D963-A5B7-49FF-8255-DF015DDA5FE9}" dt="2023-05-10T16:01:25.872" v="2101" actId="700"/>
        <pc:sldMasterMkLst>
          <pc:docMk/>
          <pc:sldMasterMk cId="0" sldId="2147483669"/>
        </pc:sldMasterMkLst>
        <pc:sldLayoutChg chg="add del">
          <pc:chgData name="Reinhard Schaffert" userId="19260b50-b86d-47d2-b673-16145f97f351" providerId="ADAL" clId="{B354D963-A5B7-49FF-8255-DF015DDA5FE9}" dt="2023-05-10T16:01:25.872" v="2101" actId="700"/>
          <pc:sldLayoutMkLst>
            <pc:docMk/>
            <pc:sldMasterMk cId="0" sldId="2147483669"/>
            <pc:sldLayoutMk cId="0" sldId="214748367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image" Target="../media/image48.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klinikverbund.sharepoint.de/Freigegebene%20Dokumente/Pr&#228;sentationen%20und%20Grundlagen/Pr&#228;sentationen/B&#252;rokratie/2023-05%20DKCT/Tabellen%20und%20Grafiken.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r>
              <a:rPr lang="en-US"/>
              <a:t>Vollkräfte in Krankenhäusern: Verwaltungsdienst</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'Indikator (1)'!$A$20</c:f>
              <c:strCache>
                <c:ptCount val="1"/>
                <c:pt idx="0">
                  <c:v>          Verwaltungsdienst</c:v>
                </c:pt>
              </c:strCache>
            </c:strRef>
          </c:tx>
          <c:spPr>
            <a:ln w="28575" cap="rnd">
              <a:solidFill>
                <a:schemeClr val="accent1"/>
              </a:solidFill>
              <a:round/>
            </a:ln>
            <a:effectLst/>
          </c:spPr>
          <c:marker>
            <c:symbol val="none"/>
          </c:marker>
          <c:cat>
            <c:numRef>
              <c:f>'Indikator (1)'!$K$24:$AF$24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'Indikator (1)'!$J$20:$AF$20</c:f>
              <c:numCache>
                <c:formatCode>#,##0</c:formatCode>
                <c:ptCount val="23"/>
                <c:pt idx="0">
                  <c:v>58028</c:v>
                </c:pt>
                <c:pt idx="1">
                  <c:v>57331</c:v>
                </c:pt>
                <c:pt idx="2">
                  <c:v>57536</c:v>
                </c:pt>
                <c:pt idx="3">
                  <c:v>57772</c:v>
                </c:pt>
                <c:pt idx="4">
                  <c:v>57927</c:v>
                </c:pt>
                <c:pt idx="5">
                  <c:v>57026</c:v>
                </c:pt>
                <c:pt idx="6">
                  <c:v>57114</c:v>
                </c:pt>
                <c:pt idx="7">
                  <c:v>56891</c:v>
                </c:pt>
                <c:pt idx="8">
                  <c:v>56914</c:v>
                </c:pt>
                <c:pt idx="9">
                  <c:v>57326</c:v>
                </c:pt>
                <c:pt idx="10">
                  <c:v>57895</c:v>
                </c:pt>
                <c:pt idx="11">
                  <c:v>58672</c:v>
                </c:pt>
                <c:pt idx="12">
                  <c:v>59565</c:v>
                </c:pt>
                <c:pt idx="13">
                  <c:v>60581</c:v>
                </c:pt>
                <c:pt idx="14">
                  <c:v>61606</c:v>
                </c:pt>
                <c:pt idx="15">
                  <c:v>61939</c:v>
                </c:pt>
                <c:pt idx="16">
                  <c:v>62290</c:v>
                </c:pt>
                <c:pt idx="17">
                  <c:v>63077</c:v>
                </c:pt>
                <c:pt idx="18">
                  <c:v>63927</c:v>
                </c:pt>
                <c:pt idx="19">
                  <c:v>65019</c:v>
                </c:pt>
                <c:pt idx="20">
                  <c:v>65956</c:v>
                </c:pt>
                <c:pt idx="21">
                  <c:v>67073</c:v>
                </c:pt>
                <c:pt idx="22">
                  <c:v>67638</c:v>
                </c:pt>
              </c:numCache>
            </c:numRef>
          </c:val>
          <c:smooth val="0"/>
          <c:extLst>
            <c:ext xmlns:c16="http://schemas.microsoft.com/office/drawing/2014/chart" uri="{C3380CC4-5D6E-409C-BE32-E72D297353CC}">
              <c16:uniqueId val="{00000000-5185-4A73-A6C8-B575967D49B9}"/>
            </c:ext>
          </c:extLst>
        </c:ser>
        <c:dLbls>
          <c:showLegendKey val="0"/>
          <c:showVal val="0"/>
          <c:showCatName val="0"/>
          <c:showSerName val="0"/>
          <c:showPercent val="0"/>
          <c:showBubbleSize val="0"/>
        </c:dLbls>
        <c:smooth val="0"/>
        <c:axId val="2023107183"/>
        <c:axId val="2023110543"/>
      </c:lineChart>
      <c:catAx>
        <c:axId val="202310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23110543"/>
        <c:crosses val="autoZero"/>
        <c:auto val="1"/>
        <c:lblAlgn val="ctr"/>
        <c:lblOffset val="100"/>
        <c:noMultiLvlLbl val="0"/>
      </c:catAx>
      <c:valAx>
        <c:axId val="2023110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23107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blipFill dpi="0" rotWithShape="1">
      <a:blip xmlns:r="http://schemas.openxmlformats.org/officeDocument/2006/relationships" r:embed="rId3">
        <a:alphaModFix amt="13000"/>
      </a:blip>
      <a:srcRect/>
      <a:stretch>
        <a:fillRect/>
      </a:stretch>
    </a:blipFill>
    <a:ln w="9525" cap="flat" cmpd="sng" algn="ctr">
      <a:solidFill>
        <a:schemeClr val="tx1">
          <a:lumMod val="15000"/>
          <a:lumOff val="85000"/>
        </a:schemeClr>
      </a:solidFill>
      <a:round/>
    </a:ln>
    <a:effectLst/>
  </c:spPr>
  <c:txPr>
    <a:bodyPr/>
    <a:lstStyle/>
    <a:p>
      <a:pPr>
        <a:defRPr sz="900"/>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de-DE" b="1" dirty="0"/>
              <a:t>Anzahl beschlossener</a:t>
            </a:r>
            <a:r>
              <a:rPr lang="de-DE" b="1" baseline="0" dirty="0"/>
              <a:t> gesundheitspolitischer Gesetze</a:t>
            </a:r>
            <a:endParaRPr lang="de-DE" b="1"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Tabelle1!$B$1</c:f>
              <c:strCache>
                <c:ptCount val="1"/>
                <c:pt idx="0">
                  <c:v>Gesetz</c:v>
                </c:pt>
              </c:strCache>
            </c:strRef>
          </c:tx>
          <c:spPr>
            <a:solidFill>
              <a:schemeClr val="accent1"/>
            </a:solidFill>
            <a:ln>
              <a:noFill/>
            </a:ln>
            <a:effectLst/>
          </c:spPr>
          <c:invertIfNegative val="0"/>
          <c:cat>
            <c:strRef>
              <c:f>Tabelle1!$A$2:$A$32</c:f>
              <c:strCach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strCache>
            </c:strRef>
          </c:cat>
          <c:val>
            <c:numRef>
              <c:f>Tabelle1!$B$2:$B$32</c:f>
              <c:numCache>
                <c:formatCode>General</c:formatCode>
                <c:ptCount val="31"/>
                <c:pt idx="0">
                  <c:v>1</c:v>
                </c:pt>
                <c:pt idx="2">
                  <c:v>1</c:v>
                </c:pt>
                <c:pt idx="4">
                  <c:v>1</c:v>
                </c:pt>
                <c:pt idx="5">
                  <c:v>1</c:v>
                </c:pt>
                <c:pt idx="6">
                  <c:v>2</c:v>
                </c:pt>
                <c:pt idx="7">
                  <c:v>1</c:v>
                </c:pt>
                <c:pt idx="9">
                  <c:v>2</c:v>
                </c:pt>
                <c:pt idx="10">
                  <c:v>1</c:v>
                </c:pt>
                <c:pt idx="11">
                  <c:v>1</c:v>
                </c:pt>
                <c:pt idx="14">
                  <c:v>1</c:v>
                </c:pt>
                <c:pt idx="15">
                  <c:v>1</c:v>
                </c:pt>
                <c:pt idx="16">
                  <c:v>1</c:v>
                </c:pt>
                <c:pt idx="17">
                  <c:v>1</c:v>
                </c:pt>
                <c:pt idx="18">
                  <c:v>2</c:v>
                </c:pt>
                <c:pt idx="19">
                  <c:v>1</c:v>
                </c:pt>
                <c:pt idx="20">
                  <c:v>1</c:v>
                </c:pt>
                <c:pt idx="21">
                  <c:v>5</c:v>
                </c:pt>
                <c:pt idx="22">
                  <c:v>4</c:v>
                </c:pt>
                <c:pt idx="23">
                  <c:v>6</c:v>
                </c:pt>
                <c:pt idx="24">
                  <c:v>7</c:v>
                </c:pt>
                <c:pt idx="25">
                  <c:v>8</c:v>
                </c:pt>
                <c:pt idx="26">
                  <c:v>2</c:v>
                </c:pt>
                <c:pt idx="27">
                  <c:v>21</c:v>
                </c:pt>
                <c:pt idx="28">
                  <c:v>15</c:v>
                </c:pt>
                <c:pt idx="29">
                  <c:v>7</c:v>
                </c:pt>
                <c:pt idx="30">
                  <c:v>5</c:v>
                </c:pt>
              </c:numCache>
            </c:numRef>
          </c:val>
          <c:extLst>
            <c:ext xmlns:c16="http://schemas.microsoft.com/office/drawing/2014/chart" uri="{C3380CC4-5D6E-409C-BE32-E72D297353CC}">
              <c16:uniqueId val="{00000000-4AF1-4B23-83B6-84B05076E3E1}"/>
            </c:ext>
          </c:extLst>
        </c:ser>
        <c:ser>
          <c:idx val="1"/>
          <c:order val="1"/>
          <c:tx>
            <c:strRef>
              <c:f>Tabelle1!$C$1</c:f>
              <c:strCache>
                <c:ptCount val="1"/>
                <c:pt idx="0">
                  <c:v>Verordnung</c:v>
                </c:pt>
              </c:strCache>
            </c:strRef>
          </c:tx>
          <c:spPr>
            <a:solidFill>
              <a:schemeClr val="accent2"/>
            </a:solidFill>
            <a:ln>
              <a:noFill/>
            </a:ln>
            <a:effectLst/>
          </c:spPr>
          <c:invertIfNegative val="0"/>
          <c:cat>
            <c:strRef>
              <c:f>Tabelle1!$A$2:$A$32</c:f>
              <c:strCach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strCache>
            </c:strRef>
          </c:cat>
          <c:val>
            <c:numRef>
              <c:f>Tabelle1!$C$2:$C$32</c:f>
              <c:numCache>
                <c:formatCode>General</c:formatCode>
                <c:ptCount val="31"/>
                <c:pt idx="24">
                  <c:v>1</c:v>
                </c:pt>
                <c:pt idx="26">
                  <c:v>2</c:v>
                </c:pt>
                <c:pt idx="27">
                  <c:v>3</c:v>
                </c:pt>
                <c:pt idx="28">
                  <c:v>18</c:v>
                </c:pt>
                <c:pt idx="29">
                  <c:v>23</c:v>
                </c:pt>
                <c:pt idx="30">
                  <c:v>9</c:v>
                </c:pt>
              </c:numCache>
            </c:numRef>
          </c:val>
          <c:extLst>
            <c:ext xmlns:c16="http://schemas.microsoft.com/office/drawing/2014/chart" uri="{C3380CC4-5D6E-409C-BE32-E72D297353CC}">
              <c16:uniqueId val="{00000001-4AF1-4B23-83B6-84B05076E3E1}"/>
            </c:ext>
          </c:extLst>
        </c:ser>
        <c:ser>
          <c:idx val="2"/>
          <c:order val="2"/>
          <c:tx>
            <c:strRef>
              <c:f>Tabelle1!$D$1</c:f>
              <c:strCache>
                <c:ptCount val="1"/>
                <c:pt idx="0">
                  <c:v>Corona: Gesetz</c:v>
                </c:pt>
              </c:strCache>
            </c:strRef>
          </c:tx>
          <c:spPr>
            <a:solidFill>
              <a:srgbClr val="CC6600"/>
            </a:solidFill>
            <a:ln>
              <a:noFill/>
            </a:ln>
            <a:effectLst/>
          </c:spPr>
          <c:invertIfNegative val="0"/>
          <c:cat>
            <c:strRef>
              <c:f>Tabelle1!$A$2:$A$32</c:f>
              <c:strCach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strCache>
            </c:strRef>
          </c:cat>
          <c:val>
            <c:numRef>
              <c:f>Tabelle1!$D$2:$D$32</c:f>
              <c:numCache>
                <c:formatCode>General</c:formatCode>
                <c:ptCount val="31"/>
                <c:pt idx="28">
                  <c:v>3</c:v>
                </c:pt>
                <c:pt idx="29">
                  <c:v>5</c:v>
                </c:pt>
                <c:pt idx="30">
                  <c:v>3</c:v>
                </c:pt>
              </c:numCache>
            </c:numRef>
          </c:val>
          <c:extLst>
            <c:ext xmlns:c16="http://schemas.microsoft.com/office/drawing/2014/chart" uri="{C3380CC4-5D6E-409C-BE32-E72D297353CC}">
              <c16:uniqueId val="{00000002-4AF1-4B23-83B6-84B05076E3E1}"/>
            </c:ext>
          </c:extLst>
        </c:ser>
        <c:ser>
          <c:idx val="3"/>
          <c:order val="3"/>
          <c:tx>
            <c:strRef>
              <c:f>Tabelle1!$E$1</c:f>
              <c:strCache>
                <c:ptCount val="1"/>
                <c:pt idx="0">
                  <c:v>Corona: Verordnung</c:v>
                </c:pt>
              </c:strCache>
            </c:strRef>
          </c:tx>
          <c:spPr>
            <a:solidFill>
              <a:srgbClr val="FFC000"/>
            </a:solidFill>
            <a:ln>
              <a:noFill/>
            </a:ln>
            <a:effectLst/>
          </c:spPr>
          <c:invertIfNegative val="0"/>
          <c:cat>
            <c:strRef>
              <c:f>Tabelle1!$A$2:$A$32</c:f>
              <c:strCach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strCache>
            </c:strRef>
          </c:cat>
          <c:val>
            <c:numRef>
              <c:f>Tabelle1!$E$2:$E$32</c:f>
              <c:numCache>
                <c:formatCode>General</c:formatCode>
                <c:ptCount val="31"/>
                <c:pt idx="28">
                  <c:v>9</c:v>
                </c:pt>
                <c:pt idx="29">
                  <c:v>7</c:v>
                </c:pt>
                <c:pt idx="30">
                  <c:v>9</c:v>
                </c:pt>
              </c:numCache>
            </c:numRef>
          </c:val>
          <c:extLst>
            <c:ext xmlns:c16="http://schemas.microsoft.com/office/drawing/2014/chart" uri="{C3380CC4-5D6E-409C-BE32-E72D297353CC}">
              <c16:uniqueId val="{00000003-4AF1-4B23-83B6-84B05076E3E1}"/>
            </c:ext>
          </c:extLst>
        </c:ser>
        <c:dLbls>
          <c:showLegendKey val="0"/>
          <c:showVal val="0"/>
          <c:showCatName val="0"/>
          <c:showSerName val="0"/>
          <c:showPercent val="0"/>
          <c:showBubbleSize val="0"/>
        </c:dLbls>
        <c:gapWidth val="150"/>
        <c:overlap val="100"/>
        <c:axId val="1694387200"/>
        <c:axId val="1694387616"/>
      </c:barChart>
      <c:catAx>
        <c:axId val="169438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694387616"/>
        <c:crosses val="autoZero"/>
        <c:auto val="1"/>
        <c:lblAlgn val="ctr"/>
        <c:lblOffset val="100"/>
        <c:noMultiLvlLbl val="0"/>
      </c:catAx>
      <c:valAx>
        <c:axId val="169438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694387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Bevölkerungsentwicklung Stichtag: 31.12.2032</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1"/>
          <c:order val="0"/>
          <c:tx>
            <c:strRef>
              <c:f>Tabelle!$A$110</c:f>
              <c:strCache>
                <c:ptCount val="1"/>
                <c:pt idx="0">
                  <c:v>weiblich</c:v>
                </c:pt>
              </c:strCache>
            </c:strRef>
          </c:tx>
          <c:spPr>
            <a:solidFill>
              <a:schemeClr val="accent2"/>
            </a:solidFill>
            <a:ln>
              <a:noFill/>
            </a:ln>
            <a:effectLst/>
          </c:spPr>
          <c:invertIfNegative val="0"/>
          <c:dPt>
            <c:idx val="21"/>
            <c:invertIfNegative val="0"/>
            <c:bubble3D val="0"/>
            <c:spPr>
              <a:solidFill>
                <a:srgbClr val="00B050"/>
              </a:solidFill>
              <a:ln>
                <a:noFill/>
              </a:ln>
              <a:effectLst/>
            </c:spPr>
            <c:extLst>
              <c:ext xmlns:c16="http://schemas.microsoft.com/office/drawing/2014/chart" uri="{C3380CC4-5D6E-409C-BE32-E72D297353CC}">
                <c16:uniqueId val="{00000001-3573-432F-B3B2-23698747D3E7}"/>
              </c:ext>
            </c:extLst>
          </c:dPt>
          <c:dPt>
            <c:idx val="67"/>
            <c:invertIfNegative val="0"/>
            <c:bubble3D val="0"/>
            <c:spPr>
              <a:solidFill>
                <a:srgbClr val="C00000"/>
              </a:solidFill>
              <a:ln>
                <a:noFill/>
              </a:ln>
              <a:effectLst/>
            </c:spPr>
            <c:extLst>
              <c:ext xmlns:c16="http://schemas.microsoft.com/office/drawing/2014/chart" uri="{C3380CC4-5D6E-409C-BE32-E72D297353CC}">
                <c16:uniqueId val="{00000003-3573-432F-B3B2-23698747D3E7}"/>
              </c:ext>
            </c:extLst>
          </c:dPt>
          <c:cat>
            <c:strRef>
              <c:f>Tabelle!$X$8:$X$108</c:f>
              <c:strCache>
                <c:ptCount val="101"/>
                <c:pt idx="0">
                  <c:v> unter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über 100</c:v>
                </c:pt>
              </c:strCache>
            </c:strRef>
          </c:cat>
          <c:val>
            <c:numRef>
              <c:f>Tabelle!$P$110:$P$210</c:f>
              <c:numCache>
                <c:formatCode>General</c:formatCode>
                <c:ptCount val="101"/>
                <c:pt idx="0">
                  <c:v>342</c:v>
                </c:pt>
                <c:pt idx="1">
                  <c:v>347</c:v>
                </c:pt>
                <c:pt idx="2">
                  <c:v>352</c:v>
                </c:pt>
                <c:pt idx="3">
                  <c:v>357</c:v>
                </c:pt>
                <c:pt idx="4">
                  <c:v>363</c:v>
                </c:pt>
                <c:pt idx="5">
                  <c:v>369</c:v>
                </c:pt>
                <c:pt idx="6">
                  <c:v>374</c:v>
                </c:pt>
                <c:pt idx="7">
                  <c:v>379</c:v>
                </c:pt>
                <c:pt idx="8">
                  <c:v>384</c:v>
                </c:pt>
                <c:pt idx="9">
                  <c:v>389</c:v>
                </c:pt>
                <c:pt idx="10">
                  <c:v>393</c:v>
                </c:pt>
                <c:pt idx="11">
                  <c:v>397</c:v>
                </c:pt>
                <c:pt idx="12">
                  <c:v>400</c:v>
                </c:pt>
                <c:pt idx="13">
                  <c:v>403</c:v>
                </c:pt>
                <c:pt idx="14">
                  <c:v>405</c:v>
                </c:pt>
                <c:pt idx="15">
                  <c:v>405</c:v>
                </c:pt>
                <c:pt idx="16">
                  <c:v>405</c:v>
                </c:pt>
                <c:pt idx="17">
                  <c:v>410</c:v>
                </c:pt>
                <c:pt idx="18">
                  <c:v>397</c:v>
                </c:pt>
                <c:pt idx="19">
                  <c:v>394</c:v>
                </c:pt>
                <c:pt idx="20">
                  <c:v>385</c:v>
                </c:pt>
                <c:pt idx="21">
                  <c:v>388</c:v>
                </c:pt>
                <c:pt idx="22">
                  <c:v>385</c:v>
                </c:pt>
                <c:pt idx="23">
                  <c:v>398</c:v>
                </c:pt>
                <c:pt idx="24">
                  <c:v>396</c:v>
                </c:pt>
                <c:pt idx="25">
                  <c:v>409</c:v>
                </c:pt>
                <c:pt idx="26">
                  <c:v>409</c:v>
                </c:pt>
                <c:pt idx="27">
                  <c:v>405</c:v>
                </c:pt>
                <c:pt idx="28">
                  <c:v>414</c:v>
                </c:pt>
                <c:pt idx="29">
                  <c:v>425</c:v>
                </c:pt>
                <c:pt idx="30">
                  <c:v>428</c:v>
                </c:pt>
                <c:pt idx="31">
                  <c:v>438</c:v>
                </c:pt>
                <c:pt idx="32">
                  <c:v>450</c:v>
                </c:pt>
                <c:pt idx="33">
                  <c:v>471</c:v>
                </c:pt>
                <c:pt idx="34">
                  <c:v>475</c:v>
                </c:pt>
                <c:pt idx="35">
                  <c:v>489</c:v>
                </c:pt>
                <c:pt idx="36">
                  <c:v>507</c:v>
                </c:pt>
                <c:pt idx="37">
                  <c:v>501</c:v>
                </c:pt>
                <c:pt idx="38">
                  <c:v>489</c:v>
                </c:pt>
                <c:pt idx="39">
                  <c:v>493</c:v>
                </c:pt>
                <c:pt idx="40">
                  <c:v>506</c:v>
                </c:pt>
                <c:pt idx="41">
                  <c:v>512</c:v>
                </c:pt>
                <c:pt idx="42">
                  <c:v>527</c:v>
                </c:pt>
                <c:pt idx="43">
                  <c:v>568</c:v>
                </c:pt>
                <c:pt idx="44">
                  <c:v>561</c:v>
                </c:pt>
                <c:pt idx="45">
                  <c:v>570</c:v>
                </c:pt>
                <c:pt idx="46">
                  <c:v>557</c:v>
                </c:pt>
                <c:pt idx="47">
                  <c:v>549</c:v>
                </c:pt>
                <c:pt idx="48">
                  <c:v>532</c:v>
                </c:pt>
                <c:pt idx="49">
                  <c:v>528</c:v>
                </c:pt>
                <c:pt idx="50">
                  <c:v>528</c:v>
                </c:pt>
                <c:pt idx="51">
                  <c:v>537</c:v>
                </c:pt>
                <c:pt idx="52">
                  <c:v>534</c:v>
                </c:pt>
                <c:pt idx="53">
                  <c:v>535</c:v>
                </c:pt>
                <c:pt idx="54">
                  <c:v>508</c:v>
                </c:pt>
                <c:pt idx="55">
                  <c:v>499</c:v>
                </c:pt>
                <c:pt idx="56">
                  <c:v>492</c:v>
                </c:pt>
                <c:pt idx="57">
                  <c:v>482</c:v>
                </c:pt>
                <c:pt idx="58">
                  <c:v>466</c:v>
                </c:pt>
                <c:pt idx="59">
                  <c:v>471</c:v>
                </c:pt>
                <c:pt idx="60">
                  <c:v>472</c:v>
                </c:pt>
                <c:pt idx="61">
                  <c:v>505</c:v>
                </c:pt>
                <c:pt idx="62">
                  <c:v>550</c:v>
                </c:pt>
                <c:pt idx="63">
                  <c:v>566</c:v>
                </c:pt>
                <c:pt idx="64">
                  <c:v>601</c:v>
                </c:pt>
                <c:pt idx="65">
                  <c:v>624</c:v>
                </c:pt>
                <c:pt idx="66">
                  <c:v>636</c:v>
                </c:pt>
                <c:pt idx="67">
                  <c:v>646</c:v>
                </c:pt>
                <c:pt idx="68">
                  <c:v>641</c:v>
                </c:pt>
                <c:pt idx="69">
                  <c:v>648</c:v>
                </c:pt>
                <c:pt idx="70">
                  <c:v>637</c:v>
                </c:pt>
                <c:pt idx="71">
                  <c:v>611</c:v>
                </c:pt>
                <c:pt idx="72">
                  <c:v>598</c:v>
                </c:pt>
                <c:pt idx="73">
                  <c:v>571</c:v>
                </c:pt>
                <c:pt idx="74">
                  <c:v>548</c:v>
                </c:pt>
                <c:pt idx="75">
                  <c:v>510</c:v>
                </c:pt>
                <c:pt idx="76">
                  <c:v>491</c:v>
                </c:pt>
                <c:pt idx="77">
                  <c:v>470</c:v>
                </c:pt>
                <c:pt idx="78">
                  <c:v>449</c:v>
                </c:pt>
                <c:pt idx="79">
                  <c:v>433</c:v>
                </c:pt>
                <c:pt idx="80">
                  <c:v>409</c:v>
                </c:pt>
                <c:pt idx="81">
                  <c:v>396</c:v>
                </c:pt>
                <c:pt idx="82">
                  <c:v>373</c:v>
                </c:pt>
                <c:pt idx="83">
                  <c:v>357</c:v>
                </c:pt>
                <c:pt idx="84">
                  <c:v>327</c:v>
                </c:pt>
                <c:pt idx="85">
                  <c:v>280</c:v>
                </c:pt>
                <c:pt idx="86">
                  <c:v>246</c:v>
                </c:pt>
                <c:pt idx="87">
                  <c:v>198</c:v>
                </c:pt>
                <c:pt idx="88">
                  <c:v>159</c:v>
                </c:pt>
                <c:pt idx="89">
                  <c:v>190</c:v>
                </c:pt>
                <c:pt idx="90">
                  <c:v>170</c:v>
                </c:pt>
                <c:pt idx="91">
                  <c:v>142</c:v>
                </c:pt>
                <c:pt idx="92">
                  <c:v>147</c:v>
                </c:pt>
                <c:pt idx="93">
                  <c:v>128</c:v>
                </c:pt>
                <c:pt idx="94">
                  <c:v>102</c:v>
                </c:pt>
                <c:pt idx="95">
                  <c:v>74</c:v>
                </c:pt>
                <c:pt idx="96">
                  <c:v>53</c:v>
                </c:pt>
                <c:pt idx="97">
                  <c:v>38</c:v>
                </c:pt>
                <c:pt idx="98">
                  <c:v>27</c:v>
                </c:pt>
                <c:pt idx="99">
                  <c:v>17</c:v>
                </c:pt>
                <c:pt idx="100">
                  <c:v>26</c:v>
                </c:pt>
              </c:numCache>
            </c:numRef>
          </c:val>
          <c:extLst>
            <c:ext xmlns:c16="http://schemas.microsoft.com/office/drawing/2014/chart" uri="{C3380CC4-5D6E-409C-BE32-E72D297353CC}">
              <c16:uniqueId val="{00000004-3573-432F-B3B2-23698747D3E7}"/>
            </c:ext>
          </c:extLst>
        </c:ser>
        <c:ser>
          <c:idx val="0"/>
          <c:order val="1"/>
          <c:tx>
            <c:strRef>
              <c:f>Tabelle!$A$8</c:f>
              <c:strCache>
                <c:ptCount val="1"/>
                <c:pt idx="0">
                  <c:v>männlich</c:v>
                </c:pt>
              </c:strCache>
            </c:strRef>
          </c:tx>
          <c:spPr>
            <a:solidFill>
              <a:schemeClr val="accent1"/>
            </a:solidFill>
            <a:ln>
              <a:noFill/>
            </a:ln>
            <a:effectLst/>
          </c:spPr>
          <c:invertIfNegative val="0"/>
          <c:dPt>
            <c:idx val="21"/>
            <c:invertIfNegative val="0"/>
            <c:bubble3D val="0"/>
            <c:spPr>
              <a:solidFill>
                <a:srgbClr val="00B050"/>
              </a:solidFill>
              <a:ln>
                <a:noFill/>
              </a:ln>
              <a:effectLst/>
            </c:spPr>
            <c:extLst>
              <c:ext xmlns:c16="http://schemas.microsoft.com/office/drawing/2014/chart" uri="{C3380CC4-5D6E-409C-BE32-E72D297353CC}">
                <c16:uniqueId val="{00000006-3573-432F-B3B2-23698747D3E7}"/>
              </c:ext>
            </c:extLst>
          </c:dPt>
          <c:dPt>
            <c:idx val="67"/>
            <c:invertIfNegative val="0"/>
            <c:bubble3D val="0"/>
            <c:spPr>
              <a:solidFill>
                <a:srgbClr val="C00000"/>
              </a:solidFill>
              <a:ln>
                <a:noFill/>
              </a:ln>
              <a:effectLst/>
            </c:spPr>
            <c:extLst>
              <c:ext xmlns:c16="http://schemas.microsoft.com/office/drawing/2014/chart" uri="{C3380CC4-5D6E-409C-BE32-E72D297353CC}">
                <c16:uniqueId val="{00000008-3573-432F-B3B2-23698747D3E7}"/>
              </c:ext>
            </c:extLst>
          </c:dPt>
          <c:cat>
            <c:strRef>
              <c:f>Tabelle!$X$8:$X$108</c:f>
              <c:strCache>
                <c:ptCount val="101"/>
                <c:pt idx="0">
                  <c:v> unter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über 100</c:v>
                </c:pt>
              </c:strCache>
            </c:strRef>
          </c:cat>
          <c:val>
            <c:numRef>
              <c:f>Tabelle!$P$8:$P$108</c:f>
              <c:numCache>
                <c:formatCode>General</c:formatCode>
                <c:ptCount val="101"/>
                <c:pt idx="0">
                  <c:v>-359</c:v>
                </c:pt>
                <c:pt idx="1">
                  <c:v>-364</c:v>
                </c:pt>
                <c:pt idx="2">
                  <c:v>-370</c:v>
                </c:pt>
                <c:pt idx="3">
                  <c:v>-375</c:v>
                </c:pt>
                <c:pt idx="4">
                  <c:v>-380</c:v>
                </c:pt>
                <c:pt idx="5">
                  <c:v>-386</c:v>
                </c:pt>
                <c:pt idx="6">
                  <c:v>-391</c:v>
                </c:pt>
                <c:pt idx="7">
                  <c:v>-396</c:v>
                </c:pt>
                <c:pt idx="8">
                  <c:v>-401</c:v>
                </c:pt>
                <c:pt idx="9">
                  <c:v>-406</c:v>
                </c:pt>
                <c:pt idx="10">
                  <c:v>-410</c:v>
                </c:pt>
                <c:pt idx="11">
                  <c:v>-414</c:v>
                </c:pt>
                <c:pt idx="12">
                  <c:v>-417</c:v>
                </c:pt>
                <c:pt idx="13">
                  <c:v>-419</c:v>
                </c:pt>
                <c:pt idx="14">
                  <c:v>-421</c:v>
                </c:pt>
                <c:pt idx="15">
                  <c:v>-420</c:v>
                </c:pt>
                <c:pt idx="16">
                  <c:v>-420</c:v>
                </c:pt>
                <c:pt idx="17">
                  <c:v>-425</c:v>
                </c:pt>
                <c:pt idx="18">
                  <c:v>-414</c:v>
                </c:pt>
                <c:pt idx="19">
                  <c:v>-411</c:v>
                </c:pt>
                <c:pt idx="20">
                  <c:v>-400</c:v>
                </c:pt>
                <c:pt idx="21">
                  <c:v>-402</c:v>
                </c:pt>
                <c:pt idx="22">
                  <c:v>-398</c:v>
                </c:pt>
                <c:pt idx="23">
                  <c:v>-410</c:v>
                </c:pt>
                <c:pt idx="24">
                  <c:v>-409</c:v>
                </c:pt>
                <c:pt idx="25">
                  <c:v>-422</c:v>
                </c:pt>
                <c:pt idx="26">
                  <c:v>-424</c:v>
                </c:pt>
                <c:pt idx="27">
                  <c:v>-421</c:v>
                </c:pt>
                <c:pt idx="28">
                  <c:v>-429</c:v>
                </c:pt>
                <c:pt idx="29">
                  <c:v>-441</c:v>
                </c:pt>
                <c:pt idx="30">
                  <c:v>-445</c:v>
                </c:pt>
                <c:pt idx="31">
                  <c:v>-456</c:v>
                </c:pt>
                <c:pt idx="32">
                  <c:v>-473</c:v>
                </c:pt>
                <c:pt idx="33">
                  <c:v>-499</c:v>
                </c:pt>
                <c:pt idx="34">
                  <c:v>-516</c:v>
                </c:pt>
                <c:pt idx="35">
                  <c:v>-530</c:v>
                </c:pt>
                <c:pt idx="36">
                  <c:v>-552</c:v>
                </c:pt>
                <c:pt idx="37">
                  <c:v>-546</c:v>
                </c:pt>
                <c:pt idx="38">
                  <c:v>-535</c:v>
                </c:pt>
                <c:pt idx="39">
                  <c:v>-539</c:v>
                </c:pt>
                <c:pt idx="40">
                  <c:v>-550</c:v>
                </c:pt>
                <c:pt idx="41">
                  <c:v>-554</c:v>
                </c:pt>
                <c:pt idx="42">
                  <c:v>-569</c:v>
                </c:pt>
                <c:pt idx="43">
                  <c:v>-615</c:v>
                </c:pt>
                <c:pt idx="44">
                  <c:v>-602</c:v>
                </c:pt>
                <c:pt idx="45">
                  <c:v>-613</c:v>
                </c:pt>
                <c:pt idx="46">
                  <c:v>-596</c:v>
                </c:pt>
                <c:pt idx="47">
                  <c:v>-580</c:v>
                </c:pt>
                <c:pt idx="48">
                  <c:v>-560</c:v>
                </c:pt>
                <c:pt idx="49">
                  <c:v>-552</c:v>
                </c:pt>
                <c:pt idx="50">
                  <c:v>-548</c:v>
                </c:pt>
                <c:pt idx="51">
                  <c:v>-554</c:v>
                </c:pt>
                <c:pt idx="52">
                  <c:v>-543</c:v>
                </c:pt>
                <c:pt idx="53">
                  <c:v>-542</c:v>
                </c:pt>
                <c:pt idx="54">
                  <c:v>-513</c:v>
                </c:pt>
                <c:pt idx="55">
                  <c:v>-502</c:v>
                </c:pt>
                <c:pt idx="56">
                  <c:v>-494</c:v>
                </c:pt>
                <c:pt idx="57">
                  <c:v>-480</c:v>
                </c:pt>
                <c:pt idx="58">
                  <c:v>-465</c:v>
                </c:pt>
                <c:pt idx="59">
                  <c:v>-464</c:v>
                </c:pt>
                <c:pt idx="60">
                  <c:v>-462</c:v>
                </c:pt>
                <c:pt idx="61">
                  <c:v>-496</c:v>
                </c:pt>
                <c:pt idx="62">
                  <c:v>-539</c:v>
                </c:pt>
                <c:pt idx="63">
                  <c:v>-552</c:v>
                </c:pt>
                <c:pt idx="64">
                  <c:v>-587</c:v>
                </c:pt>
                <c:pt idx="65">
                  <c:v>-606</c:v>
                </c:pt>
                <c:pt idx="66">
                  <c:v>-613</c:v>
                </c:pt>
                <c:pt idx="67">
                  <c:v>-620</c:v>
                </c:pt>
                <c:pt idx="68">
                  <c:v>-613</c:v>
                </c:pt>
                <c:pt idx="69">
                  <c:v>-613</c:v>
                </c:pt>
                <c:pt idx="70">
                  <c:v>-596</c:v>
                </c:pt>
                <c:pt idx="71">
                  <c:v>-564</c:v>
                </c:pt>
                <c:pt idx="72">
                  <c:v>-542</c:v>
                </c:pt>
                <c:pt idx="73">
                  <c:v>-512</c:v>
                </c:pt>
                <c:pt idx="74">
                  <c:v>-485</c:v>
                </c:pt>
                <c:pt idx="75">
                  <c:v>-446</c:v>
                </c:pt>
                <c:pt idx="76">
                  <c:v>-422</c:v>
                </c:pt>
                <c:pt idx="77">
                  <c:v>-396</c:v>
                </c:pt>
                <c:pt idx="78">
                  <c:v>-369</c:v>
                </c:pt>
                <c:pt idx="79">
                  <c:v>-344</c:v>
                </c:pt>
                <c:pt idx="80">
                  <c:v>-317</c:v>
                </c:pt>
                <c:pt idx="81">
                  <c:v>-301</c:v>
                </c:pt>
                <c:pt idx="82">
                  <c:v>-278</c:v>
                </c:pt>
                <c:pt idx="83">
                  <c:v>-260</c:v>
                </c:pt>
                <c:pt idx="84">
                  <c:v>-234</c:v>
                </c:pt>
                <c:pt idx="85">
                  <c:v>-197</c:v>
                </c:pt>
                <c:pt idx="86">
                  <c:v>-167</c:v>
                </c:pt>
                <c:pt idx="87">
                  <c:v>-129</c:v>
                </c:pt>
                <c:pt idx="88">
                  <c:v>-99</c:v>
                </c:pt>
                <c:pt idx="89">
                  <c:v>-115</c:v>
                </c:pt>
                <c:pt idx="90">
                  <c:v>-100</c:v>
                </c:pt>
                <c:pt idx="91">
                  <c:v>-80</c:v>
                </c:pt>
                <c:pt idx="92">
                  <c:v>-79</c:v>
                </c:pt>
                <c:pt idx="93">
                  <c:v>-65</c:v>
                </c:pt>
                <c:pt idx="94">
                  <c:v>-49</c:v>
                </c:pt>
                <c:pt idx="95">
                  <c:v>-34</c:v>
                </c:pt>
                <c:pt idx="96">
                  <c:v>-23</c:v>
                </c:pt>
                <c:pt idx="97">
                  <c:v>-15</c:v>
                </c:pt>
                <c:pt idx="98">
                  <c:v>-10</c:v>
                </c:pt>
                <c:pt idx="99">
                  <c:v>-6</c:v>
                </c:pt>
                <c:pt idx="100">
                  <c:v>-8</c:v>
                </c:pt>
              </c:numCache>
            </c:numRef>
          </c:val>
          <c:extLst>
            <c:ext xmlns:c16="http://schemas.microsoft.com/office/drawing/2014/chart" uri="{C3380CC4-5D6E-409C-BE32-E72D297353CC}">
              <c16:uniqueId val="{00000009-3573-432F-B3B2-23698747D3E7}"/>
            </c:ext>
          </c:extLst>
        </c:ser>
        <c:dLbls>
          <c:showLegendKey val="0"/>
          <c:showVal val="0"/>
          <c:showCatName val="0"/>
          <c:showSerName val="0"/>
          <c:showPercent val="0"/>
          <c:showBubbleSize val="0"/>
        </c:dLbls>
        <c:gapWidth val="0"/>
        <c:overlap val="100"/>
        <c:axId val="1114064111"/>
        <c:axId val="1114065359"/>
      </c:barChart>
      <c:catAx>
        <c:axId val="1114064111"/>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de-DE"/>
                  <a:t>Lebensjahr</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e-DE"/>
          </a:p>
        </c:txPr>
        <c:crossAx val="1114065359"/>
        <c:crosses val="autoZero"/>
        <c:auto val="1"/>
        <c:lblAlgn val="ctr"/>
        <c:lblOffset val="100"/>
        <c:tickLblSkip val="5"/>
        <c:tickMarkSkip val="5"/>
        <c:noMultiLvlLbl val="0"/>
      </c:catAx>
      <c:valAx>
        <c:axId val="1114065359"/>
        <c:scaling>
          <c:orientation val="minMax"/>
          <c:max val="800"/>
          <c:min val="-800"/>
        </c:scaling>
        <c:delete val="0"/>
        <c:axPos val="b"/>
        <c:majorGridlines>
          <c:spPr>
            <a:ln w="9525" cap="flat" cmpd="sng" algn="ctr">
              <a:solidFill>
                <a:schemeClr val="tx1">
                  <a:lumMod val="15000"/>
                  <a:lumOff val="85000"/>
                </a:schemeClr>
              </a:solidFill>
              <a:round/>
            </a:ln>
            <a:effectLst/>
          </c:spPr>
        </c:majorGridlines>
        <c:numFmt formatCode="#,##0;\ #,##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e-DE"/>
          </a:p>
        </c:txPr>
        <c:crossAx val="1114064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de-DE"/>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de-DE"/>
              <a:t>Übersicht </a:t>
            </a:r>
          </a:p>
          <a:p>
            <a:pPr>
              <a:defRPr/>
            </a:pPr>
            <a:r>
              <a:rPr lang="de-DE" sz="800"/>
              <a:t>(2020 = 100)</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3.563889451568391E-2"/>
          <c:y val="8.6823182181851435E-2"/>
          <c:w val="0.94933281152055893"/>
          <c:h val="0.83083931877601169"/>
        </c:manualLayout>
      </c:layout>
      <c:lineChart>
        <c:grouping val="standard"/>
        <c:varyColors val="0"/>
        <c:ser>
          <c:idx val="5"/>
          <c:order val="5"/>
          <c:tx>
            <c:strRef>
              <c:f>Patienten!$A$29</c:f>
              <c:strCache>
                <c:ptCount val="1"/>
                <c:pt idx="0">
                  <c:v>Stationäre Fälle</c:v>
                </c:pt>
              </c:strCache>
            </c:strRef>
          </c:tx>
          <c:spPr>
            <a:ln w="28575" cap="rnd">
              <a:solidFill>
                <a:srgbClr val="C00000"/>
              </a:solidFill>
              <a:round/>
            </a:ln>
            <a:effectLst/>
          </c:spPr>
          <c:marker>
            <c:symbol val="none"/>
          </c:marker>
          <c:dLbls>
            <c:dLbl>
              <c:idx val="19"/>
              <c:layout>
                <c:manualLayout>
                  <c:x val="-1.0172336987924256E-3"/>
                  <c:y val="-4.3031247347852221E-2"/>
                </c:manualLayout>
              </c:layout>
              <c:numFmt formatCode="#,##0.00" sourceLinked="0"/>
              <c:spPr>
                <a:solidFill>
                  <a:sysClr val="window" lastClr="FFFFFF"/>
                </a:solidFill>
                <a:ln>
                  <a:solidFill>
                    <a:srgbClr val="C00000"/>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de-DE"/>
                </a:p>
              </c:txPr>
              <c:dLblPos val="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00C4-4D1A-AC8D-F3410F4EC8DE}"/>
                </c:ext>
              </c:extLst>
            </c:dLbl>
            <c:spPr>
              <a:noFill/>
              <a:ln>
                <a:solidFill>
                  <a:srgbClr val="C00000"/>
                </a:solid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Patienten!$C$29:$W$29</c:f>
              <c:numCache>
                <c:formatCode>General</c:formatCode>
                <c:ptCount val="21"/>
                <c:pt idx="0">
                  <c:v>100</c:v>
                </c:pt>
                <c:pt idx="1">
                  <c:v>100.62069195647506</c:v>
                </c:pt>
                <c:pt idx="2">
                  <c:v>101.10676770512825</c:v>
                </c:pt>
                <c:pt idx="3">
                  <c:v>101.56958487573782</c:v>
                </c:pt>
                <c:pt idx="4">
                  <c:v>102.06546933378692</c:v>
                </c:pt>
                <c:pt idx="5">
                  <c:v>102.39628421681999</c:v>
                </c:pt>
                <c:pt idx="6">
                  <c:v>102.69789617188827</c:v>
                </c:pt>
                <c:pt idx="7">
                  <c:v>102.97061243714873</c:v>
                </c:pt>
                <c:pt idx="8">
                  <c:v>103.20731613500867</c:v>
                </c:pt>
                <c:pt idx="9">
                  <c:v>103.52124302248598</c:v>
                </c:pt>
                <c:pt idx="10">
                  <c:v>103.73937859006514</c:v>
                </c:pt>
                <c:pt idx="11">
                  <c:v>104.00325072472651</c:v>
                </c:pt>
                <c:pt idx="12">
                  <c:v>104.32465723238226</c:v>
                </c:pt>
                <c:pt idx="13">
                  <c:v>104.6400065803771</c:v>
                </c:pt>
                <c:pt idx="14">
                  <c:v>105.03947611463002</c:v>
                </c:pt>
                <c:pt idx="15">
                  <c:v>105.41687853422006</c:v>
                </c:pt>
                <c:pt idx="16">
                  <c:v>105.80668637882515</c:v>
                </c:pt>
                <c:pt idx="17">
                  <c:v>106.23529889718768</c:v>
                </c:pt>
                <c:pt idx="18">
                  <c:v>106.61850224429885</c:v>
                </c:pt>
                <c:pt idx="19">
                  <c:v>107.04031040752547</c:v>
                </c:pt>
                <c:pt idx="20">
                  <c:v>107.42836570426235</c:v>
                </c:pt>
              </c:numCache>
            </c:numRef>
          </c:val>
          <c:smooth val="0"/>
          <c:extLst>
            <c:ext xmlns:c16="http://schemas.microsoft.com/office/drawing/2014/chart" uri="{C3380CC4-5D6E-409C-BE32-E72D297353CC}">
              <c16:uniqueId val="{00000001-00C4-4D1A-AC8D-F3410F4EC8DE}"/>
            </c:ext>
          </c:extLst>
        </c:ser>
        <c:ser>
          <c:idx val="1"/>
          <c:order val="0"/>
          <c:tx>
            <c:strRef>
              <c:f>'Stationäre Ärzte'!$D$52</c:f>
              <c:strCache>
                <c:ptCount val="1"/>
                <c:pt idx="0">
                  <c:v>Fachärzte (stat)</c:v>
                </c:pt>
              </c:strCache>
            </c:strRef>
          </c:tx>
          <c:spPr>
            <a:ln w="28575" cap="rnd">
              <a:solidFill>
                <a:srgbClr val="002060"/>
              </a:solidFill>
              <a:round/>
            </a:ln>
            <a:effectLst/>
          </c:spPr>
          <c:marker>
            <c:symbol val="none"/>
          </c:marker>
          <c:dLbls>
            <c:dLbl>
              <c:idx val="19"/>
              <c:layout>
                <c:manualLayout>
                  <c:x val="-1.1726802612665066E-3"/>
                  <c:y val="2.6288212557440887E-2"/>
                </c:manualLayout>
              </c:layout>
              <c:numFmt formatCode="#,##0.00" sourceLinked="0"/>
              <c:spPr>
                <a:solidFill>
                  <a:sysClr val="window" lastClr="FFFFFF"/>
                </a:solidFill>
                <a:ln>
                  <a:solidFill>
                    <a:srgbClr val="002060"/>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de-DE"/>
                </a:p>
              </c:txPr>
              <c:dLblPos val="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00C4-4D1A-AC8D-F3410F4EC8DE}"/>
                </c:ext>
              </c:extLst>
            </c:dLbl>
            <c:spPr>
              <a:noFill/>
              <a:ln>
                <a:solidFill>
                  <a:srgbClr val="002060"/>
                </a:solid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'Stationäre Ärzte'!$G$44:$AA$44</c:f>
              <c:numCache>
                <c:formatCode>General</c:formatCode>
                <c:ptCount val="2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numCache>
            </c:numRef>
          </c:cat>
          <c:val>
            <c:numRef>
              <c:f>'Stationäre Ärzte'!$G$59:$AA$59</c:f>
              <c:numCache>
                <c:formatCode>_-* #,##0_-;\-* #,##0_-;_-* "-"??_-;_-@_-</c:formatCode>
                <c:ptCount val="21"/>
                <c:pt idx="0">
                  <c:v>100</c:v>
                </c:pt>
                <c:pt idx="1">
                  <c:v>99.934928893908335</c:v>
                </c:pt>
                <c:pt idx="2">
                  <c:v>100.00131806229473</c:v>
                </c:pt>
                <c:pt idx="3">
                  <c:v>100.14701942341837</c:v>
                </c:pt>
                <c:pt idx="4">
                  <c:v>100.20604908372108</c:v>
                </c:pt>
                <c:pt idx="5">
                  <c:v>100.21206197442758</c:v>
                </c:pt>
                <c:pt idx="6">
                  <c:v>99.862924078795871</c:v>
                </c:pt>
                <c:pt idx="7">
                  <c:v>99.330347200986978</c:v>
                </c:pt>
                <c:pt idx="8">
                  <c:v>98.750378082562591</c:v>
                </c:pt>
                <c:pt idx="9">
                  <c:v>98.032565719406634</c:v>
                </c:pt>
                <c:pt idx="10">
                  <c:v>97.239330685673863</c:v>
                </c:pt>
                <c:pt idx="11">
                  <c:v>96.565024067890135</c:v>
                </c:pt>
                <c:pt idx="12">
                  <c:v>95.972067022559486</c:v>
                </c:pt>
                <c:pt idx="13">
                  <c:v>95.360549939081949</c:v>
                </c:pt>
                <c:pt idx="14">
                  <c:v>94.69254663049766</c:v>
                </c:pt>
                <c:pt idx="15">
                  <c:v>94.040070074022168</c:v>
                </c:pt>
                <c:pt idx="16">
                  <c:v>93.321265312502319</c:v>
                </c:pt>
                <c:pt idx="17">
                  <c:v>92.52823309451999</c:v>
                </c:pt>
                <c:pt idx="18">
                  <c:v>91.80627616643379</c:v>
                </c:pt>
                <c:pt idx="19">
                  <c:v>91.255844581925473</c:v>
                </c:pt>
                <c:pt idx="20">
                  <c:v>90.648412227454941</c:v>
                </c:pt>
              </c:numCache>
            </c:numRef>
          </c:val>
          <c:smooth val="0"/>
          <c:extLst>
            <c:ext xmlns:c16="http://schemas.microsoft.com/office/drawing/2014/chart" uri="{C3380CC4-5D6E-409C-BE32-E72D297353CC}">
              <c16:uniqueId val="{00000003-00C4-4D1A-AC8D-F3410F4EC8DE}"/>
            </c:ext>
          </c:extLst>
        </c:ser>
        <c:ser>
          <c:idx val="2"/>
          <c:order val="1"/>
          <c:tx>
            <c:strRef>
              <c:f>'Stationäre Ärzte'!$D$60</c:f>
              <c:strCache>
                <c:ptCount val="1"/>
                <c:pt idx="0">
                  <c:v>Ärzte ohne Gebietsbezeichnung (stat)</c:v>
                </c:pt>
              </c:strCache>
            </c:strRef>
          </c:tx>
          <c:spPr>
            <a:ln w="28575" cap="rnd">
              <a:solidFill>
                <a:srgbClr val="0070C0"/>
              </a:solidFill>
              <a:round/>
            </a:ln>
            <a:effectLst/>
          </c:spPr>
          <c:marker>
            <c:symbol val="none"/>
          </c:marker>
          <c:dLbls>
            <c:dLbl>
              <c:idx val="19"/>
              <c:numFmt formatCode="#,##0.00" sourceLinked="0"/>
              <c:spPr>
                <a:solidFill>
                  <a:sysClr val="window" lastClr="FFFFFF"/>
                </a:solidFill>
                <a:ln>
                  <a:solidFill>
                    <a:srgbClr val="0070C0"/>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de-DE"/>
                </a:p>
              </c:txPr>
              <c:dLblPos val="b"/>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00C4-4D1A-AC8D-F3410F4EC8DE}"/>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'Stationäre Ärzte'!$G$44:$AA$44</c:f>
              <c:numCache>
                <c:formatCode>General</c:formatCode>
                <c:ptCount val="2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numCache>
            </c:numRef>
          </c:cat>
          <c:val>
            <c:numRef>
              <c:f>'Stationäre Ärzte'!$G$67:$AA$67</c:f>
              <c:numCache>
                <c:formatCode>_-* #,##0_-;\-* #,##0_-;_-* "-"??_-;_-@_-</c:formatCode>
                <c:ptCount val="21"/>
                <c:pt idx="0">
                  <c:v>100</c:v>
                </c:pt>
                <c:pt idx="1">
                  <c:v>99.897084824076956</c:v>
                </c:pt>
                <c:pt idx="2">
                  <c:v>99.79457514184989</c:v>
                </c:pt>
                <c:pt idx="3">
                  <c:v>99.4147077808544</c:v>
                </c:pt>
                <c:pt idx="4">
                  <c:v>98.913298761109701</c:v>
                </c:pt>
                <c:pt idx="5">
                  <c:v>98.140795617245544</c:v>
                </c:pt>
                <c:pt idx="6">
                  <c:v>97.193139865392965</c:v>
                </c:pt>
                <c:pt idx="7">
                  <c:v>96.08118248545216</c:v>
                </c:pt>
                <c:pt idx="8">
                  <c:v>94.796293190412868</c:v>
                </c:pt>
                <c:pt idx="9">
                  <c:v>93.593581248211848</c:v>
                </c:pt>
                <c:pt idx="10">
                  <c:v>92.211078950844936</c:v>
                </c:pt>
                <c:pt idx="11">
                  <c:v>90.919319138557256</c:v>
                </c:pt>
                <c:pt idx="12">
                  <c:v>89.759421903148478</c:v>
                </c:pt>
                <c:pt idx="13">
                  <c:v>88.749901957175481</c:v>
                </c:pt>
                <c:pt idx="14">
                  <c:v>87.773820437433855</c:v>
                </c:pt>
                <c:pt idx="15">
                  <c:v>86.925635169606892</c:v>
                </c:pt>
                <c:pt idx="16">
                  <c:v>86.044807584979225</c:v>
                </c:pt>
                <c:pt idx="17">
                  <c:v>85.289680642864099</c:v>
                </c:pt>
                <c:pt idx="18">
                  <c:v>84.700306081233848</c:v>
                </c:pt>
                <c:pt idx="19">
                  <c:v>84.40952758226922</c:v>
                </c:pt>
                <c:pt idx="20">
                  <c:v>84.262938904361278</c:v>
                </c:pt>
              </c:numCache>
            </c:numRef>
          </c:val>
          <c:smooth val="0"/>
          <c:extLst>
            <c:ext xmlns:c16="http://schemas.microsoft.com/office/drawing/2014/chart" uri="{C3380CC4-5D6E-409C-BE32-E72D297353CC}">
              <c16:uniqueId val="{00000005-00C4-4D1A-AC8D-F3410F4EC8DE}"/>
            </c:ext>
          </c:extLst>
        </c:ser>
        <c:ser>
          <c:idx val="0"/>
          <c:order val="2"/>
          <c:tx>
            <c:strRef>
              <c:f>'Niedergelassene Ärzte'!$D$52</c:f>
              <c:strCache>
                <c:ptCount val="1"/>
                <c:pt idx="0">
                  <c:v>Fachärzte (ndg)</c:v>
                </c:pt>
              </c:strCache>
            </c:strRef>
          </c:tx>
          <c:spPr>
            <a:ln w="28575" cap="rnd">
              <a:solidFill>
                <a:srgbClr val="00B050"/>
              </a:solidFill>
              <a:round/>
            </a:ln>
            <a:effectLst/>
          </c:spPr>
          <c:marker>
            <c:symbol val="none"/>
          </c:marker>
          <c:dLbls>
            <c:dLbl>
              <c:idx val="19"/>
              <c:layout>
                <c:manualLayout>
                  <c:x val="-1.2864951146212317E-3"/>
                  <c:y val="-2.0009574511036642E-2"/>
                </c:manualLayout>
              </c:layout>
              <c:numFmt formatCode="#,##0.00" sourceLinked="0"/>
              <c:spPr>
                <a:solidFill>
                  <a:sysClr val="window" lastClr="FFFFFF"/>
                </a:solidFill>
                <a:ln>
                  <a:solidFill>
                    <a:srgbClr val="00B050"/>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de-DE"/>
                </a:p>
              </c:txPr>
              <c:dLblPos val="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00C4-4D1A-AC8D-F3410F4EC8DE}"/>
                </c:ext>
              </c:extLst>
            </c:dLbl>
            <c:spPr>
              <a:noFill/>
              <a:ln>
                <a:solidFill>
                  <a:srgbClr val="00B050"/>
                </a:solid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'Stationäre Ärzte'!$G$44:$AA$44</c:f>
              <c:numCache>
                <c:formatCode>General</c:formatCode>
                <c:ptCount val="2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numCache>
            </c:numRef>
          </c:cat>
          <c:val>
            <c:numRef>
              <c:f>'Niedergelassene Ärzte'!$G$59:$AA$59</c:f>
              <c:numCache>
                <c:formatCode>_-* #,##0_-;\-* #,##0_-;_-* "-"??_-;_-@_-</c:formatCode>
                <c:ptCount val="21"/>
                <c:pt idx="0">
                  <c:v>100</c:v>
                </c:pt>
                <c:pt idx="1">
                  <c:v>100.34276663699558</c:v>
                </c:pt>
                <c:pt idx="2">
                  <c:v>100.41892790577074</c:v>
                </c:pt>
                <c:pt idx="3">
                  <c:v>100.26432474250538</c:v>
                </c:pt>
                <c:pt idx="4">
                  <c:v>100.02027655757453</c:v>
                </c:pt>
                <c:pt idx="5">
                  <c:v>99.608754774118538</c:v>
                </c:pt>
                <c:pt idx="6">
                  <c:v>99.209078269280383</c:v>
                </c:pt>
                <c:pt idx="7">
                  <c:v>98.742514792154779</c:v>
                </c:pt>
                <c:pt idx="8">
                  <c:v>98.356659355976447</c:v>
                </c:pt>
                <c:pt idx="9">
                  <c:v>97.807640683247925</c:v>
                </c:pt>
                <c:pt idx="10">
                  <c:v>97.298752118726696</c:v>
                </c:pt>
                <c:pt idx="11">
                  <c:v>96.696560173994143</c:v>
                </c:pt>
                <c:pt idx="12">
                  <c:v>96.016752725147725</c:v>
                </c:pt>
                <c:pt idx="13">
                  <c:v>95.3351804946751</c:v>
                </c:pt>
                <c:pt idx="14">
                  <c:v>94.555396207749766</c:v>
                </c:pt>
                <c:pt idx="15">
                  <c:v>93.794601698684829</c:v>
                </c:pt>
                <c:pt idx="16">
                  <c:v>93.256785440164236</c:v>
                </c:pt>
                <c:pt idx="17">
                  <c:v>92.711392484645543</c:v>
                </c:pt>
                <c:pt idx="18">
                  <c:v>92.297731907545554</c:v>
                </c:pt>
                <c:pt idx="19">
                  <c:v>92.024526407303597</c:v>
                </c:pt>
                <c:pt idx="20">
                  <c:v>91.777970244766706</c:v>
                </c:pt>
              </c:numCache>
            </c:numRef>
          </c:val>
          <c:smooth val="0"/>
          <c:extLst>
            <c:ext xmlns:c16="http://schemas.microsoft.com/office/drawing/2014/chart" uri="{C3380CC4-5D6E-409C-BE32-E72D297353CC}">
              <c16:uniqueId val="{00000007-00C4-4D1A-AC8D-F3410F4EC8DE}"/>
            </c:ext>
          </c:extLst>
        </c:ser>
        <c:ser>
          <c:idx val="3"/>
          <c:order val="3"/>
          <c:tx>
            <c:strRef>
              <c:f>'Niedergelassene Ärzte'!$D$60</c:f>
              <c:strCache>
                <c:ptCount val="1"/>
                <c:pt idx="0">
                  <c:v>Allgemeinärzte (ndg)</c:v>
                </c:pt>
              </c:strCache>
            </c:strRef>
          </c:tx>
          <c:spPr>
            <a:ln w="28575" cap="rnd">
              <a:solidFill>
                <a:srgbClr val="92D050"/>
              </a:solidFill>
              <a:round/>
            </a:ln>
            <a:effectLst/>
          </c:spPr>
          <c:marker>
            <c:symbol val="none"/>
          </c:marker>
          <c:dLbls>
            <c:dLbl>
              <c:idx val="19"/>
              <c:layout>
                <c:manualLayout>
                  <c:x val="-4.9958050943237173E-4"/>
                  <c:y val="-5.1402764743057938E-2"/>
                </c:manualLayout>
              </c:layout>
              <c:numFmt formatCode="#,##0.00" sourceLinked="0"/>
              <c:spPr>
                <a:noFill/>
                <a:ln>
                  <a:solidFill>
                    <a:srgbClr val="92D050"/>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de-DE"/>
                </a:p>
              </c:txPr>
              <c:dLblPos val="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8-00C4-4D1A-AC8D-F3410F4EC8DE}"/>
                </c:ext>
              </c:extLst>
            </c:dLbl>
            <c:numFmt formatCode="#,##0.00" sourceLinked="0"/>
            <c:spPr>
              <a:noFill/>
              <a:ln>
                <a:solidFill>
                  <a:srgbClr val="92D050"/>
                </a:solid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'Stationäre Ärzte'!$G$44:$AA$44</c:f>
              <c:numCache>
                <c:formatCode>General</c:formatCode>
                <c:ptCount val="2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numCache>
            </c:numRef>
          </c:cat>
          <c:val>
            <c:numRef>
              <c:f>'Niedergelassene Ärzte'!$G$67:$AA$67</c:f>
              <c:numCache>
                <c:formatCode>_-* #,##0_-;\-* #,##0_-;_-* "-"??_-;_-@_-</c:formatCode>
                <c:ptCount val="21"/>
                <c:pt idx="0">
                  <c:v>100</c:v>
                </c:pt>
                <c:pt idx="1">
                  <c:v>100.69657912603958</c:v>
                </c:pt>
                <c:pt idx="2">
                  <c:v>101.09808833230191</c:v>
                </c:pt>
                <c:pt idx="3">
                  <c:v>101.29379828212311</c:v>
                </c:pt>
                <c:pt idx="4">
                  <c:v>101.39545491990482</c:v>
                </c:pt>
                <c:pt idx="5">
                  <c:v>101.29870635157559</c:v>
                </c:pt>
                <c:pt idx="6">
                  <c:v>101.20101216585002</c:v>
                </c:pt>
                <c:pt idx="7">
                  <c:v>100.98673908203735</c:v>
                </c:pt>
                <c:pt idx="8">
                  <c:v>100.83929219560845</c:v>
                </c:pt>
                <c:pt idx="9">
                  <c:v>100.47799129180825</c:v>
                </c:pt>
                <c:pt idx="10">
                  <c:v>100.05811802317952</c:v>
                </c:pt>
                <c:pt idx="11">
                  <c:v>99.549214203968234</c:v>
                </c:pt>
                <c:pt idx="12">
                  <c:v>98.882422108790337</c:v>
                </c:pt>
                <c:pt idx="13">
                  <c:v>98.136913108525036</c:v>
                </c:pt>
                <c:pt idx="14">
                  <c:v>97.236269900573248</c:v>
                </c:pt>
                <c:pt idx="15">
                  <c:v>96.289055921984215</c:v>
                </c:pt>
                <c:pt idx="16">
                  <c:v>95.531882058819988</c:v>
                </c:pt>
                <c:pt idx="17">
                  <c:v>94.708137467588614</c:v>
                </c:pt>
                <c:pt idx="18">
                  <c:v>93.987143348272582</c:v>
                </c:pt>
                <c:pt idx="19">
                  <c:v>93.441291081832617</c:v>
                </c:pt>
                <c:pt idx="20">
                  <c:v>92.971731739418516</c:v>
                </c:pt>
              </c:numCache>
            </c:numRef>
          </c:val>
          <c:smooth val="0"/>
          <c:extLst>
            <c:ext xmlns:c16="http://schemas.microsoft.com/office/drawing/2014/chart" uri="{C3380CC4-5D6E-409C-BE32-E72D297353CC}">
              <c16:uniqueId val="{00000009-00C4-4D1A-AC8D-F3410F4EC8DE}"/>
            </c:ext>
          </c:extLst>
        </c:ser>
        <c:ser>
          <c:idx val="4"/>
          <c:order val="4"/>
          <c:tx>
            <c:strRef>
              <c:f>Pflege!$B$1</c:f>
              <c:strCache>
                <c:ptCount val="1"/>
                <c:pt idx="0">
                  <c:v>Pflege</c:v>
                </c:pt>
              </c:strCache>
            </c:strRef>
          </c:tx>
          <c:spPr>
            <a:ln w="28575" cap="rnd">
              <a:solidFill>
                <a:srgbClr val="00B0F0"/>
              </a:solidFill>
              <a:round/>
            </a:ln>
            <a:effectLst/>
          </c:spPr>
          <c:marker>
            <c:symbol val="none"/>
          </c:marker>
          <c:dLbls>
            <c:dLbl>
              <c:idx val="19"/>
              <c:layout>
                <c:manualLayout>
                  <c:x val="6.0909234375637177E-4"/>
                  <c:y val="2.6288212557440811E-2"/>
                </c:manualLayout>
              </c:layout>
              <c:numFmt formatCode="#,##0.00" sourceLinked="0"/>
              <c:spPr>
                <a:solidFill>
                  <a:sysClr val="window" lastClr="FFFFFF"/>
                </a:solidFill>
                <a:ln>
                  <a:solidFill>
                    <a:srgbClr val="00B0F0"/>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de-DE"/>
                </a:p>
              </c:txPr>
              <c:dLblPos val="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A-00C4-4D1A-AC8D-F3410F4EC8DE}"/>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'Stationäre Ärzte'!$G$44:$AA$44</c:f>
              <c:numCache>
                <c:formatCode>General</c:formatCode>
                <c:ptCount val="2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numCache>
            </c:numRef>
          </c:cat>
          <c:val>
            <c:numRef>
              <c:f>Pflege!$D$16:$X$16</c:f>
              <c:numCache>
                <c:formatCode>General</c:formatCode>
                <c:ptCount val="21"/>
                <c:pt idx="0">
                  <c:v>100</c:v>
                </c:pt>
                <c:pt idx="1">
                  <c:v>99.667303081688203</c:v>
                </c:pt>
                <c:pt idx="2">
                  <c:v>99.236583719898036</c:v>
                </c:pt>
                <c:pt idx="3">
                  <c:v>98.755230561735658</c:v>
                </c:pt>
                <c:pt idx="4">
                  <c:v>98.138191751279209</c:v>
                </c:pt>
                <c:pt idx="5">
                  <c:v>97.437954455673605</c:v>
                </c:pt>
                <c:pt idx="6">
                  <c:v>96.743448229994527</c:v>
                </c:pt>
                <c:pt idx="7">
                  <c:v>95.921796948028344</c:v>
                </c:pt>
                <c:pt idx="8">
                  <c:v>95.106710501909248</c:v>
                </c:pt>
                <c:pt idx="9">
                  <c:v>94.227107007456183</c:v>
                </c:pt>
                <c:pt idx="10">
                  <c:v>93.377457178240931</c:v>
                </c:pt>
                <c:pt idx="11">
                  <c:v>92.593687306370214</c:v>
                </c:pt>
                <c:pt idx="12">
                  <c:v>91.830393362217876</c:v>
                </c:pt>
                <c:pt idx="13">
                  <c:v>91.214965818114081</c:v>
                </c:pt>
                <c:pt idx="14">
                  <c:v>90.791018697109081</c:v>
                </c:pt>
                <c:pt idx="15">
                  <c:v>90.380072634785208</c:v>
                </c:pt>
                <c:pt idx="16">
                  <c:v>90.048411627232937</c:v>
                </c:pt>
                <c:pt idx="17">
                  <c:v>89.733194071506546</c:v>
                </c:pt>
                <c:pt idx="18">
                  <c:v>89.470594989327097</c:v>
                </c:pt>
                <c:pt idx="19">
                  <c:v>89.242011657682241</c:v>
                </c:pt>
                <c:pt idx="20">
                  <c:v>89.105890228359058</c:v>
                </c:pt>
              </c:numCache>
            </c:numRef>
          </c:val>
          <c:smooth val="0"/>
          <c:extLst>
            <c:ext xmlns:c16="http://schemas.microsoft.com/office/drawing/2014/chart" uri="{C3380CC4-5D6E-409C-BE32-E72D297353CC}">
              <c16:uniqueId val="{0000000B-00C4-4D1A-AC8D-F3410F4EC8DE}"/>
            </c:ext>
          </c:extLst>
        </c:ser>
        <c:dLbls>
          <c:showLegendKey val="0"/>
          <c:showVal val="0"/>
          <c:showCatName val="0"/>
          <c:showSerName val="0"/>
          <c:showPercent val="0"/>
          <c:showBubbleSize val="0"/>
        </c:dLbls>
        <c:smooth val="0"/>
        <c:axId val="1424073792"/>
        <c:axId val="1424074208"/>
      </c:lineChart>
      <c:catAx>
        <c:axId val="142407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e-DE"/>
          </a:p>
        </c:txPr>
        <c:crossAx val="1424074208"/>
        <c:crosses val="autoZero"/>
        <c:auto val="1"/>
        <c:lblAlgn val="ctr"/>
        <c:lblOffset val="100"/>
        <c:noMultiLvlLbl val="0"/>
      </c:catAx>
      <c:valAx>
        <c:axId val="1424074208"/>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e-DE"/>
          </a:p>
        </c:txPr>
        <c:crossAx val="142407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de-DE"/>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E5C46-D905-45C1-BC95-5ABDAD0E41D8}" type="doc">
      <dgm:prSet loTypeId="urn:microsoft.com/office/officeart/2005/8/layout/lProcess1" loCatId="process" qsTypeId="urn:microsoft.com/office/officeart/2005/8/quickstyle/3d1" qsCatId="3D" csTypeId="urn:microsoft.com/office/officeart/2005/8/colors/accent2_5" csCatId="accent2" phldr="1"/>
      <dgm:spPr/>
      <dgm:t>
        <a:bodyPr/>
        <a:lstStyle/>
        <a:p>
          <a:endParaRPr lang="de-DE"/>
        </a:p>
      </dgm:t>
    </dgm:pt>
    <dgm:pt modelId="{3A6BEEAE-88B7-4202-B58B-5D9F7256A51C}">
      <dgm:prSet phldrT="[Text]" custT="1"/>
      <dgm:spPr/>
      <dgm:t>
        <a:bodyPr/>
        <a:lstStyle/>
        <a:p>
          <a:r>
            <a:rPr lang="de-DE" sz="1050" b="0" i="0" u="none" dirty="0"/>
            <a:t>Leistungsvergütung</a:t>
          </a:r>
          <a:endParaRPr lang="de-DE" sz="1050" dirty="0"/>
        </a:p>
      </dgm:t>
    </dgm:pt>
    <dgm:pt modelId="{06B01A9E-3251-43C0-A112-950357EB98FF}" type="parTrans" cxnId="{BAA52DBF-CA94-4874-8B65-202D7491C1F7}">
      <dgm:prSet/>
      <dgm:spPr/>
      <dgm:t>
        <a:bodyPr/>
        <a:lstStyle/>
        <a:p>
          <a:endParaRPr lang="de-DE" sz="2400"/>
        </a:p>
      </dgm:t>
    </dgm:pt>
    <dgm:pt modelId="{3981D222-5C5E-40FB-AD90-6AABD6546B9E}" type="sibTrans" cxnId="{BAA52DBF-CA94-4874-8B65-202D7491C1F7}">
      <dgm:prSet/>
      <dgm:spPr/>
      <dgm:t>
        <a:bodyPr/>
        <a:lstStyle/>
        <a:p>
          <a:endParaRPr lang="de-DE" sz="2400"/>
        </a:p>
      </dgm:t>
    </dgm:pt>
    <dgm:pt modelId="{758047B0-1BA8-4327-88CC-781E0EB3484B}">
      <dgm:prSet phldrT="[Text]" custT="1"/>
      <dgm:spPr/>
      <dgm:t>
        <a:bodyPr/>
        <a:lstStyle/>
        <a:p>
          <a:r>
            <a:rPr lang="de-DE" sz="1000" b="0" i="0" u="none" dirty="0"/>
            <a:t>Leistungen DRG (E1)</a:t>
          </a:r>
          <a:endParaRPr lang="de-DE" sz="1000" dirty="0"/>
        </a:p>
      </dgm:t>
    </dgm:pt>
    <dgm:pt modelId="{B577314A-EF35-424A-9176-4EBCA4F348D0}" type="parTrans" cxnId="{21F5AD8C-E367-4574-9837-A009EBA4D6D3}">
      <dgm:prSet/>
      <dgm:spPr/>
      <dgm:t>
        <a:bodyPr/>
        <a:lstStyle/>
        <a:p>
          <a:endParaRPr lang="de-DE" sz="2400"/>
        </a:p>
      </dgm:t>
    </dgm:pt>
    <dgm:pt modelId="{0BD2BDF8-77E3-4E33-9729-81665E885BC5}" type="sibTrans" cxnId="{21F5AD8C-E367-4574-9837-A009EBA4D6D3}">
      <dgm:prSet/>
      <dgm:spPr/>
      <dgm:t>
        <a:bodyPr/>
        <a:lstStyle/>
        <a:p>
          <a:endParaRPr lang="de-DE" sz="2400"/>
        </a:p>
      </dgm:t>
    </dgm:pt>
    <dgm:pt modelId="{69A5CEFD-0F88-42C2-8C9E-E27ADE327E6E}">
      <dgm:prSet phldrT="[Text]" custT="1"/>
      <dgm:spPr/>
      <dgm:t>
        <a:bodyPr/>
        <a:lstStyle/>
        <a:p>
          <a:r>
            <a:rPr lang="de-DE" sz="1050" b="0" i="0" u="none" dirty="0"/>
            <a:t>Zu-/Abschläge</a:t>
          </a:r>
          <a:endParaRPr lang="de-DE" sz="1050" dirty="0"/>
        </a:p>
      </dgm:t>
    </dgm:pt>
    <dgm:pt modelId="{86CF6988-E17C-48CE-BBC9-D8FEDE5D5205}" type="parTrans" cxnId="{6086EBF1-E498-46BF-BD6F-A7C82D93C7E6}">
      <dgm:prSet/>
      <dgm:spPr/>
      <dgm:t>
        <a:bodyPr/>
        <a:lstStyle/>
        <a:p>
          <a:endParaRPr lang="de-DE" sz="2400"/>
        </a:p>
      </dgm:t>
    </dgm:pt>
    <dgm:pt modelId="{2E08E2EC-B194-4FAD-8689-656ACC6E2E5F}" type="sibTrans" cxnId="{6086EBF1-E498-46BF-BD6F-A7C82D93C7E6}">
      <dgm:prSet/>
      <dgm:spPr/>
      <dgm:t>
        <a:bodyPr/>
        <a:lstStyle/>
        <a:p>
          <a:endParaRPr lang="de-DE" sz="2400"/>
        </a:p>
      </dgm:t>
    </dgm:pt>
    <dgm:pt modelId="{837FEF58-9B26-4554-BBE6-E3B934A7F7B3}">
      <dgm:prSet phldrT="[Text]" custT="1"/>
      <dgm:spPr/>
      <dgm:t>
        <a:bodyPr/>
        <a:lstStyle/>
        <a:p>
          <a:r>
            <a:rPr lang="de-DE" sz="1000" b="0" i="0" u="none" dirty="0"/>
            <a:t>Fixkostendegressionsabschlag (FDA)</a:t>
          </a:r>
          <a:endParaRPr lang="de-DE" sz="1000" dirty="0"/>
        </a:p>
      </dgm:t>
    </dgm:pt>
    <dgm:pt modelId="{B52A4DDC-8A8F-42F5-97A6-A3EB218970FB}" type="parTrans" cxnId="{6254FCBF-DDED-40D8-977F-5F520503A448}">
      <dgm:prSet/>
      <dgm:spPr/>
      <dgm:t>
        <a:bodyPr/>
        <a:lstStyle/>
        <a:p>
          <a:endParaRPr lang="de-DE" sz="2400"/>
        </a:p>
      </dgm:t>
    </dgm:pt>
    <dgm:pt modelId="{C2966351-93DA-411F-B8F1-21E6758AACED}" type="sibTrans" cxnId="{6254FCBF-DDED-40D8-977F-5F520503A448}">
      <dgm:prSet/>
      <dgm:spPr/>
      <dgm:t>
        <a:bodyPr/>
        <a:lstStyle/>
        <a:p>
          <a:endParaRPr lang="de-DE" sz="2400"/>
        </a:p>
      </dgm:t>
    </dgm:pt>
    <dgm:pt modelId="{CAD15DA4-DA33-450E-B78A-EAB995E81ECC}">
      <dgm:prSet phldrT="[Text]" custT="1"/>
      <dgm:spPr/>
      <dgm:t>
        <a:bodyPr/>
        <a:lstStyle/>
        <a:p>
          <a:r>
            <a:rPr lang="de-DE" sz="1050" b="0" i="0" u="none" dirty="0"/>
            <a:t>Psychiatrie/Psychosomatik</a:t>
          </a:r>
          <a:endParaRPr lang="de-DE" sz="1050" dirty="0"/>
        </a:p>
      </dgm:t>
    </dgm:pt>
    <dgm:pt modelId="{37997C07-BD7B-4751-B986-BB36DC914FB4}" type="parTrans" cxnId="{D14A820F-9513-407B-9232-C81ED1A798A4}">
      <dgm:prSet/>
      <dgm:spPr/>
      <dgm:t>
        <a:bodyPr/>
        <a:lstStyle/>
        <a:p>
          <a:endParaRPr lang="de-DE" sz="2400"/>
        </a:p>
      </dgm:t>
    </dgm:pt>
    <dgm:pt modelId="{B70390DC-672C-4F4C-925D-2CC95CAB4116}" type="sibTrans" cxnId="{D14A820F-9513-407B-9232-C81ED1A798A4}">
      <dgm:prSet/>
      <dgm:spPr/>
      <dgm:t>
        <a:bodyPr/>
        <a:lstStyle/>
        <a:p>
          <a:endParaRPr lang="de-DE" sz="2400"/>
        </a:p>
      </dgm:t>
    </dgm:pt>
    <dgm:pt modelId="{271B39CA-D423-4108-BC31-6F6E6FEA7597}">
      <dgm:prSet phldrT="[Text]" custT="1"/>
      <dgm:spPr/>
      <dgm:t>
        <a:bodyPr/>
        <a:lstStyle/>
        <a:p>
          <a:r>
            <a:rPr lang="de-DE" sz="1000" b="0" i="0" u="none" dirty="0"/>
            <a:t>Leistungsbezogener Vergleich</a:t>
          </a:r>
          <a:endParaRPr lang="de-DE" sz="1000" dirty="0"/>
        </a:p>
      </dgm:t>
    </dgm:pt>
    <dgm:pt modelId="{BF7BC37D-8DA0-4394-9B98-82A272E20799}" type="parTrans" cxnId="{7585C1FF-7138-4B71-8AB6-7550AF8E5512}">
      <dgm:prSet/>
      <dgm:spPr/>
      <dgm:t>
        <a:bodyPr/>
        <a:lstStyle/>
        <a:p>
          <a:endParaRPr lang="de-DE" sz="2400"/>
        </a:p>
      </dgm:t>
    </dgm:pt>
    <dgm:pt modelId="{97965B60-A4C7-4B70-B096-182D626A7F73}" type="sibTrans" cxnId="{7585C1FF-7138-4B71-8AB6-7550AF8E5512}">
      <dgm:prSet/>
      <dgm:spPr/>
      <dgm:t>
        <a:bodyPr/>
        <a:lstStyle/>
        <a:p>
          <a:endParaRPr lang="de-DE" sz="2400"/>
        </a:p>
      </dgm:t>
    </dgm:pt>
    <dgm:pt modelId="{FBA47B0A-2C02-4524-9BB7-1503F1432919}">
      <dgm:prSet custT="1"/>
      <dgm:spPr/>
      <dgm:t>
        <a:bodyPr/>
        <a:lstStyle/>
        <a:p>
          <a:r>
            <a:rPr lang="de-DE" sz="1000" b="0" i="0" u="none"/>
            <a:t>Pflegebudget</a:t>
          </a:r>
          <a:endParaRPr lang="de-DE" sz="1000"/>
        </a:p>
      </dgm:t>
    </dgm:pt>
    <dgm:pt modelId="{5AD469C5-7CB6-46C5-85FB-84AA72C45D0C}" type="parTrans" cxnId="{7DC205D7-9854-4A71-BF4D-D0E5CA9054DE}">
      <dgm:prSet/>
      <dgm:spPr/>
      <dgm:t>
        <a:bodyPr/>
        <a:lstStyle/>
        <a:p>
          <a:endParaRPr lang="de-DE" sz="2400"/>
        </a:p>
      </dgm:t>
    </dgm:pt>
    <dgm:pt modelId="{D7A3199C-D435-4E89-A021-769AA9DF6560}" type="sibTrans" cxnId="{7DC205D7-9854-4A71-BF4D-D0E5CA9054DE}">
      <dgm:prSet/>
      <dgm:spPr/>
      <dgm:t>
        <a:bodyPr/>
        <a:lstStyle/>
        <a:p>
          <a:endParaRPr lang="de-DE" sz="2400"/>
        </a:p>
      </dgm:t>
    </dgm:pt>
    <dgm:pt modelId="{46394F75-E79F-4A45-8F5A-C685E0F06AD4}">
      <dgm:prSet custT="1"/>
      <dgm:spPr/>
      <dgm:t>
        <a:bodyPr/>
        <a:lstStyle/>
        <a:p>
          <a:r>
            <a:rPr lang="de-DE" sz="1000" b="0" i="0" u="none"/>
            <a:t>Leistungen ZE (E2)</a:t>
          </a:r>
          <a:endParaRPr lang="de-DE" sz="1000"/>
        </a:p>
      </dgm:t>
    </dgm:pt>
    <dgm:pt modelId="{1FAAB833-7C16-4EED-98E5-AAB2E4C6C2FF}" type="parTrans" cxnId="{A3EDB773-E924-4E66-99D8-DC112EFDDAD4}">
      <dgm:prSet/>
      <dgm:spPr/>
      <dgm:t>
        <a:bodyPr/>
        <a:lstStyle/>
        <a:p>
          <a:endParaRPr lang="de-DE" sz="2400"/>
        </a:p>
      </dgm:t>
    </dgm:pt>
    <dgm:pt modelId="{A9C65AD7-A1F1-42E8-973B-39392C78A1EC}" type="sibTrans" cxnId="{A3EDB773-E924-4E66-99D8-DC112EFDDAD4}">
      <dgm:prSet/>
      <dgm:spPr/>
      <dgm:t>
        <a:bodyPr/>
        <a:lstStyle/>
        <a:p>
          <a:endParaRPr lang="de-DE" sz="2400"/>
        </a:p>
      </dgm:t>
    </dgm:pt>
    <dgm:pt modelId="{7DE7D5A7-E10D-4ACC-A8E8-EFB628F329FC}">
      <dgm:prSet custT="1"/>
      <dgm:spPr/>
      <dgm:t>
        <a:bodyPr/>
        <a:lstStyle/>
        <a:p>
          <a:r>
            <a:rPr lang="de-DE" sz="1000" b="0" i="0" u="none" dirty="0"/>
            <a:t>unbewertete ZE (E3)</a:t>
          </a:r>
          <a:endParaRPr lang="de-DE" sz="1000" dirty="0"/>
        </a:p>
      </dgm:t>
    </dgm:pt>
    <dgm:pt modelId="{61D824EB-9F6C-4B2D-A465-CA1C5304C8DA}" type="parTrans" cxnId="{17191606-8E3A-4817-90CF-F6E6C87F9B4F}">
      <dgm:prSet/>
      <dgm:spPr/>
      <dgm:t>
        <a:bodyPr/>
        <a:lstStyle/>
        <a:p>
          <a:endParaRPr lang="de-DE" sz="2400"/>
        </a:p>
      </dgm:t>
    </dgm:pt>
    <dgm:pt modelId="{4E0194A5-5752-482B-B422-68AFE2B9E228}" type="sibTrans" cxnId="{17191606-8E3A-4817-90CF-F6E6C87F9B4F}">
      <dgm:prSet/>
      <dgm:spPr/>
      <dgm:t>
        <a:bodyPr/>
        <a:lstStyle/>
        <a:p>
          <a:endParaRPr lang="de-DE" sz="2400"/>
        </a:p>
      </dgm:t>
    </dgm:pt>
    <dgm:pt modelId="{B3B99BFC-6BCF-4999-91CF-EA995CCF5AC5}">
      <dgm:prSet custT="1"/>
      <dgm:spPr/>
      <dgm:t>
        <a:bodyPr/>
        <a:lstStyle/>
        <a:p>
          <a:r>
            <a:rPr lang="de-DE" sz="1000" b="0" i="0" u="none"/>
            <a:t>NUB</a:t>
          </a:r>
          <a:endParaRPr lang="de-DE" sz="1000"/>
        </a:p>
      </dgm:t>
    </dgm:pt>
    <dgm:pt modelId="{0DB42B4B-3EF4-4285-AB84-452C8BA8B10B}" type="parTrans" cxnId="{F82BFAA5-EA0C-4E05-AB1B-E1FA6268D3D8}">
      <dgm:prSet/>
      <dgm:spPr/>
      <dgm:t>
        <a:bodyPr/>
        <a:lstStyle/>
        <a:p>
          <a:endParaRPr lang="de-DE" sz="2400"/>
        </a:p>
      </dgm:t>
    </dgm:pt>
    <dgm:pt modelId="{33BE751E-6A8E-42F7-A3C5-75EDBA467058}" type="sibTrans" cxnId="{F82BFAA5-EA0C-4E05-AB1B-E1FA6268D3D8}">
      <dgm:prSet/>
      <dgm:spPr/>
      <dgm:t>
        <a:bodyPr/>
        <a:lstStyle/>
        <a:p>
          <a:endParaRPr lang="de-DE" sz="2400"/>
        </a:p>
      </dgm:t>
    </dgm:pt>
    <dgm:pt modelId="{1C0EA414-805D-4CF3-90D8-94B18B06A20E}">
      <dgm:prSet custT="1"/>
      <dgm:spPr/>
      <dgm:t>
        <a:bodyPr/>
        <a:lstStyle/>
        <a:p>
          <a:r>
            <a:rPr lang="de-DE" sz="1000" b="0" i="0" u="none"/>
            <a:t>Besondere Einrichtung</a:t>
          </a:r>
          <a:endParaRPr lang="de-DE" sz="1000"/>
        </a:p>
      </dgm:t>
    </dgm:pt>
    <dgm:pt modelId="{87304B50-04CC-4A6E-8B4B-049D543092E6}" type="parTrans" cxnId="{AD794E81-2B89-4765-B91B-6A7904CEAB61}">
      <dgm:prSet/>
      <dgm:spPr/>
      <dgm:t>
        <a:bodyPr/>
        <a:lstStyle/>
        <a:p>
          <a:endParaRPr lang="de-DE" sz="2400"/>
        </a:p>
      </dgm:t>
    </dgm:pt>
    <dgm:pt modelId="{2A45C9A2-A639-46A7-B07A-49887CF5528D}" type="sibTrans" cxnId="{AD794E81-2B89-4765-B91B-6A7904CEAB61}">
      <dgm:prSet/>
      <dgm:spPr/>
      <dgm:t>
        <a:bodyPr/>
        <a:lstStyle/>
        <a:p>
          <a:endParaRPr lang="de-DE" sz="2400"/>
        </a:p>
      </dgm:t>
    </dgm:pt>
    <dgm:pt modelId="{F00974FF-E52E-4A5C-B914-993A069A5BBD}">
      <dgm:prSet custT="1"/>
      <dgm:spPr/>
      <dgm:t>
        <a:bodyPr/>
        <a:lstStyle/>
        <a:p>
          <a:r>
            <a:rPr lang="de-DE" sz="1000" b="0" i="0" u="none" dirty="0"/>
            <a:t>COVID-Mehrkostenzuschlag</a:t>
          </a:r>
          <a:endParaRPr lang="de-DE" sz="1000" dirty="0"/>
        </a:p>
      </dgm:t>
    </dgm:pt>
    <dgm:pt modelId="{C677C6B6-F5D9-47E7-ADB7-74E9338384E1}" type="parTrans" cxnId="{5FD3607B-32C2-432E-A53F-D194DA734353}">
      <dgm:prSet/>
      <dgm:spPr/>
      <dgm:t>
        <a:bodyPr/>
        <a:lstStyle/>
        <a:p>
          <a:endParaRPr lang="de-DE" sz="2400"/>
        </a:p>
      </dgm:t>
    </dgm:pt>
    <dgm:pt modelId="{039F0520-7373-4D87-B1DB-F935539673A4}" type="sibTrans" cxnId="{5FD3607B-32C2-432E-A53F-D194DA734353}">
      <dgm:prSet/>
      <dgm:spPr/>
      <dgm:t>
        <a:bodyPr/>
        <a:lstStyle/>
        <a:p>
          <a:endParaRPr lang="de-DE" sz="2400"/>
        </a:p>
      </dgm:t>
    </dgm:pt>
    <dgm:pt modelId="{443E48D7-1893-4A78-B030-5F5A7DB6207C}">
      <dgm:prSet custT="1"/>
      <dgm:spPr/>
      <dgm:t>
        <a:bodyPr/>
        <a:lstStyle/>
        <a:p>
          <a:r>
            <a:rPr lang="de-DE" sz="1000" b="0" i="0" u="none"/>
            <a:t>Notfallstufe</a:t>
          </a:r>
          <a:endParaRPr lang="de-DE" sz="1000"/>
        </a:p>
      </dgm:t>
    </dgm:pt>
    <dgm:pt modelId="{DE618865-1B41-46E5-B7E5-A6BDC8E96E2F}" type="parTrans" cxnId="{49D02C04-7459-482C-BE0F-833DEFBB4696}">
      <dgm:prSet/>
      <dgm:spPr/>
      <dgm:t>
        <a:bodyPr/>
        <a:lstStyle/>
        <a:p>
          <a:endParaRPr lang="de-DE" sz="2400"/>
        </a:p>
      </dgm:t>
    </dgm:pt>
    <dgm:pt modelId="{D50E3044-F0DF-41FF-A8E8-0DEFAA8F3AD1}" type="sibTrans" cxnId="{49D02C04-7459-482C-BE0F-833DEFBB4696}">
      <dgm:prSet/>
      <dgm:spPr/>
      <dgm:t>
        <a:bodyPr/>
        <a:lstStyle/>
        <a:p>
          <a:endParaRPr lang="de-DE" sz="2400"/>
        </a:p>
      </dgm:t>
    </dgm:pt>
    <dgm:pt modelId="{83D761EB-5C24-4D54-B26D-4981F191064E}">
      <dgm:prSet custT="1"/>
      <dgm:spPr/>
      <dgm:t>
        <a:bodyPr/>
        <a:lstStyle/>
        <a:p>
          <a:r>
            <a:rPr lang="de-DE" sz="1000" b="0" i="0" u="none"/>
            <a:t>Hygiene</a:t>
          </a:r>
          <a:endParaRPr lang="de-DE" sz="1000"/>
        </a:p>
      </dgm:t>
    </dgm:pt>
    <dgm:pt modelId="{B5C1DFD6-51D1-426A-A083-A058FFF8BC78}" type="parTrans" cxnId="{66919906-F26D-41AC-B99A-F21992A5CCFE}">
      <dgm:prSet/>
      <dgm:spPr/>
      <dgm:t>
        <a:bodyPr/>
        <a:lstStyle/>
        <a:p>
          <a:endParaRPr lang="de-DE" sz="2400"/>
        </a:p>
      </dgm:t>
    </dgm:pt>
    <dgm:pt modelId="{4D4DC67D-4BF8-4A82-B336-7B7C60FF7C4C}" type="sibTrans" cxnId="{66919906-F26D-41AC-B99A-F21992A5CCFE}">
      <dgm:prSet/>
      <dgm:spPr/>
      <dgm:t>
        <a:bodyPr/>
        <a:lstStyle/>
        <a:p>
          <a:endParaRPr lang="de-DE" sz="2400"/>
        </a:p>
      </dgm:t>
    </dgm:pt>
    <dgm:pt modelId="{72FB4EE3-3738-46C8-B4A1-CBE358F22320}">
      <dgm:prSet custT="1"/>
      <dgm:spPr/>
      <dgm:t>
        <a:bodyPr/>
        <a:lstStyle/>
        <a:p>
          <a:r>
            <a:rPr lang="de-DE" sz="1000" b="0" i="0" u="none"/>
            <a:t>Pflege, Familie, Beruf</a:t>
          </a:r>
          <a:endParaRPr lang="de-DE" sz="1000"/>
        </a:p>
      </dgm:t>
    </dgm:pt>
    <dgm:pt modelId="{E9B2CA66-0007-4FC4-80F6-3F6E6F401364}" type="parTrans" cxnId="{87D86F84-9515-4731-8F75-2DC6C09BE9BA}">
      <dgm:prSet/>
      <dgm:spPr/>
      <dgm:t>
        <a:bodyPr/>
        <a:lstStyle/>
        <a:p>
          <a:endParaRPr lang="de-DE" sz="2400"/>
        </a:p>
      </dgm:t>
    </dgm:pt>
    <dgm:pt modelId="{5EC0D137-3C49-4778-B37C-1FCC7E6971E6}" type="sibTrans" cxnId="{87D86F84-9515-4731-8F75-2DC6C09BE9BA}">
      <dgm:prSet/>
      <dgm:spPr/>
      <dgm:t>
        <a:bodyPr/>
        <a:lstStyle/>
        <a:p>
          <a:endParaRPr lang="de-DE" sz="2400"/>
        </a:p>
      </dgm:t>
    </dgm:pt>
    <dgm:pt modelId="{07C987B2-4ADA-4770-812F-2B3B1E464C5A}">
      <dgm:prSet custT="1"/>
      <dgm:spPr/>
      <dgm:t>
        <a:bodyPr/>
        <a:lstStyle/>
        <a:p>
          <a:r>
            <a:rPr lang="de-DE" sz="1000" b="0" i="0" u="none"/>
            <a:t>Zentrum/Schwerpunkt</a:t>
          </a:r>
          <a:endParaRPr lang="de-DE" sz="1000"/>
        </a:p>
      </dgm:t>
    </dgm:pt>
    <dgm:pt modelId="{E47AB953-2558-49B6-85AE-C61129BA3DAA}" type="parTrans" cxnId="{A46DE2D9-1543-4DAB-BE0C-201ACD6D85A0}">
      <dgm:prSet/>
      <dgm:spPr/>
      <dgm:t>
        <a:bodyPr/>
        <a:lstStyle/>
        <a:p>
          <a:endParaRPr lang="de-DE" sz="2400"/>
        </a:p>
      </dgm:t>
    </dgm:pt>
    <dgm:pt modelId="{4A7FF103-A195-4629-B336-CEBC22A45B3C}" type="sibTrans" cxnId="{A46DE2D9-1543-4DAB-BE0C-201ACD6D85A0}">
      <dgm:prSet/>
      <dgm:spPr/>
      <dgm:t>
        <a:bodyPr/>
        <a:lstStyle/>
        <a:p>
          <a:endParaRPr lang="de-DE" sz="2400"/>
        </a:p>
      </dgm:t>
    </dgm:pt>
    <dgm:pt modelId="{84C227B6-B05F-4FA6-A9E4-BA5540887147}">
      <dgm:prSet custT="1"/>
      <dgm:spPr/>
      <dgm:t>
        <a:bodyPr/>
        <a:lstStyle/>
        <a:p>
          <a:r>
            <a:rPr lang="de-DE" sz="1000" b="0" i="0" u="none"/>
            <a:t>Telematik</a:t>
          </a:r>
          <a:endParaRPr lang="de-DE" sz="1000"/>
        </a:p>
      </dgm:t>
    </dgm:pt>
    <dgm:pt modelId="{4B5BF03C-5801-4038-AABF-A8A7B2AF270C}" type="parTrans" cxnId="{C39E85AC-E27D-4853-A0EF-B71CCA67EC75}">
      <dgm:prSet/>
      <dgm:spPr/>
      <dgm:t>
        <a:bodyPr/>
        <a:lstStyle/>
        <a:p>
          <a:endParaRPr lang="de-DE" sz="2400"/>
        </a:p>
      </dgm:t>
    </dgm:pt>
    <dgm:pt modelId="{4D2C66E2-4272-4D94-86D3-93C8AC1BD35A}" type="sibTrans" cxnId="{C39E85AC-E27D-4853-A0EF-B71CCA67EC75}">
      <dgm:prSet/>
      <dgm:spPr/>
      <dgm:t>
        <a:bodyPr/>
        <a:lstStyle/>
        <a:p>
          <a:endParaRPr lang="de-DE" sz="2400"/>
        </a:p>
      </dgm:t>
    </dgm:pt>
    <dgm:pt modelId="{439A274C-2836-4DFD-9E32-2164E4D3BBF4}">
      <dgm:prSet custT="1"/>
      <dgm:spPr/>
      <dgm:t>
        <a:bodyPr/>
        <a:lstStyle/>
        <a:p>
          <a:r>
            <a:rPr lang="de-DE" sz="1000" b="0" i="0" u="none" dirty="0"/>
            <a:t>Sicherstellung</a:t>
          </a:r>
          <a:endParaRPr lang="de-DE" sz="1000" dirty="0"/>
        </a:p>
      </dgm:t>
    </dgm:pt>
    <dgm:pt modelId="{968A58B2-4EFC-4FF6-9566-3280A8FC882C}" type="parTrans" cxnId="{D59F6445-9C22-4873-A304-D06A60B4AC35}">
      <dgm:prSet/>
      <dgm:spPr/>
      <dgm:t>
        <a:bodyPr/>
        <a:lstStyle/>
        <a:p>
          <a:endParaRPr lang="de-DE" sz="2400"/>
        </a:p>
      </dgm:t>
    </dgm:pt>
    <dgm:pt modelId="{0177B2C3-1E42-47A2-BA18-ECAF3E69D57E}" type="sibTrans" cxnId="{D59F6445-9C22-4873-A304-D06A60B4AC35}">
      <dgm:prSet/>
      <dgm:spPr/>
      <dgm:t>
        <a:bodyPr/>
        <a:lstStyle/>
        <a:p>
          <a:endParaRPr lang="de-DE" sz="2400"/>
        </a:p>
      </dgm:t>
    </dgm:pt>
    <dgm:pt modelId="{A5ED0950-78A0-4F29-B9C3-7B4091707950}">
      <dgm:prSet custT="1"/>
      <dgm:spPr/>
      <dgm:t>
        <a:bodyPr/>
        <a:lstStyle/>
        <a:p>
          <a:r>
            <a:rPr lang="de-DE" sz="1000" b="0" i="0" u="none"/>
            <a:t>G-BA Mehrkosten</a:t>
          </a:r>
          <a:endParaRPr lang="de-DE" sz="1000"/>
        </a:p>
      </dgm:t>
    </dgm:pt>
    <dgm:pt modelId="{006D5835-1290-4DDC-8F8A-D31E4BC4E886}" type="parTrans" cxnId="{02527CCA-614B-4286-A8CB-B943EEA1ADCE}">
      <dgm:prSet/>
      <dgm:spPr/>
      <dgm:t>
        <a:bodyPr/>
        <a:lstStyle/>
        <a:p>
          <a:endParaRPr lang="de-DE" sz="2400"/>
        </a:p>
      </dgm:t>
    </dgm:pt>
    <dgm:pt modelId="{6844E335-3F58-4997-9CCF-CC9D3D1BAAFB}" type="sibTrans" cxnId="{02527CCA-614B-4286-A8CB-B943EEA1ADCE}">
      <dgm:prSet/>
      <dgm:spPr/>
      <dgm:t>
        <a:bodyPr/>
        <a:lstStyle/>
        <a:p>
          <a:endParaRPr lang="de-DE" sz="2400"/>
        </a:p>
      </dgm:t>
    </dgm:pt>
    <dgm:pt modelId="{96911211-ADDC-4A54-A6EA-22B45C4B21BE}">
      <dgm:prSet custT="1"/>
      <dgm:spPr/>
      <dgm:t>
        <a:bodyPr/>
        <a:lstStyle/>
        <a:p>
          <a:r>
            <a:rPr lang="de-DE" sz="1000" b="0" i="0" u="none"/>
            <a:t>Klinische Sektionen</a:t>
          </a:r>
          <a:endParaRPr lang="de-DE" sz="1000"/>
        </a:p>
      </dgm:t>
    </dgm:pt>
    <dgm:pt modelId="{1D4E8913-42C6-413E-A099-1F4F06F95E9A}" type="parTrans" cxnId="{B7DACBD6-D99B-4C3B-9E93-1F83D0DA1A0B}">
      <dgm:prSet/>
      <dgm:spPr/>
      <dgm:t>
        <a:bodyPr/>
        <a:lstStyle/>
        <a:p>
          <a:endParaRPr lang="de-DE" sz="2400"/>
        </a:p>
      </dgm:t>
    </dgm:pt>
    <dgm:pt modelId="{B21A0434-3194-40A7-821F-64FC729C81D4}" type="sibTrans" cxnId="{B7DACBD6-D99B-4C3B-9E93-1F83D0DA1A0B}">
      <dgm:prSet/>
      <dgm:spPr/>
      <dgm:t>
        <a:bodyPr/>
        <a:lstStyle/>
        <a:p>
          <a:endParaRPr lang="de-DE" sz="2400"/>
        </a:p>
      </dgm:t>
    </dgm:pt>
    <dgm:pt modelId="{8A469FE5-BF62-4546-A129-916C97A21D40}">
      <dgm:prSet custT="1"/>
      <dgm:spPr/>
      <dgm:t>
        <a:bodyPr/>
        <a:lstStyle/>
        <a:p>
          <a:r>
            <a:rPr lang="de-DE" sz="1000" b="0" i="0" u="none"/>
            <a:t>Hebammen-Förderprogramm</a:t>
          </a:r>
          <a:endParaRPr lang="de-DE" sz="1000"/>
        </a:p>
      </dgm:t>
    </dgm:pt>
    <dgm:pt modelId="{E8CA511D-460D-4BE2-9241-E0B1D3DFE6C2}" type="parTrans" cxnId="{FAB6C41F-A946-4AA8-B52E-DEBC522EFD64}">
      <dgm:prSet/>
      <dgm:spPr/>
      <dgm:t>
        <a:bodyPr/>
        <a:lstStyle/>
        <a:p>
          <a:endParaRPr lang="de-DE" sz="2400"/>
        </a:p>
      </dgm:t>
    </dgm:pt>
    <dgm:pt modelId="{E99123A1-EB34-4B17-83C9-B0F3D5FDF5EC}" type="sibTrans" cxnId="{FAB6C41F-A946-4AA8-B52E-DEBC522EFD64}">
      <dgm:prSet/>
      <dgm:spPr/>
      <dgm:t>
        <a:bodyPr/>
        <a:lstStyle/>
        <a:p>
          <a:endParaRPr lang="de-DE" sz="2400"/>
        </a:p>
      </dgm:t>
    </dgm:pt>
    <dgm:pt modelId="{177DD5F2-4FD7-4719-AAED-A08980D370B2}">
      <dgm:prSet custT="1"/>
      <dgm:spPr/>
      <dgm:t>
        <a:bodyPr/>
        <a:lstStyle/>
        <a:p>
          <a:r>
            <a:rPr lang="de-DE" sz="1000" b="0" i="0" u="none"/>
            <a:t>Ausnahmetatbestände</a:t>
          </a:r>
          <a:endParaRPr lang="de-DE" sz="1000"/>
        </a:p>
      </dgm:t>
    </dgm:pt>
    <dgm:pt modelId="{545F569B-DCBA-4FCC-9059-5234E5E8FCC7}" type="parTrans" cxnId="{C20AB064-7046-491B-90F0-47A2E46A25F0}">
      <dgm:prSet/>
      <dgm:spPr/>
      <dgm:t>
        <a:bodyPr/>
        <a:lstStyle/>
        <a:p>
          <a:endParaRPr lang="de-DE" sz="2400"/>
        </a:p>
      </dgm:t>
    </dgm:pt>
    <dgm:pt modelId="{5E6EA5D5-8335-4E82-87CE-2FC24223C39C}" type="sibTrans" cxnId="{C20AB064-7046-491B-90F0-47A2E46A25F0}">
      <dgm:prSet/>
      <dgm:spPr/>
      <dgm:t>
        <a:bodyPr/>
        <a:lstStyle/>
        <a:p>
          <a:endParaRPr lang="de-DE" sz="2400"/>
        </a:p>
      </dgm:t>
    </dgm:pt>
    <dgm:pt modelId="{D91FFF30-4235-44A3-8A09-18941398452B}">
      <dgm:prSet custT="1"/>
      <dgm:spPr/>
      <dgm:t>
        <a:bodyPr/>
        <a:lstStyle/>
        <a:p>
          <a:r>
            <a:rPr lang="de-DE" sz="1000" b="0" i="0" u="none"/>
            <a:t>Mindestbesetzung</a:t>
          </a:r>
          <a:endParaRPr lang="de-DE" sz="1000"/>
        </a:p>
      </dgm:t>
    </dgm:pt>
    <dgm:pt modelId="{2E7679F4-7937-455D-9B03-0E51E94475F7}" type="parTrans" cxnId="{D7400BD3-D823-4509-BE3D-3BEA3BECB137}">
      <dgm:prSet/>
      <dgm:spPr/>
      <dgm:t>
        <a:bodyPr/>
        <a:lstStyle/>
        <a:p>
          <a:endParaRPr lang="de-DE" sz="2400"/>
        </a:p>
      </dgm:t>
    </dgm:pt>
    <dgm:pt modelId="{17787941-0709-48DC-94AF-A5F4B19A42DD}" type="sibTrans" cxnId="{D7400BD3-D823-4509-BE3D-3BEA3BECB137}">
      <dgm:prSet/>
      <dgm:spPr/>
      <dgm:t>
        <a:bodyPr/>
        <a:lstStyle/>
        <a:p>
          <a:endParaRPr lang="de-DE" sz="2400"/>
        </a:p>
      </dgm:t>
    </dgm:pt>
    <dgm:pt modelId="{8B5558BF-9452-4D8E-8576-43B98D18B9F5}">
      <dgm:prSet custT="1"/>
      <dgm:spPr/>
      <dgm:t>
        <a:bodyPr/>
        <a:lstStyle/>
        <a:p>
          <a:r>
            <a:rPr lang="de-DE" sz="1000" b="0" i="0" u="none"/>
            <a:t>PPP-RL</a:t>
          </a:r>
          <a:endParaRPr lang="de-DE" sz="1000"/>
        </a:p>
      </dgm:t>
    </dgm:pt>
    <dgm:pt modelId="{2ECC05E5-5634-4FCE-BEDA-ADB4EEFB1E07}" type="parTrans" cxnId="{ED90E171-59CC-4A23-9E23-852D6A6B5A23}">
      <dgm:prSet/>
      <dgm:spPr/>
      <dgm:t>
        <a:bodyPr/>
        <a:lstStyle/>
        <a:p>
          <a:endParaRPr lang="de-DE" sz="2400"/>
        </a:p>
      </dgm:t>
    </dgm:pt>
    <dgm:pt modelId="{B7C460B5-8817-4CB7-8080-A484513742BD}" type="sibTrans" cxnId="{ED90E171-59CC-4A23-9E23-852D6A6B5A23}">
      <dgm:prSet/>
      <dgm:spPr/>
      <dgm:t>
        <a:bodyPr/>
        <a:lstStyle/>
        <a:p>
          <a:endParaRPr lang="de-DE" sz="2400"/>
        </a:p>
      </dgm:t>
    </dgm:pt>
    <dgm:pt modelId="{7C8021AA-DED3-43DB-8755-210B5D0C4A1C}">
      <dgm:prSet custT="1"/>
      <dgm:spPr/>
      <dgm:t>
        <a:bodyPr/>
        <a:lstStyle/>
        <a:p>
          <a:r>
            <a:rPr lang="de-DE" sz="1000" b="0" i="0" u="none"/>
            <a:t>Leistungsgerechtes Budget</a:t>
          </a:r>
          <a:endParaRPr lang="de-DE" sz="1000"/>
        </a:p>
      </dgm:t>
    </dgm:pt>
    <dgm:pt modelId="{0770F797-2EF2-4C1F-80A4-35F6EE3C4242}" type="parTrans" cxnId="{6DEDCDA0-43EA-4464-A13C-40E2013DEF5C}">
      <dgm:prSet/>
      <dgm:spPr/>
      <dgm:t>
        <a:bodyPr/>
        <a:lstStyle/>
        <a:p>
          <a:endParaRPr lang="de-DE" sz="2400"/>
        </a:p>
      </dgm:t>
    </dgm:pt>
    <dgm:pt modelId="{06DE1308-DF20-4E2E-8241-C87BB0BFFD54}" type="sibTrans" cxnId="{6DEDCDA0-43EA-4464-A13C-40E2013DEF5C}">
      <dgm:prSet/>
      <dgm:spPr/>
      <dgm:t>
        <a:bodyPr/>
        <a:lstStyle/>
        <a:p>
          <a:endParaRPr lang="de-DE" sz="2400"/>
        </a:p>
      </dgm:t>
    </dgm:pt>
    <dgm:pt modelId="{48FD4017-A806-45C4-B29C-6B96B414928C}">
      <dgm:prSet custT="1"/>
      <dgm:spPr/>
      <dgm:t>
        <a:bodyPr/>
        <a:lstStyle/>
        <a:p>
          <a:r>
            <a:rPr lang="de-DE" sz="1000" b="0" i="0" u="none" dirty="0"/>
            <a:t>Leistungen</a:t>
          </a:r>
          <a:endParaRPr lang="de-DE" sz="1000" dirty="0"/>
        </a:p>
      </dgm:t>
    </dgm:pt>
    <dgm:pt modelId="{9AE102F3-BAAF-4E70-8D23-22B6384ECEC1}" type="parTrans" cxnId="{E9F571AD-B316-4BAB-87AC-5167C36DAC4F}">
      <dgm:prSet/>
      <dgm:spPr/>
      <dgm:t>
        <a:bodyPr/>
        <a:lstStyle/>
        <a:p>
          <a:endParaRPr lang="de-DE" sz="2400"/>
        </a:p>
      </dgm:t>
    </dgm:pt>
    <dgm:pt modelId="{DCDE5145-4AD3-4A65-9355-8817993D93B8}" type="sibTrans" cxnId="{E9F571AD-B316-4BAB-87AC-5167C36DAC4F}">
      <dgm:prSet/>
      <dgm:spPr/>
      <dgm:t>
        <a:bodyPr/>
        <a:lstStyle/>
        <a:p>
          <a:endParaRPr lang="de-DE" sz="2400"/>
        </a:p>
      </dgm:t>
    </dgm:pt>
    <dgm:pt modelId="{2C613AAE-117E-43A9-84B1-2D4FF7D322C3}">
      <dgm:prSet custT="1"/>
      <dgm:spPr/>
      <dgm:t>
        <a:bodyPr/>
        <a:lstStyle/>
        <a:p>
          <a:r>
            <a:rPr lang="de-DE" sz="1000" b="0" i="0" u="none" dirty="0"/>
            <a:t>ZE</a:t>
          </a:r>
          <a:endParaRPr lang="de-DE" sz="1000" dirty="0"/>
        </a:p>
      </dgm:t>
    </dgm:pt>
    <dgm:pt modelId="{8A73F26C-B69E-4ED3-B5D2-AB4D90167DB0}" type="parTrans" cxnId="{C97801FB-4876-4F05-BD75-766AD70BBFE9}">
      <dgm:prSet/>
      <dgm:spPr/>
      <dgm:t>
        <a:bodyPr/>
        <a:lstStyle/>
        <a:p>
          <a:endParaRPr lang="de-DE" sz="2400"/>
        </a:p>
      </dgm:t>
    </dgm:pt>
    <dgm:pt modelId="{B8BF415A-5F7F-4DED-8042-772E1628D792}" type="sibTrans" cxnId="{C97801FB-4876-4F05-BD75-766AD70BBFE9}">
      <dgm:prSet/>
      <dgm:spPr/>
      <dgm:t>
        <a:bodyPr/>
        <a:lstStyle/>
        <a:p>
          <a:endParaRPr lang="de-DE" sz="2400"/>
        </a:p>
      </dgm:t>
    </dgm:pt>
    <dgm:pt modelId="{B5BF605A-C2C5-49F8-95E3-A527DB73131C}">
      <dgm:prSet custT="1"/>
      <dgm:spPr/>
      <dgm:t>
        <a:bodyPr/>
        <a:lstStyle/>
        <a:p>
          <a:r>
            <a:rPr lang="de-DE" sz="1000" b="0" i="0" u="none"/>
            <a:t>NUB</a:t>
          </a:r>
          <a:endParaRPr lang="de-DE" sz="1000"/>
        </a:p>
      </dgm:t>
    </dgm:pt>
    <dgm:pt modelId="{491299B2-F9A5-4EFA-96F0-F28251499504}" type="parTrans" cxnId="{77FC3AC3-D4E7-4578-A140-6B7B4042D4B3}">
      <dgm:prSet/>
      <dgm:spPr/>
      <dgm:t>
        <a:bodyPr/>
        <a:lstStyle/>
        <a:p>
          <a:endParaRPr lang="de-DE" sz="2400"/>
        </a:p>
      </dgm:t>
    </dgm:pt>
    <dgm:pt modelId="{F33D221E-E457-4660-B8F8-045EAAF4A9C3}" type="sibTrans" cxnId="{77FC3AC3-D4E7-4578-A140-6B7B4042D4B3}">
      <dgm:prSet/>
      <dgm:spPr/>
      <dgm:t>
        <a:bodyPr/>
        <a:lstStyle/>
        <a:p>
          <a:endParaRPr lang="de-DE" sz="2400"/>
        </a:p>
      </dgm:t>
    </dgm:pt>
    <dgm:pt modelId="{1F1A8D88-E9C3-4ADA-9426-7786E8F97294}">
      <dgm:prSet custT="1"/>
      <dgm:spPr/>
      <dgm:t>
        <a:bodyPr/>
        <a:lstStyle/>
        <a:p>
          <a:r>
            <a:rPr lang="de-DE" sz="1000" b="0" i="0" u="none"/>
            <a:t>StäB</a:t>
          </a:r>
          <a:endParaRPr lang="de-DE" sz="1000"/>
        </a:p>
      </dgm:t>
    </dgm:pt>
    <dgm:pt modelId="{264BA1FA-C6FD-4710-90A8-A2E6CCD33F6B}" type="parTrans" cxnId="{2561245D-83CD-46DB-B406-87E2BFB81455}">
      <dgm:prSet/>
      <dgm:spPr/>
      <dgm:t>
        <a:bodyPr/>
        <a:lstStyle/>
        <a:p>
          <a:endParaRPr lang="de-DE" sz="2400"/>
        </a:p>
      </dgm:t>
    </dgm:pt>
    <dgm:pt modelId="{5283AB2A-E6BC-4EE2-8D65-180DBC3C1236}" type="sibTrans" cxnId="{2561245D-83CD-46DB-B406-87E2BFB81455}">
      <dgm:prSet/>
      <dgm:spPr/>
      <dgm:t>
        <a:bodyPr/>
        <a:lstStyle/>
        <a:p>
          <a:endParaRPr lang="de-DE" sz="2400"/>
        </a:p>
      </dgm:t>
    </dgm:pt>
    <dgm:pt modelId="{ED75FD63-FD68-42DC-A624-459D88F8552E}">
      <dgm:prSet custT="1"/>
      <dgm:spPr/>
      <dgm:t>
        <a:bodyPr/>
        <a:lstStyle/>
        <a:p>
          <a:r>
            <a:rPr lang="de-DE" sz="1050" b="0" i="0" u="none"/>
            <a:t>Sonstiges</a:t>
          </a:r>
          <a:endParaRPr lang="de-DE" sz="1050"/>
        </a:p>
      </dgm:t>
    </dgm:pt>
    <dgm:pt modelId="{A88B369C-7B16-43DC-AB2E-85D9BE91DA02}" type="parTrans" cxnId="{D519C810-EAF6-4004-AEFE-742101624D15}">
      <dgm:prSet/>
      <dgm:spPr/>
      <dgm:t>
        <a:bodyPr/>
        <a:lstStyle/>
        <a:p>
          <a:endParaRPr lang="de-DE" sz="2400"/>
        </a:p>
      </dgm:t>
    </dgm:pt>
    <dgm:pt modelId="{A59DE3A9-0EC9-4610-BE47-E5D435868294}" type="sibTrans" cxnId="{D519C810-EAF6-4004-AEFE-742101624D15}">
      <dgm:prSet/>
      <dgm:spPr/>
      <dgm:t>
        <a:bodyPr/>
        <a:lstStyle/>
        <a:p>
          <a:endParaRPr lang="de-DE" sz="2400"/>
        </a:p>
      </dgm:t>
    </dgm:pt>
    <dgm:pt modelId="{5E15CDC9-272E-472A-8B14-3C47A335634A}">
      <dgm:prSet custT="1"/>
      <dgm:spPr/>
      <dgm:t>
        <a:bodyPr/>
        <a:lstStyle/>
        <a:p>
          <a:r>
            <a:rPr lang="de-DE" sz="1000" b="0" i="0" u="none" dirty="0"/>
            <a:t>Ausbildungsbudget</a:t>
          </a:r>
          <a:endParaRPr lang="de-DE" sz="1000" dirty="0"/>
        </a:p>
      </dgm:t>
    </dgm:pt>
    <dgm:pt modelId="{C16901C1-F484-4537-8161-19223FD65BAD}" type="parTrans" cxnId="{CBBA47B5-1CB5-4AEF-9CB9-6385D3B8AC62}">
      <dgm:prSet/>
      <dgm:spPr/>
      <dgm:t>
        <a:bodyPr/>
        <a:lstStyle/>
        <a:p>
          <a:endParaRPr lang="de-DE" sz="2400"/>
        </a:p>
      </dgm:t>
    </dgm:pt>
    <dgm:pt modelId="{876AC125-2753-4C7B-8814-4C9E1FA9495A}" type="sibTrans" cxnId="{CBBA47B5-1CB5-4AEF-9CB9-6385D3B8AC62}">
      <dgm:prSet/>
      <dgm:spPr/>
      <dgm:t>
        <a:bodyPr/>
        <a:lstStyle/>
        <a:p>
          <a:endParaRPr lang="de-DE" sz="2400"/>
        </a:p>
      </dgm:t>
    </dgm:pt>
    <dgm:pt modelId="{4323FB43-D50F-4E29-9490-71D6DF23FE41}">
      <dgm:prSet custT="1"/>
      <dgm:spPr/>
      <dgm:t>
        <a:bodyPr/>
        <a:lstStyle/>
        <a:p>
          <a:r>
            <a:rPr lang="de-DE" sz="1000" b="0" i="0" u="none"/>
            <a:t>Ausgleiche (incl. Corona)</a:t>
          </a:r>
          <a:endParaRPr lang="de-DE" sz="1000"/>
        </a:p>
      </dgm:t>
    </dgm:pt>
    <dgm:pt modelId="{10184C04-3B42-4F56-9D76-52A573970AB8}" type="parTrans" cxnId="{A29CF344-B0A8-42A9-B7B4-E19E199B5F63}">
      <dgm:prSet/>
      <dgm:spPr/>
      <dgm:t>
        <a:bodyPr/>
        <a:lstStyle/>
        <a:p>
          <a:endParaRPr lang="de-DE" sz="2400"/>
        </a:p>
      </dgm:t>
    </dgm:pt>
    <dgm:pt modelId="{773AC28D-6AA8-4E85-A5A8-CFCC34D6A6CE}" type="sibTrans" cxnId="{A29CF344-B0A8-42A9-B7B4-E19E199B5F63}">
      <dgm:prSet/>
      <dgm:spPr/>
      <dgm:t>
        <a:bodyPr/>
        <a:lstStyle/>
        <a:p>
          <a:endParaRPr lang="de-DE" sz="2400"/>
        </a:p>
      </dgm:t>
    </dgm:pt>
    <dgm:pt modelId="{072FB594-2DB9-43A4-9F11-E6C49949233B}">
      <dgm:prSet custT="1"/>
      <dgm:spPr/>
      <dgm:t>
        <a:bodyPr/>
        <a:lstStyle/>
        <a:p>
          <a:r>
            <a:rPr lang="de-DE" sz="1000" b="0" i="0" u="none"/>
            <a:t>Strukturmerkmale</a:t>
          </a:r>
          <a:endParaRPr lang="de-DE" sz="1000"/>
        </a:p>
      </dgm:t>
    </dgm:pt>
    <dgm:pt modelId="{CA1E0FD1-0FE7-4041-9203-56D8DCA05E8F}" type="parTrans" cxnId="{7DDF2BAB-3A37-443C-8F89-63A91C742A9E}">
      <dgm:prSet/>
      <dgm:spPr/>
      <dgm:t>
        <a:bodyPr/>
        <a:lstStyle/>
        <a:p>
          <a:endParaRPr lang="de-DE" sz="2400"/>
        </a:p>
      </dgm:t>
    </dgm:pt>
    <dgm:pt modelId="{CB24FE7E-2386-4318-97C2-A062E8BA55A6}" type="sibTrans" cxnId="{7DDF2BAB-3A37-443C-8F89-63A91C742A9E}">
      <dgm:prSet/>
      <dgm:spPr/>
      <dgm:t>
        <a:bodyPr/>
        <a:lstStyle/>
        <a:p>
          <a:endParaRPr lang="de-DE" sz="2400"/>
        </a:p>
      </dgm:t>
    </dgm:pt>
    <dgm:pt modelId="{A6F4D086-8BEF-4580-A622-5AA2BB4DA260}">
      <dgm:prSet custT="1"/>
      <dgm:spPr/>
      <dgm:t>
        <a:bodyPr/>
        <a:lstStyle/>
        <a:p>
          <a:r>
            <a:rPr lang="de-DE" sz="1000" b="0" i="0" u="none"/>
            <a:t>Testate, Bescheinigungen</a:t>
          </a:r>
          <a:endParaRPr lang="de-DE" sz="1000"/>
        </a:p>
      </dgm:t>
    </dgm:pt>
    <dgm:pt modelId="{549B9452-2016-4B75-A9ED-7A5A94874504}" type="parTrans" cxnId="{2B261ED9-68C8-4766-886D-7C246191F08C}">
      <dgm:prSet/>
      <dgm:spPr/>
      <dgm:t>
        <a:bodyPr/>
        <a:lstStyle/>
        <a:p>
          <a:endParaRPr lang="de-DE" sz="2400"/>
        </a:p>
      </dgm:t>
    </dgm:pt>
    <dgm:pt modelId="{3D71F8F8-8535-49BC-870D-5C55320ECEA5}" type="sibTrans" cxnId="{2B261ED9-68C8-4766-886D-7C246191F08C}">
      <dgm:prSet/>
      <dgm:spPr/>
      <dgm:t>
        <a:bodyPr/>
        <a:lstStyle/>
        <a:p>
          <a:endParaRPr lang="de-DE" sz="2400"/>
        </a:p>
      </dgm:t>
    </dgm:pt>
    <dgm:pt modelId="{5FB968DE-AE53-4506-B30B-1FF83E29BF50}">
      <dgm:prSet custT="1"/>
      <dgm:spPr/>
      <dgm:t>
        <a:bodyPr/>
        <a:lstStyle/>
        <a:p>
          <a:r>
            <a:rPr lang="de-DE" sz="1000" b="0" i="0" u="none"/>
            <a:t>Mindestmengen</a:t>
          </a:r>
          <a:endParaRPr lang="de-DE" sz="1000"/>
        </a:p>
      </dgm:t>
    </dgm:pt>
    <dgm:pt modelId="{FB70B1B7-6CFD-4492-8046-C337039128CB}" type="parTrans" cxnId="{8948BD1C-0163-4C59-88D8-C01B27728C88}">
      <dgm:prSet/>
      <dgm:spPr/>
      <dgm:t>
        <a:bodyPr/>
        <a:lstStyle/>
        <a:p>
          <a:endParaRPr lang="de-DE" sz="2400"/>
        </a:p>
      </dgm:t>
    </dgm:pt>
    <dgm:pt modelId="{5FF2354E-07CB-476D-9111-841E8AB36E59}" type="sibTrans" cxnId="{8948BD1C-0163-4C59-88D8-C01B27728C88}">
      <dgm:prSet/>
      <dgm:spPr/>
      <dgm:t>
        <a:bodyPr/>
        <a:lstStyle/>
        <a:p>
          <a:endParaRPr lang="de-DE" sz="2400"/>
        </a:p>
      </dgm:t>
    </dgm:pt>
    <dgm:pt modelId="{39DBE084-FC60-48F5-948C-704D7AA2A33D}">
      <dgm:prSet custT="1"/>
      <dgm:spPr/>
      <dgm:t>
        <a:bodyPr/>
        <a:lstStyle/>
        <a:p>
          <a:r>
            <a:rPr lang="de-DE" sz="1000" b="0" i="0" u="none"/>
            <a:t>Sanktionen (PPUGV/[KHZG])</a:t>
          </a:r>
          <a:endParaRPr lang="de-DE" sz="1000"/>
        </a:p>
      </dgm:t>
    </dgm:pt>
    <dgm:pt modelId="{7392DF19-5873-4653-A9C2-6D97E2BDEDE3}" type="parTrans" cxnId="{901EA789-B00B-427D-A288-99281991372B}">
      <dgm:prSet/>
      <dgm:spPr/>
      <dgm:t>
        <a:bodyPr/>
        <a:lstStyle/>
        <a:p>
          <a:endParaRPr lang="de-DE" sz="2400"/>
        </a:p>
      </dgm:t>
    </dgm:pt>
    <dgm:pt modelId="{BEFFC61D-3A61-4223-B3F5-B0E332DCF37B}" type="sibTrans" cxnId="{901EA789-B00B-427D-A288-99281991372B}">
      <dgm:prSet/>
      <dgm:spPr/>
      <dgm:t>
        <a:bodyPr/>
        <a:lstStyle/>
        <a:p>
          <a:endParaRPr lang="de-DE" sz="2400"/>
        </a:p>
      </dgm:t>
    </dgm:pt>
    <dgm:pt modelId="{656321D1-600A-4279-ABC2-506F383F5D74}">
      <dgm:prSet custT="1"/>
      <dgm:spPr/>
      <dgm:t>
        <a:bodyPr/>
        <a:lstStyle/>
        <a:p>
          <a:r>
            <a:rPr lang="de-DE" sz="1000" b="0" i="0" u="none"/>
            <a:t>PEPP</a:t>
          </a:r>
          <a:endParaRPr lang="de-DE" sz="1000" dirty="0"/>
        </a:p>
      </dgm:t>
    </dgm:pt>
    <dgm:pt modelId="{BEAC749D-A3BA-41FD-B871-C4CB2612DF65}" type="parTrans" cxnId="{6B652F54-104E-41FC-8268-E646017B7D0F}">
      <dgm:prSet/>
      <dgm:spPr/>
      <dgm:t>
        <a:bodyPr/>
        <a:lstStyle/>
        <a:p>
          <a:endParaRPr lang="de-DE"/>
        </a:p>
      </dgm:t>
    </dgm:pt>
    <dgm:pt modelId="{1E3BA302-6A1A-409A-92FD-99FB6B362CC7}" type="sibTrans" cxnId="{6B652F54-104E-41FC-8268-E646017B7D0F}">
      <dgm:prSet/>
      <dgm:spPr/>
      <dgm:t>
        <a:bodyPr/>
        <a:lstStyle/>
        <a:p>
          <a:endParaRPr lang="de-DE"/>
        </a:p>
      </dgm:t>
    </dgm:pt>
    <dgm:pt modelId="{5392FB58-C39F-4FE3-89A2-1D73C8AECF2E}" type="pres">
      <dgm:prSet presAssocID="{286E5C46-D905-45C1-BC95-5ABDAD0E41D8}" presName="Name0" presStyleCnt="0">
        <dgm:presLayoutVars>
          <dgm:dir/>
          <dgm:animLvl val="lvl"/>
          <dgm:resizeHandles val="exact"/>
        </dgm:presLayoutVars>
      </dgm:prSet>
      <dgm:spPr/>
    </dgm:pt>
    <dgm:pt modelId="{1AEA60CA-FD81-4AE4-BE06-AEC9142FAD76}" type="pres">
      <dgm:prSet presAssocID="{3A6BEEAE-88B7-4202-B58B-5D9F7256A51C}" presName="vertFlow" presStyleCnt="0"/>
      <dgm:spPr/>
    </dgm:pt>
    <dgm:pt modelId="{26667C7E-FFD6-455D-B286-5ABE07040457}" type="pres">
      <dgm:prSet presAssocID="{3A6BEEAE-88B7-4202-B58B-5D9F7256A51C}" presName="header" presStyleLbl="node1" presStyleIdx="0" presStyleCnt="4" custScaleX="168341"/>
      <dgm:spPr/>
    </dgm:pt>
    <dgm:pt modelId="{83CCDE97-1D75-4497-B129-67D06075948A}" type="pres">
      <dgm:prSet presAssocID="{B577314A-EF35-424A-9176-4EBCA4F348D0}" presName="parTrans" presStyleLbl="sibTrans2D1" presStyleIdx="0" presStyleCnt="33" custScaleX="168338"/>
      <dgm:spPr/>
    </dgm:pt>
    <dgm:pt modelId="{3CF8935B-A119-4118-AA05-B1C6EC2A8DD7}" type="pres">
      <dgm:prSet presAssocID="{758047B0-1BA8-4327-88CC-781E0EB3484B}" presName="child" presStyleLbl="alignAccFollowNode1" presStyleIdx="0" presStyleCnt="33" custScaleX="168341">
        <dgm:presLayoutVars>
          <dgm:chMax val="0"/>
          <dgm:bulletEnabled val="1"/>
        </dgm:presLayoutVars>
      </dgm:prSet>
      <dgm:spPr/>
    </dgm:pt>
    <dgm:pt modelId="{A3A624EC-7AE4-4F3C-8968-4CE173EEF84F}" type="pres">
      <dgm:prSet presAssocID="{0BD2BDF8-77E3-4E33-9729-81665E885BC5}" presName="sibTrans" presStyleLbl="sibTrans2D1" presStyleIdx="1" presStyleCnt="33" custScaleX="168338"/>
      <dgm:spPr/>
    </dgm:pt>
    <dgm:pt modelId="{0562EB37-CAF0-4955-A9E4-F090142BFFC6}" type="pres">
      <dgm:prSet presAssocID="{FBA47B0A-2C02-4524-9BB7-1503F1432919}" presName="child" presStyleLbl="alignAccFollowNode1" presStyleIdx="1" presStyleCnt="33" custScaleX="168341">
        <dgm:presLayoutVars>
          <dgm:chMax val="0"/>
          <dgm:bulletEnabled val="1"/>
        </dgm:presLayoutVars>
      </dgm:prSet>
      <dgm:spPr/>
    </dgm:pt>
    <dgm:pt modelId="{9B8F46EA-D5EC-4FB8-9360-9CBE8BDD3229}" type="pres">
      <dgm:prSet presAssocID="{D7A3199C-D435-4E89-A021-769AA9DF6560}" presName="sibTrans" presStyleLbl="sibTrans2D1" presStyleIdx="2" presStyleCnt="33" custScaleX="168338"/>
      <dgm:spPr/>
    </dgm:pt>
    <dgm:pt modelId="{56D41A92-3261-4C25-8AD4-3B1BD3C7A877}" type="pres">
      <dgm:prSet presAssocID="{46394F75-E79F-4A45-8F5A-C685E0F06AD4}" presName="child" presStyleLbl="alignAccFollowNode1" presStyleIdx="2" presStyleCnt="33" custScaleX="168341">
        <dgm:presLayoutVars>
          <dgm:chMax val="0"/>
          <dgm:bulletEnabled val="1"/>
        </dgm:presLayoutVars>
      </dgm:prSet>
      <dgm:spPr/>
    </dgm:pt>
    <dgm:pt modelId="{33E4BA39-D5BA-4EA3-8AC6-EC26EEF0B023}" type="pres">
      <dgm:prSet presAssocID="{A9C65AD7-A1F1-42E8-973B-39392C78A1EC}" presName="sibTrans" presStyleLbl="sibTrans2D1" presStyleIdx="3" presStyleCnt="33" custScaleX="168338"/>
      <dgm:spPr/>
    </dgm:pt>
    <dgm:pt modelId="{51D1EE26-75A0-430C-A868-F5719DB284F3}" type="pres">
      <dgm:prSet presAssocID="{7DE7D5A7-E10D-4ACC-A8E8-EFB628F329FC}" presName="child" presStyleLbl="alignAccFollowNode1" presStyleIdx="3" presStyleCnt="33" custScaleX="168341">
        <dgm:presLayoutVars>
          <dgm:chMax val="0"/>
          <dgm:bulletEnabled val="1"/>
        </dgm:presLayoutVars>
      </dgm:prSet>
      <dgm:spPr/>
    </dgm:pt>
    <dgm:pt modelId="{C4E4BDAE-2D66-449E-AEB3-930A10B1ADDD}" type="pres">
      <dgm:prSet presAssocID="{4E0194A5-5752-482B-B422-68AFE2B9E228}" presName="sibTrans" presStyleLbl="sibTrans2D1" presStyleIdx="4" presStyleCnt="33" custScaleX="168338"/>
      <dgm:spPr/>
    </dgm:pt>
    <dgm:pt modelId="{76DF2582-7CFE-4B23-8F55-E75768369B90}" type="pres">
      <dgm:prSet presAssocID="{B3B99BFC-6BCF-4999-91CF-EA995CCF5AC5}" presName="child" presStyleLbl="alignAccFollowNode1" presStyleIdx="4" presStyleCnt="33" custScaleX="168341">
        <dgm:presLayoutVars>
          <dgm:chMax val="0"/>
          <dgm:bulletEnabled val="1"/>
        </dgm:presLayoutVars>
      </dgm:prSet>
      <dgm:spPr/>
    </dgm:pt>
    <dgm:pt modelId="{E2D3F3D1-9825-458C-B376-9571536D26EB}" type="pres">
      <dgm:prSet presAssocID="{33BE751E-6A8E-42F7-A3C5-75EDBA467058}" presName="sibTrans" presStyleLbl="sibTrans2D1" presStyleIdx="5" presStyleCnt="33" custScaleX="168338"/>
      <dgm:spPr/>
    </dgm:pt>
    <dgm:pt modelId="{D94ABE9B-D864-4568-A318-994F18368F3E}" type="pres">
      <dgm:prSet presAssocID="{1C0EA414-805D-4CF3-90D8-94B18B06A20E}" presName="child" presStyleLbl="alignAccFollowNode1" presStyleIdx="5" presStyleCnt="33" custScaleX="168341">
        <dgm:presLayoutVars>
          <dgm:chMax val="0"/>
          <dgm:bulletEnabled val="1"/>
        </dgm:presLayoutVars>
      </dgm:prSet>
      <dgm:spPr/>
    </dgm:pt>
    <dgm:pt modelId="{887DA1F5-AC45-43D5-A8B3-B27236F37426}" type="pres">
      <dgm:prSet presAssocID="{3A6BEEAE-88B7-4202-B58B-5D9F7256A51C}" presName="hSp" presStyleCnt="0"/>
      <dgm:spPr/>
    </dgm:pt>
    <dgm:pt modelId="{BC947F99-D0A1-493B-928B-BD8B029AA64A}" type="pres">
      <dgm:prSet presAssocID="{69A5CEFD-0F88-42C2-8C9E-E27ADE327E6E}" presName="vertFlow" presStyleCnt="0"/>
      <dgm:spPr/>
    </dgm:pt>
    <dgm:pt modelId="{15813000-59E9-49FF-9859-E8B5CCCB93A5}" type="pres">
      <dgm:prSet presAssocID="{69A5CEFD-0F88-42C2-8C9E-E27ADE327E6E}" presName="header" presStyleLbl="node1" presStyleIdx="1" presStyleCnt="4" custScaleX="168341"/>
      <dgm:spPr/>
    </dgm:pt>
    <dgm:pt modelId="{F789DD14-B76A-4D2E-9EC5-BEF691E63D2B}" type="pres">
      <dgm:prSet presAssocID="{B52A4DDC-8A8F-42F5-97A6-A3EB218970FB}" presName="parTrans" presStyleLbl="sibTrans2D1" presStyleIdx="6" presStyleCnt="33" custScaleX="168338"/>
      <dgm:spPr/>
    </dgm:pt>
    <dgm:pt modelId="{45D8EC96-08FA-446D-83E8-685BAC48D776}" type="pres">
      <dgm:prSet presAssocID="{837FEF58-9B26-4554-BBE6-E3B934A7F7B3}" presName="child" presStyleLbl="alignAccFollowNode1" presStyleIdx="6" presStyleCnt="33" custScaleX="168341">
        <dgm:presLayoutVars>
          <dgm:chMax val="0"/>
          <dgm:bulletEnabled val="1"/>
        </dgm:presLayoutVars>
      </dgm:prSet>
      <dgm:spPr/>
    </dgm:pt>
    <dgm:pt modelId="{D437B094-4434-4DF2-95BD-775FF6278EE9}" type="pres">
      <dgm:prSet presAssocID="{C2966351-93DA-411F-B8F1-21E6758AACED}" presName="sibTrans" presStyleLbl="sibTrans2D1" presStyleIdx="7" presStyleCnt="33" custScaleX="168338"/>
      <dgm:spPr/>
    </dgm:pt>
    <dgm:pt modelId="{227697C8-0F4E-4A3D-9853-B17D58580C24}" type="pres">
      <dgm:prSet presAssocID="{F00974FF-E52E-4A5C-B914-993A069A5BBD}" presName="child" presStyleLbl="alignAccFollowNode1" presStyleIdx="7" presStyleCnt="33" custScaleX="168341">
        <dgm:presLayoutVars>
          <dgm:chMax val="0"/>
          <dgm:bulletEnabled val="1"/>
        </dgm:presLayoutVars>
      </dgm:prSet>
      <dgm:spPr/>
    </dgm:pt>
    <dgm:pt modelId="{6C3D8A77-33D2-44F2-ABF1-372CC1C31E0A}" type="pres">
      <dgm:prSet presAssocID="{039F0520-7373-4D87-B1DB-F935539673A4}" presName="sibTrans" presStyleLbl="sibTrans2D1" presStyleIdx="8" presStyleCnt="33" custScaleX="168338"/>
      <dgm:spPr/>
    </dgm:pt>
    <dgm:pt modelId="{471458BC-030D-467A-A318-56E0ADAE8D8C}" type="pres">
      <dgm:prSet presAssocID="{443E48D7-1893-4A78-B030-5F5A7DB6207C}" presName="child" presStyleLbl="alignAccFollowNode1" presStyleIdx="8" presStyleCnt="33" custScaleX="168341">
        <dgm:presLayoutVars>
          <dgm:chMax val="0"/>
          <dgm:bulletEnabled val="1"/>
        </dgm:presLayoutVars>
      </dgm:prSet>
      <dgm:spPr/>
    </dgm:pt>
    <dgm:pt modelId="{BC7CEF70-5012-4D69-9A7D-761FE358651F}" type="pres">
      <dgm:prSet presAssocID="{D50E3044-F0DF-41FF-A8E8-0DEFAA8F3AD1}" presName="sibTrans" presStyleLbl="sibTrans2D1" presStyleIdx="9" presStyleCnt="33" custScaleX="168338"/>
      <dgm:spPr/>
    </dgm:pt>
    <dgm:pt modelId="{F41DA30C-491B-4723-9064-667F70392022}" type="pres">
      <dgm:prSet presAssocID="{83D761EB-5C24-4D54-B26D-4981F191064E}" presName="child" presStyleLbl="alignAccFollowNode1" presStyleIdx="9" presStyleCnt="33" custScaleX="168341">
        <dgm:presLayoutVars>
          <dgm:chMax val="0"/>
          <dgm:bulletEnabled val="1"/>
        </dgm:presLayoutVars>
      </dgm:prSet>
      <dgm:spPr/>
    </dgm:pt>
    <dgm:pt modelId="{17EFD222-E1B3-4A1E-AF2E-BFDB118BFC68}" type="pres">
      <dgm:prSet presAssocID="{4D4DC67D-4BF8-4A82-B336-7B7C60FF7C4C}" presName="sibTrans" presStyleLbl="sibTrans2D1" presStyleIdx="10" presStyleCnt="33" custScaleX="168338"/>
      <dgm:spPr/>
    </dgm:pt>
    <dgm:pt modelId="{07160512-83F1-483B-B0F1-AB3D44DDFEE1}" type="pres">
      <dgm:prSet presAssocID="{72FB4EE3-3738-46C8-B4A1-CBE358F22320}" presName="child" presStyleLbl="alignAccFollowNode1" presStyleIdx="10" presStyleCnt="33" custScaleX="168341">
        <dgm:presLayoutVars>
          <dgm:chMax val="0"/>
          <dgm:bulletEnabled val="1"/>
        </dgm:presLayoutVars>
      </dgm:prSet>
      <dgm:spPr/>
    </dgm:pt>
    <dgm:pt modelId="{56E57A9A-8F77-4CD0-AD35-230D7FE8D23F}" type="pres">
      <dgm:prSet presAssocID="{5EC0D137-3C49-4778-B37C-1FCC7E6971E6}" presName="sibTrans" presStyleLbl="sibTrans2D1" presStyleIdx="11" presStyleCnt="33" custScaleX="168338"/>
      <dgm:spPr/>
    </dgm:pt>
    <dgm:pt modelId="{C1F1B927-C7FA-441E-8F37-DDB1DC7B8F02}" type="pres">
      <dgm:prSet presAssocID="{07C987B2-4ADA-4770-812F-2B3B1E464C5A}" presName="child" presStyleLbl="alignAccFollowNode1" presStyleIdx="11" presStyleCnt="33" custScaleX="168341">
        <dgm:presLayoutVars>
          <dgm:chMax val="0"/>
          <dgm:bulletEnabled val="1"/>
        </dgm:presLayoutVars>
      </dgm:prSet>
      <dgm:spPr/>
    </dgm:pt>
    <dgm:pt modelId="{5A34B1C3-D889-4DA7-81E5-171B3BADA010}" type="pres">
      <dgm:prSet presAssocID="{4A7FF103-A195-4629-B336-CEBC22A45B3C}" presName="sibTrans" presStyleLbl="sibTrans2D1" presStyleIdx="12" presStyleCnt="33" custScaleX="168338"/>
      <dgm:spPr/>
    </dgm:pt>
    <dgm:pt modelId="{72A7441D-1418-4134-B1A5-F92A6695727B}" type="pres">
      <dgm:prSet presAssocID="{84C227B6-B05F-4FA6-A9E4-BA5540887147}" presName="child" presStyleLbl="alignAccFollowNode1" presStyleIdx="12" presStyleCnt="33" custScaleX="168341">
        <dgm:presLayoutVars>
          <dgm:chMax val="0"/>
          <dgm:bulletEnabled val="1"/>
        </dgm:presLayoutVars>
      </dgm:prSet>
      <dgm:spPr/>
    </dgm:pt>
    <dgm:pt modelId="{05B0749C-3AB4-45F6-85F8-240DA3EB2896}" type="pres">
      <dgm:prSet presAssocID="{4D2C66E2-4272-4D94-86D3-93C8AC1BD35A}" presName="sibTrans" presStyleLbl="sibTrans2D1" presStyleIdx="13" presStyleCnt="33" custScaleX="168338"/>
      <dgm:spPr/>
    </dgm:pt>
    <dgm:pt modelId="{0D3CA62A-571D-40E1-A448-A365909D15FF}" type="pres">
      <dgm:prSet presAssocID="{439A274C-2836-4DFD-9E32-2164E4D3BBF4}" presName="child" presStyleLbl="alignAccFollowNode1" presStyleIdx="13" presStyleCnt="33" custScaleX="168341">
        <dgm:presLayoutVars>
          <dgm:chMax val="0"/>
          <dgm:bulletEnabled val="1"/>
        </dgm:presLayoutVars>
      </dgm:prSet>
      <dgm:spPr/>
    </dgm:pt>
    <dgm:pt modelId="{B2E14859-DCCC-4AE7-840A-B4CFCFD16AE9}" type="pres">
      <dgm:prSet presAssocID="{0177B2C3-1E42-47A2-BA18-ECAF3E69D57E}" presName="sibTrans" presStyleLbl="sibTrans2D1" presStyleIdx="14" presStyleCnt="33" custScaleX="168338"/>
      <dgm:spPr/>
    </dgm:pt>
    <dgm:pt modelId="{150C9292-B906-4DD8-86ED-A375CD438E78}" type="pres">
      <dgm:prSet presAssocID="{A5ED0950-78A0-4F29-B9C3-7B4091707950}" presName="child" presStyleLbl="alignAccFollowNode1" presStyleIdx="14" presStyleCnt="33" custScaleX="168341">
        <dgm:presLayoutVars>
          <dgm:chMax val="0"/>
          <dgm:bulletEnabled val="1"/>
        </dgm:presLayoutVars>
      </dgm:prSet>
      <dgm:spPr/>
    </dgm:pt>
    <dgm:pt modelId="{06C120B1-7D0A-4FD6-94F8-F52B1835742C}" type="pres">
      <dgm:prSet presAssocID="{6844E335-3F58-4997-9CCF-CC9D3D1BAAFB}" presName="sibTrans" presStyleLbl="sibTrans2D1" presStyleIdx="15" presStyleCnt="33" custScaleX="168338"/>
      <dgm:spPr/>
    </dgm:pt>
    <dgm:pt modelId="{1D30D568-DF68-4B0B-949A-5F43A0C50EF6}" type="pres">
      <dgm:prSet presAssocID="{96911211-ADDC-4A54-A6EA-22B45C4B21BE}" presName="child" presStyleLbl="alignAccFollowNode1" presStyleIdx="15" presStyleCnt="33" custScaleX="168341">
        <dgm:presLayoutVars>
          <dgm:chMax val="0"/>
          <dgm:bulletEnabled val="1"/>
        </dgm:presLayoutVars>
      </dgm:prSet>
      <dgm:spPr/>
    </dgm:pt>
    <dgm:pt modelId="{E65A5B1D-97B9-4630-A9E2-45C9A715A4FE}" type="pres">
      <dgm:prSet presAssocID="{B21A0434-3194-40A7-821F-64FC729C81D4}" presName="sibTrans" presStyleLbl="sibTrans2D1" presStyleIdx="16" presStyleCnt="33" custScaleX="168338"/>
      <dgm:spPr/>
    </dgm:pt>
    <dgm:pt modelId="{E13A0436-C292-4953-94B2-969474C15F88}" type="pres">
      <dgm:prSet presAssocID="{8A469FE5-BF62-4546-A129-916C97A21D40}" presName="child" presStyleLbl="alignAccFollowNode1" presStyleIdx="16" presStyleCnt="33" custScaleX="168341">
        <dgm:presLayoutVars>
          <dgm:chMax val="0"/>
          <dgm:bulletEnabled val="1"/>
        </dgm:presLayoutVars>
      </dgm:prSet>
      <dgm:spPr/>
    </dgm:pt>
    <dgm:pt modelId="{36D956FA-E807-4A0C-96DC-FF818107977E}" type="pres">
      <dgm:prSet presAssocID="{69A5CEFD-0F88-42C2-8C9E-E27ADE327E6E}" presName="hSp" presStyleCnt="0"/>
      <dgm:spPr/>
    </dgm:pt>
    <dgm:pt modelId="{94963E5E-246D-4CE7-AA01-0F716E307BAE}" type="pres">
      <dgm:prSet presAssocID="{CAD15DA4-DA33-450E-B78A-EAB995E81ECC}" presName="vertFlow" presStyleCnt="0"/>
      <dgm:spPr/>
    </dgm:pt>
    <dgm:pt modelId="{34768BFC-9B8D-4E67-BD53-382D96EE4CF2}" type="pres">
      <dgm:prSet presAssocID="{CAD15DA4-DA33-450E-B78A-EAB995E81ECC}" presName="header" presStyleLbl="node1" presStyleIdx="2" presStyleCnt="4" custScaleX="168341"/>
      <dgm:spPr/>
    </dgm:pt>
    <dgm:pt modelId="{C84BED79-153F-4173-AC28-2A188AB18E03}" type="pres">
      <dgm:prSet presAssocID="{BF7BC37D-8DA0-4394-9B98-82A272E20799}" presName="parTrans" presStyleLbl="sibTrans2D1" presStyleIdx="17" presStyleCnt="33" custScaleX="168338"/>
      <dgm:spPr/>
    </dgm:pt>
    <dgm:pt modelId="{1AEAC6A3-4536-4705-A7DB-ADB823B685E7}" type="pres">
      <dgm:prSet presAssocID="{271B39CA-D423-4108-BC31-6F6E6FEA7597}" presName="child" presStyleLbl="alignAccFollowNode1" presStyleIdx="17" presStyleCnt="33" custScaleX="168341">
        <dgm:presLayoutVars>
          <dgm:chMax val="0"/>
          <dgm:bulletEnabled val="1"/>
        </dgm:presLayoutVars>
      </dgm:prSet>
      <dgm:spPr/>
    </dgm:pt>
    <dgm:pt modelId="{3F3F57C0-0DE6-4CD0-A927-108942E8EE16}" type="pres">
      <dgm:prSet presAssocID="{97965B60-A4C7-4B70-B096-182D626A7F73}" presName="sibTrans" presStyleLbl="sibTrans2D1" presStyleIdx="18" presStyleCnt="33" custScaleX="168338"/>
      <dgm:spPr/>
    </dgm:pt>
    <dgm:pt modelId="{926F9FB8-6472-44FB-A585-8150622AC5B2}" type="pres">
      <dgm:prSet presAssocID="{177DD5F2-4FD7-4719-AAED-A08980D370B2}" presName="child" presStyleLbl="alignAccFollowNode1" presStyleIdx="18" presStyleCnt="33" custScaleX="168341">
        <dgm:presLayoutVars>
          <dgm:chMax val="0"/>
          <dgm:bulletEnabled val="1"/>
        </dgm:presLayoutVars>
      </dgm:prSet>
      <dgm:spPr/>
    </dgm:pt>
    <dgm:pt modelId="{077A6FA9-07C4-4FB5-8951-397EB942606E}" type="pres">
      <dgm:prSet presAssocID="{5E6EA5D5-8335-4E82-87CE-2FC24223C39C}" presName="sibTrans" presStyleLbl="sibTrans2D1" presStyleIdx="19" presStyleCnt="33" custScaleX="168338"/>
      <dgm:spPr/>
    </dgm:pt>
    <dgm:pt modelId="{550D1479-CD23-4FD0-B224-FC2CD7B04799}" type="pres">
      <dgm:prSet presAssocID="{D91FFF30-4235-44A3-8A09-18941398452B}" presName="child" presStyleLbl="alignAccFollowNode1" presStyleIdx="19" presStyleCnt="33" custScaleX="168341">
        <dgm:presLayoutVars>
          <dgm:chMax val="0"/>
          <dgm:bulletEnabled val="1"/>
        </dgm:presLayoutVars>
      </dgm:prSet>
      <dgm:spPr/>
    </dgm:pt>
    <dgm:pt modelId="{1DE19F3E-5345-4517-95B0-96B64E67354A}" type="pres">
      <dgm:prSet presAssocID="{17787941-0709-48DC-94AF-A5F4B19A42DD}" presName="sibTrans" presStyleLbl="sibTrans2D1" presStyleIdx="20" presStyleCnt="33" custScaleX="168338"/>
      <dgm:spPr/>
    </dgm:pt>
    <dgm:pt modelId="{FCB77E1F-17D5-47EF-9C99-3F14B00483B7}" type="pres">
      <dgm:prSet presAssocID="{8B5558BF-9452-4D8E-8576-43B98D18B9F5}" presName="child" presStyleLbl="alignAccFollowNode1" presStyleIdx="20" presStyleCnt="33" custScaleX="168341">
        <dgm:presLayoutVars>
          <dgm:chMax val="0"/>
          <dgm:bulletEnabled val="1"/>
        </dgm:presLayoutVars>
      </dgm:prSet>
      <dgm:spPr/>
    </dgm:pt>
    <dgm:pt modelId="{8953D8FE-7E37-45D1-826C-E30DE057C494}" type="pres">
      <dgm:prSet presAssocID="{B7C460B5-8817-4CB7-8080-A484513742BD}" presName="sibTrans" presStyleLbl="sibTrans2D1" presStyleIdx="21" presStyleCnt="33" custScaleX="168338"/>
      <dgm:spPr/>
    </dgm:pt>
    <dgm:pt modelId="{206A219C-582D-4E0B-A62E-4802BDBF6751}" type="pres">
      <dgm:prSet presAssocID="{7C8021AA-DED3-43DB-8755-210B5D0C4A1C}" presName="child" presStyleLbl="alignAccFollowNode1" presStyleIdx="21" presStyleCnt="33" custScaleX="168341">
        <dgm:presLayoutVars>
          <dgm:chMax val="0"/>
          <dgm:bulletEnabled val="1"/>
        </dgm:presLayoutVars>
      </dgm:prSet>
      <dgm:spPr/>
    </dgm:pt>
    <dgm:pt modelId="{25854112-1FBE-481C-A853-AD01E058755B}" type="pres">
      <dgm:prSet presAssocID="{06DE1308-DF20-4E2E-8241-C87BB0BFFD54}" presName="sibTrans" presStyleLbl="sibTrans2D1" presStyleIdx="22" presStyleCnt="33" custScaleX="168338"/>
      <dgm:spPr/>
    </dgm:pt>
    <dgm:pt modelId="{98554DD0-DDA8-4CC3-9ADF-C728B6550EE5}" type="pres">
      <dgm:prSet presAssocID="{48FD4017-A806-45C4-B29C-6B96B414928C}" presName="child" presStyleLbl="alignAccFollowNode1" presStyleIdx="22" presStyleCnt="33" custScaleX="168341">
        <dgm:presLayoutVars>
          <dgm:chMax val="0"/>
          <dgm:bulletEnabled val="1"/>
        </dgm:presLayoutVars>
      </dgm:prSet>
      <dgm:spPr/>
    </dgm:pt>
    <dgm:pt modelId="{1ECB249B-5070-4ED5-AFB5-166C36119803}" type="pres">
      <dgm:prSet presAssocID="{DCDE5145-4AD3-4A65-9355-8817993D93B8}" presName="sibTrans" presStyleLbl="sibTrans2D1" presStyleIdx="23" presStyleCnt="33"/>
      <dgm:spPr/>
    </dgm:pt>
    <dgm:pt modelId="{F4E70A36-88E1-46C2-9965-E3744D4D37D3}" type="pres">
      <dgm:prSet presAssocID="{656321D1-600A-4279-ABC2-506F383F5D74}" presName="child" presStyleLbl="alignAccFollowNode1" presStyleIdx="23" presStyleCnt="33" custScaleX="168279">
        <dgm:presLayoutVars>
          <dgm:chMax val="0"/>
          <dgm:bulletEnabled val="1"/>
        </dgm:presLayoutVars>
      </dgm:prSet>
      <dgm:spPr/>
    </dgm:pt>
    <dgm:pt modelId="{326FF0AC-6136-40FB-B5EF-48DB9BE7D31E}" type="pres">
      <dgm:prSet presAssocID="{1E3BA302-6A1A-409A-92FD-99FB6B362CC7}" presName="sibTrans" presStyleLbl="sibTrans2D1" presStyleIdx="24" presStyleCnt="33"/>
      <dgm:spPr/>
    </dgm:pt>
    <dgm:pt modelId="{15FD1FCB-ED83-4457-B87F-97DE4638DE46}" type="pres">
      <dgm:prSet presAssocID="{2C613AAE-117E-43A9-84B1-2D4FF7D322C3}" presName="child" presStyleLbl="alignAccFollowNode1" presStyleIdx="24" presStyleCnt="33" custScaleX="168279">
        <dgm:presLayoutVars>
          <dgm:chMax val="0"/>
          <dgm:bulletEnabled val="1"/>
        </dgm:presLayoutVars>
      </dgm:prSet>
      <dgm:spPr/>
    </dgm:pt>
    <dgm:pt modelId="{4F68318C-A6F2-4E26-80C2-9490991D6FEF}" type="pres">
      <dgm:prSet presAssocID="{B8BF415A-5F7F-4DED-8042-772E1628D792}" presName="sibTrans" presStyleLbl="sibTrans2D1" presStyleIdx="25" presStyleCnt="33"/>
      <dgm:spPr/>
    </dgm:pt>
    <dgm:pt modelId="{5E87727A-8B21-4FAA-9C77-4F28D2F78292}" type="pres">
      <dgm:prSet presAssocID="{B5BF605A-C2C5-49F8-95E3-A527DB73131C}" presName="child" presStyleLbl="alignAccFollowNode1" presStyleIdx="25" presStyleCnt="33" custScaleX="168341">
        <dgm:presLayoutVars>
          <dgm:chMax val="0"/>
          <dgm:bulletEnabled val="1"/>
        </dgm:presLayoutVars>
      </dgm:prSet>
      <dgm:spPr/>
    </dgm:pt>
    <dgm:pt modelId="{21947452-C674-4674-8068-4E4B2D17BC81}" type="pres">
      <dgm:prSet presAssocID="{F33D221E-E457-4660-B8F8-045EAAF4A9C3}" presName="sibTrans" presStyleLbl="sibTrans2D1" presStyleIdx="26" presStyleCnt="33" custScaleX="168338"/>
      <dgm:spPr/>
    </dgm:pt>
    <dgm:pt modelId="{D1664C58-E11C-437D-95BF-4C53F3EE1975}" type="pres">
      <dgm:prSet presAssocID="{1F1A8D88-E9C3-4ADA-9426-7786E8F97294}" presName="child" presStyleLbl="alignAccFollowNode1" presStyleIdx="26" presStyleCnt="33" custScaleX="168341">
        <dgm:presLayoutVars>
          <dgm:chMax val="0"/>
          <dgm:bulletEnabled val="1"/>
        </dgm:presLayoutVars>
      </dgm:prSet>
      <dgm:spPr/>
    </dgm:pt>
    <dgm:pt modelId="{B51338CF-19BD-48AE-83B6-3212119207A2}" type="pres">
      <dgm:prSet presAssocID="{CAD15DA4-DA33-450E-B78A-EAB995E81ECC}" presName="hSp" presStyleCnt="0"/>
      <dgm:spPr/>
    </dgm:pt>
    <dgm:pt modelId="{91B50388-DD13-4DF6-91C3-29279C56BDEB}" type="pres">
      <dgm:prSet presAssocID="{ED75FD63-FD68-42DC-A624-459D88F8552E}" presName="vertFlow" presStyleCnt="0"/>
      <dgm:spPr/>
    </dgm:pt>
    <dgm:pt modelId="{1179B1AB-7063-4FD8-AF79-38C5C20A8261}" type="pres">
      <dgm:prSet presAssocID="{ED75FD63-FD68-42DC-A624-459D88F8552E}" presName="header" presStyleLbl="node1" presStyleIdx="3" presStyleCnt="4" custScaleX="168341"/>
      <dgm:spPr/>
    </dgm:pt>
    <dgm:pt modelId="{278B2D6A-7FA7-494B-AF32-E820C7D25EE2}" type="pres">
      <dgm:prSet presAssocID="{C16901C1-F484-4537-8161-19223FD65BAD}" presName="parTrans" presStyleLbl="sibTrans2D1" presStyleIdx="27" presStyleCnt="33" custScaleX="168338"/>
      <dgm:spPr/>
    </dgm:pt>
    <dgm:pt modelId="{7E005C63-3593-4485-A39D-6915D50C411C}" type="pres">
      <dgm:prSet presAssocID="{5E15CDC9-272E-472A-8B14-3C47A335634A}" presName="child" presStyleLbl="alignAccFollowNode1" presStyleIdx="27" presStyleCnt="33" custScaleX="168341">
        <dgm:presLayoutVars>
          <dgm:chMax val="0"/>
          <dgm:bulletEnabled val="1"/>
        </dgm:presLayoutVars>
      </dgm:prSet>
      <dgm:spPr/>
    </dgm:pt>
    <dgm:pt modelId="{40312431-2EF2-4AD5-8461-B42E27FF1CF1}" type="pres">
      <dgm:prSet presAssocID="{876AC125-2753-4C7B-8814-4C9E1FA9495A}" presName="sibTrans" presStyleLbl="sibTrans2D1" presStyleIdx="28" presStyleCnt="33" custScaleX="168338"/>
      <dgm:spPr/>
    </dgm:pt>
    <dgm:pt modelId="{5313DED3-963E-4A72-99D1-7224CCC9FC81}" type="pres">
      <dgm:prSet presAssocID="{4323FB43-D50F-4E29-9490-71D6DF23FE41}" presName="child" presStyleLbl="alignAccFollowNode1" presStyleIdx="28" presStyleCnt="33" custScaleX="168341">
        <dgm:presLayoutVars>
          <dgm:chMax val="0"/>
          <dgm:bulletEnabled val="1"/>
        </dgm:presLayoutVars>
      </dgm:prSet>
      <dgm:spPr/>
    </dgm:pt>
    <dgm:pt modelId="{5BB4AB5F-EF89-47D6-BF8E-063E0ACAF49A}" type="pres">
      <dgm:prSet presAssocID="{773AC28D-6AA8-4E85-A5A8-CFCC34D6A6CE}" presName="sibTrans" presStyleLbl="sibTrans2D1" presStyleIdx="29" presStyleCnt="33" custScaleX="168338"/>
      <dgm:spPr/>
    </dgm:pt>
    <dgm:pt modelId="{6AA7AB52-37E3-415C-B38A-A43FF60BAE94}" type="pres">
      <dgm:prSet presAssocID="{072FB594-2DB9-43A4-9F11-E6C49949233B}" presName="child" presStyleLbl="alignAccFollowNode1" presStyleIdx="29" presStyleCnt="33" custScaleX="168341">
        <dgm:presLayoutVars>
          <dgm:chMax val="0"/>
          <dgm:bulletEnabled val="1"/>
        </dgm:presLayoutVars>
      </dgm:prSet>
      <dgm:spPr/>
    </dgm:pt>
    <dgm:pt modelId="{8D60AB7B-1DAC-45A7-BAAB-B52C1D054501}" type="pres">
      <dgm:prSet presAssocID="{CB24FE7E-2386-4318-97C2-A062E8BA55A6}" presName="sibTrans" presStyleLbl="sibTrans2D1" presStyleIdx="30" presStyleCnt="33" custScaleX="168338"/>
      <dgm:spPr/>
    </dgm:pt>
    <dgm:pt modelId="{914F830F-8971-43CB-A6B1-22FCFBE9CAC6}" type="pres">
      <dgm:prSet presAssocID="{A6F4D086-8BEF-4580-A622-5AA2BB4DA260}" presName="child" presStyleLbl="alignAccFollowNode1" presStyleIdx="30" presStyleCnt="33" custScaleX="168341">
        <dgm:presLayoutVars>
          <dgm:chMax val="0"/>
          <dgm:bulletEnabled val="1"/>
        </dgm:presLayoutVars>
      </dgm:prSet>
      <dgm:spPr/>
    </dgm:pt>
    <dgm:pt modelId="{CD8B3E48-7572-44F2-8CB3-982F64C58F90}" type="pres">
      <dgm:prSet presAssocID="{3D71F8F8-8535-49BC-870D-5C55320ECEA5}" presName="sibTrans" presStyleLbl="sibTrans2D1" presStyleIdx="31" presStyleCnt="33" custScaleX="168338"/>
      <dgm:spPr/>
    </dgm:pt>
    <dgm:pt modelId="{E83E6A78-2275-47A1-B85A-71268507E66E}" type="pres">
      <dgm:prSet presAssocID="{5FB968DE-AE53-4506-B30B-1FF83E29BF50}" presName="child" presStyleLbl="alignAccFollowNode1" presStyleIdx="31" presStyleCnt="33" custScaleX="168341">
        <dgm:presLayoutVars>
          <dgm:chMax val="0"/>
          <dgm:bulletEnabled val="1"/>
        </dgm:presLayoutVars>
      </dgm:prSet>
      <dgm:spPr/>
    </dgm:pt>
    <dgm:pt modelId="{58294B6B-917C-4CBB-B127-DBD7AC67E646}" type="pres">
      <dgm:prSet presAssocID="{5FF2354E-07CB-476D-9111-841E8AB36E59}" presName="sibTrans" presStyleLbl="sibTrans2D1" presStyleIdx="32" presStyleCnt="33" custScaleX="168338"/>
      <dgm:spPr/>
    </dgm:pt>
    <dgm:pt modelId="{4819B9DD-933F-4C83-9B50-0AA23F241F2A}" type="pres">
      <dgm:prSet presAssocID="{39DBE084-FC60-48F5-948C-704D7AA2A33D}" presName="child" presStyleLbl="alignAccFollowNode1" presStyleIdx="32" presStyleCnt="33" custScaleX="168341">
        <dgm:presLayoutVars>
          <dgm:chMax val="0"/>
          <dgm:bulletEnabled val="1"/>
        </dgm:presLayoutVars>
      </dgm:prSet>
      <dgm:spPr/>
    </dgm:pt>
  </dgm:ptLst>
  <dgm:cxnLst>
    <dgm:cxn modelId="{2C9D1D01-C808-461B-AACB-E3D1DB74EFD7}" type="presOf" srcId="{8B5558BF-9452-4D8E-8576-43B98D18B9F5}" destId="{FCB77E1F-17D5-47EF-9C99-3F14B00483B7}" srcOrd="0" destOrd="0" presId="urn:microsoft.com/office/officeart/2005/8/layout/lProcess1"/>
    <dgm:cxn modelId="{BBBB9702-0E63-4310-B3A0-DA2236DB06B7}" type="presOf" srcId="{1E3BA302-6A1A-409A-92FD-99FB6B362CC7}" destId="{326FF0AC-6136-40FB-B5EF-48DB9BE7D31E}" srcOrd="0" destOrd="0" presId="urn:microsoft.com/office/officeart/2005/8/layout/lProcess1"/>
    <dgm:cxn modelId="{49D02C04-7459-482C-BE0F-833DEFBB4696}" srcId="{69A5CEFD-0F88-42C2-8C9E-E27ADE327E6E}" destId="{443E48D7-1893-4A78-B030-5F5A7DB6207C}" srcOrd="2" destOrd="0" parTransId="{DE618865-1B41-46E5-B7E5-A6BDC8E96E2F}" sibTransId="{D50E3044-F0DF-41FF-A8E8-0DEFAA8F3AD1}"/>
    <dgm:cxn modelId="{17191606-8E3A-4817-90CF-F6E6C87F9B4F}" srcId="{3A6BEEAE-88B7-4202-B58B-5D9F7256A51C}" destId="{7DE7D5A7-E10D-4ACC-A8E8-EFB628F329FC}" srcOrd="3" destOrd="0" parTransId="{61D824EB-9F6C-4B2D-A465-CA1C5304C8DA}" sibTransId="{4E0194A5-5752-482B-B422-68AFE2B9E228}"/>
    <dgm:cxn modelId="{66919906-F26D-41AC-B99A-F21992A5CCFE}" srcId="{69A5CEFD-0F88-42C2-8C9E-E27ADE327E6E}" destId="{83D761EB-5C24-4D54-B26D-4981F191064E}" srcOrd="3" destOrd="0" parTransId="{B5C1DFD6-51D1-426A-A083-A058FFF8BC78}" sibTransId="{4D4DC67D-4BF8-4A82-B336-7B7C60FF7C4C}"/>
    <dgm:cxn modelId="{F7967809-E2C9-4EF9-9CDA-3D06A086BADC}" type="presOf" srcId="{07C987B2-4ADA-4770-812F-2B3B1E464C5A}" destId="{C1F1B927-C7FA-441E-8F37-DDB1DC7B8F02}" srcOrd="0" destOrd="0" presId="urn:microsoft.com/office/officeart/2005/8/layout/lProcess1"/>
    <dgm:cxn modelId="{C76D700D-129B-4830-980E-7C7CFF865FBA}" type="presOf" srcId="{FBA47B0A-2C02-4524-9BB7-1503F1432919}" destId="{0562EB37-CAF0-4955-A9E4-F090142BFFC6}" srcOrd="0" destOrd="0" presId="urn:microsoft.com/office/officeart/2005/8/layout/lProcess1"/>
    <dgm:cxn modelId="{2F01540E-B59C-43BF-9866-08A0F3BB3AA1}" type="presOf" srcId="{5EC0D137-3C49-4778-B37C-1FCC7E6971E6}" destId="{56E57A9A-8F77-4CD0-AD35-230D7FE8D23F}" srcOrd="0" destOrd="0" presId="urn:microsoft.com/office/officeart/2005/8/layout/lProcess1"/>
    <dgm:cxn modelId="{D14A820F-9513-407B-9232-C81ED1A798A4}" srcId="{286E5C46-D905-45C1-BC95-5ABDAD0E41D8}" destId="{CAD15DA4-DA33-450E-B78A-EAB995E81ECC}" srcOrd="2" destOrd="0" parTransId="{37997C07-BD7B-4751-B986-BB36DC914FB4}" sibTransId="{B70390DC-672C-4F4C-925D-2CC95CAB4116}"/>
    <dgm:cxn modelId="{D519C810-EAF6-4004-AEFE-742101624D15}" srcId="{286E5C46-D905-45C1-BC95-5ABDAD0E41D8}" destId="{ED75FD63-FD68-42DC-A624-459D88F8552E}" srcOrd="3" destOrd="0" parTransId="{A88B369C-7B16-43DC-AB2E-85D9BE91DA02}" sibTransId="{A59DE3A9-0EC9-4610-BE47-E5D435868294}"/>
    <dgm:cxn modelId="{33183D11-2D78-4E28-91D9-E51621D67195}" type="presOf" srcId="{D91FFF30-4235-44A3-8A09-18941398452B}" destId="{550D1479-CD23-4FD0-B224-FC2CD7B04799}" srcOrd="0" destOrd="0" presId="urn:microsoft.com/office/officeart/2005/8/layout/lProcess1"/>
    <dgm:cxn modelId="{60FA941A-11C7-4D57-B02F-A03E44C8B021}" type="presOf" srcId="{5E15CDC9-272E-472A-8B14-3C47A335634A}" destId="{7E005C63-3593-4485-A39D-6915D50C411C}" srcOrd="0" destOrd="0" presId="urn:microsoft.com/office/officeart/2005/8/layout/lProcess1"/>
    <dgm:cxn modelId="{6615A21B-1F8A-4AF0-8DD2-4C979CADA451}" type="presOf" srcId="{758047B0-1BA8-4327-88CC-781E0EB3484B}" destId="{3CF8935B-A119-4118-AA05-B1C6EC2A8DD7}" srcOrd="0" destOrd="0" presId="urn:microsoft.com/office/officeart/2005/8/layout/lProcess1"/>
    <dgm:cxn modelId="{AAC2061C-3644-4918-8444-D75D4D198283}" type="presOf" srcId="{773AC28D-6AA8-4E85-A5A8-CFCC34D6A6CE}" destId="{5BB4AB5F-EF89-47D6-BF8E-063E0ACAF49A}" srcOrd="0" destOrd="0" presId="urn:microsoft.com/office/officeart/2005/8/layout/lProcess1"/>
    <dgm:cxn modelId="{8948BD1C-0163-4C59-88D8-C01B27728C88}" srcId="{ED75FD63-FD68-42DC-A624-459D88F8552E}" destId="{5FB968DE-AE53-4506-B30B-1FF83E29BF50}" srcOrd="4" destOrd="0" parTransId="{FB70B1B7-6CFD-4492-8046-C337039128CB}" sibTransId="{5FF2354E-07CB-476D-9111-841E8AB36E59}"/>
    <dgm:cxn modelId="{FAB6C41F-A946-4AA8-B52E-DEBC522EFD64}" srcId="{69A5CEFD-0F88-42C2-8C9E-E27ADE327E6E}" destId="{8A469FE5-BF62-4546-A129-916C97A21D40}" srcOrd="10" destOrd="0" parTransId="{E8CA511D-460D-4BE2-9241-E0B1D3DFE6C2}" sibTransId="{E99123A1-EB34-4B17-83C9-B0F3D5FDF5EC}"/>
    <dgm:cxn modelId="{C2AEC424-945C-496F-BDC1-30DBCCDE9E8D}" type="presOf" srcId="{439A274C-2836-4DFD-9E32-2164E4D3BBF4}" destId="{0D3CA62A-571D-40E1-A448-A365909D15FF}" srcOrd="0" destOrd="0" presId="urn:microsoft.com/office/officeart/2005/8/layout/lProcess1"/>
    <dgm:cxn modelId="{8E283427-A219-44AA-84FD-3ECFB8C756F8}" type="presOf" srcId="{6844E335-3F58-4997-9CCF-CC9D3D1BAAFB}" destId="{06C120B1-7D0A-4FD6-94F8-F52B1835742C}" srcOrd="0" destOrd="0" presId="urn:microsoft.com/office/officeart/2005/8/layout/lProcess1"/>
    <dgm:cxn modelId="{C4B92C29-C491-476D-8E74-F0651CFB8F1B}" type="presOf" srcId="{443E48D7-1893-4A78-B030-5F5A7DB6207C}" destId="{471458BC-030D-467A-A318-56E0ADAE8D8C}" srcOrd="0" destOrd="0" presId="urn:microsoft.com/office/officeart/2005/8/layout/lProcess1"/>
    <dgm:cxn modelId="{040CBA29-9213-43AE-B8EE-E4941317DA57}" type="presOf" srcId="{C2966351-93DA-411F-B8F1-21E6758AACED}" destId="{D437B094-4434-4DF2-95BD-775FF6278EE9}" srcOrd="0" destOrd="0" presId="urn:microsoft.com/office/officeart/2005/8/layout/lProcess1"/>
    <dgm:cxn modelId="{EB12D635-42B6-4A5D-BA76-E5A4A4E13F9A}" type="presOf" srcId="{B52A4DDC-8A8F-42F5-97A6-A3EB218970FB}" destId="{F789DD14-B76A-4D2E-9EC5-BEF691E63D2B}" srcOrd="0" destOrd="0" presId="urn:microsoft.com/office/officeart/2005/8/layout/lProcess1"/>
    <dgm:cxn modelId="{CE16EA3A-4CBE-4204-9F13-0CFB4D23CF98}" type="presOf" srcId="{DCDE5145-4AD3-4A65-9355-8817993D93B8}" destId="{1ECB249B-5070-4ED5-AFB5-166C36119803}" srcOrd="0" destOrd="0" presId="urn:microsoft.com/office/officeart/2005/8/layout/lProcess1"/>
    <dgm:cxn modelId="{982CEA3A-1B17-4823-9388-D77DBFD14C54}" type="presOf" srcId="{4D2C66E2-4272-4D94-86D3-93C8AC1BD35A}" destId="{05B0749C-3AB4-45F6-85F8-240DA3EB2896}" srcOrd="0" destOrd="0" presId="urn:microsoft.com/office/officeart/2005/8/layout/lProcess1"/>
    <dgm:cxn modelId="{2008743C-C68A-4316-B5E1-BC74BB377922}" type="presOf" srcId="{4D4DC67D-4BF8-4A82-B336-7B7C60FF7C4C}" destId="{17EFD222-E1B3-4A1E-AF2E-BFDB118BFC68}" srcOrd="0" destOrd="0" presId="urn:microsoft.com/office/officeart/2005/8/layout/lProcess1"/>
    <dgm:cxn modelId="{7B9EF15B-0E9C-483C-AF64-7790119BE64D}" type="presOf" srcId="{B21A0434-3194-40A7-821F-64FC729C81D4}" destId="{E65A5B1D-97B9-4630-A9E2-45C9A715A4FE}" srcOrd="0" destOrd="0" presId="urn:microsoft.com/office/officeart/2005/8/layout/lProcess1"/>
    <dgm:cxn modelId="{B1FE465C-1A77-4B87-A891-600F5A98E0D6}" type="presOf" srcId="{5FB968DE-AE53-4506-B30B-1FF83E29BF50}" destId="{E83E6A78-2275-47A1-B85A-71268507E66E}" srcOrd="0" destOrd="0" presId="urn:microsoft.com/office/officeart/2005/8/layout/lProcess1"/>
    <dgm:cxn modelId="{2561245D-83CD-46DB-B406-87E2BFB81455}" srcId="{CAD15DA4-DA33-450E-B78A-EAB995E81ECC}" destId="{1F1A8D88-E9C3-4ADA-9426-7786E8F97294}" srcOrd="9" destOrd="0" parTransId="{264BA1FA-C6FD-4710-90A8-A2E6CCD33F6B}" sibTransId="{5283AB2A-E6BC-4EE2-8D65-180DBC3C1236}"/>
    <dgm:cxn modelId="{AF94DD60-5F36-4D3E-BA29-E85FB854510C}" type="presOf" srcId="{A5ED0950-78A0-4F29-B9C3-7B4091707950}" destId="{150C9292-B906-4DD8-86ED-A375CD438E78}" srcOrd="0" destOrd="0" presId="urn:microsoft.com/office/officeart/2005/8/layout/lProcess1"/>
    <dgm:cxn modelId="{65F1E360-521A-458B-808E-94E3151EFF2D}" type="presOf" srcId="{4E0194A5-5752-482B-B422-68AFE2B9E228}" destId="{C4E4BDAE-2D66-449E-AEB3-930A10B1ADDD}" srcOrd="0" destOrd="0" presId="urn:microsoft.com/office/officeart/2005/8/layout/lProcess1"/>
    <dgm:cxn modelId="{1B533141-6EB3-45E9-8EC5-C1995E4FC107}" type="presOf" srcId="{4323FB43-D50F-4E29-9490-71D6DF23FE41}" destId="{5313DED3-963E-4A72-99D1-7224CCC9FC81}" srcOrd="0" destOrd="0" presId="urn:microsoft.com/office/officeart/2005/8/layout/lProcess1"/>
    <dgm:cxn modelId="{6E083541-6D75-4B22-92A8-BB20879121DF}" type="presOf" srcId="{876AC125-2753-4C7B-8814-4C9E1FA9495A}" destId="{40312431-2EF2-4AD5-8461-B42E27FF1CF1}" srcOrd="0" destOrd="0" presId="urn:microsoft.com/office/officeart/2005/8/layout/lProcess1"/>
    <dgm:cxn modelId="{D6F3D343-992C-43E4-A374-4AAABC35B247}" type="presOf" srcId="{A6F4D086-8BEF-4580-A622-5AA2BB4DA260}" destId="{914F830F-8971-43CB-A6B1-22FCFBE9CAC6}" srcOrd="0" destOrd="0" presId="urn:microsoft.com/office/officeart/2005/8/layout/lProcess1"/>
    <dgm:cxn modelId="{5F9CEA43-E804-4EEC-98B1-F529530537FE}" type="presOf" srcId="{CB24FE7E-2386-4318-97C2-A062E8BA55A6}" destId="{8D60AB7B-1DAC-45A7-BAAB-B52C1D054501}" srcOrd="0" destOrd="0" presId="urn:microsoft.com/office/officeart/2005/8/layout/lProcess1"/>
    <dgm:cxn modelId="{C20AB064-7046-491B-90F0-47A2E46A25F0}" srcId="{CAD15DA4-DA33-450E-B78A-EAB995E81ECC}" destId="{177DD5F2-4FD7-4719-AAED-A08980D370B2}" srcOrd="1" destOrd="0" parTransId="{545F569B-DCBA-4FCC-9059-5234E5E8FCC7}" sibTransId="{5E6EA5D5-8335-4E82-87CE-2FC24223C39C}"/>
    <dgm:cxn modelId="{A29CF344-B0A8-42A9-B7B4-E19E199B5F63}" srcId="{ED75FD63-FD68-42DC-A624-459D88F8552E}" destId="{4323FB43-D50F-4E29-9490-71D6DF23FE41}" srcOrd="1" destOrd="0" parTransId="{10184C04-3B42-4F56-9D76-52A573970AB8}" sibTransId="{773AC28D-6AA8-4E85-A5A8-CFCC34D6A6CE}"/>
    <dgm:cxn modelId="{D59F6445-9C22-4873-A304-D06A60B4AC35}" srcId="{69A5CEFD-0F88-42C2-8C9E-E27ADE327E6E}" destId="{439A274C-2836-4DFD-9E32-2164E4D3BBF4}" srcOrd="7" destOrd="0" parTransId="{968A58B2-4EFC-4FF6-9566-3280A8FC882C}" sibTransId="{0177B2C3-1E42-47A2-BA18-ECAF3E69D57E}"/>
    <dgm:cxn modelId="{F58E7365-8CAF-4044-9AA3-9E8A1F3E1E15}" type="presOf" srcId="{D7A3199C-D435-4E89-A021-769AA9DF6560}" destId="{9B8F46EA-D5EC-4FB8-9360-9CBE8BDD3229}" srcOrd="0" destOrd="0" presId="urn:microsoft.com/office/officeart/2005/8/layout/lProcess1"/>
    <dgm:cxn modelId="{DCF17A65-0E51-48DC-8264-0CDC6133F540}" type="presOf" srcId="{271B39CA-D423-4108-BC31-6F6E6FEA7597}" destId="{1AEAC6A3-4536-4705-A7DB-ADB823B685E7}" srcOrd="0" destOrd="0" presId="urn:microsoft.com/office/officeart/2005/8/layout/lProcess1"/>
    <dgm:cxn modelId="{C5DA6066-E363-49A2-A6F7-EC9349D5184C}" type="presOf" srcId="{3D71F8F8-8535-49BC-870D-5C55320ECEA5}" destId="{CD8B3E48-7572-44F2-8CB3-982F64C58F90}" srcOrd="0" destOrd="0" presId="urn:microsoft.com/office/officeart/2005/8/layout/lProcess1"/>
    <dgm:cxn modelId="{41E88D66-3977-441B-A1AA-E7B447CC13BB}" type="presOf" srcId="{48FD4017-A806-45C4-B29C-6B96B414928C}" destId="{98554DD0-DDA8-4CC3-9ADF-C728B6550EE5}" srcOrd="0" destOrd="0" presId="urn:microsoft.com/office/officeart/2005/8/layout/lProcess1"/>
    <dgm:cxn modelId="{0FB21768-A0EC-418C-B35E-ADAEC852659B}" type="presOf" srcId="{F33D221E-E457-4660-B8F8-045EAAF4A9C3}" destId="{21947452-C674-4674-8068-4E4B2D17BC81}" srcOrd="0" destOrd="0" presId="urn:microsoft.com/office/officeart/2005/8/layout/lProcess1"/>
    <dgm:cxn modelId="{16C5B04B-3078-40A8-A668-BFBB490B3C87}" type="presOf" srcId="{177DD5F2-4FD7-4719-AAED-A08980D370B2}" destId="{926F9FB8-6472-44FB-A585-8150622AC5B2}" srcOrd="0" destOrd="0" presId="urn:microsoft.com/office/officeart/2005/8/layout/lProcess1"/>
    <dgm:cxn modelId="{FFD4CB6B-61E4-4007-AC26-BDC6957981C7}" type="presOf" srcId="{1C0EA414-805D-4CF3-90D8-94B18B06A20E}" destId="{D94ABE9B-D864-4568-A318-994F18368F3E}" srcOrd="0" destOrd="0" presId="urn:microsoft.com/office/officeart/2005/8/layout/lProcess1"/>
    <dgm:cxn modelId="{4B683A6E-A00E-4379-A9CA-AF2574946AA4}" type="presOf" srcId="{2C613AAE-117E-43A9-84B1-2D4FF7D322C3}" destId="{15FD1FCB-ED83-4457-B87F-97DE4638DE46}" srcOrd="0" destOrd="0" presId="urn:microsoft.com/office/officeart/2005/8/layout/lProcess1"/>
    <dgm:cxn modelId="{ED90E171-59CC-4A23-9E23-852D6A6B5A23}" srcId="{CAD15DA4-DA33-450E-B78A-EAB995E81ECC}" destId="{8B5558BF-9452-4D8E-8576-43B98D18B9F5}" srcOrd="3" destOrd="0" parTransId="{2ECC05E5-5634-4FCE-BEDA-ADB4EEFB1E07}" sibTransId="{B7C460B5-8817-4CB7-8080-A484513742BD}"/>
    <dgm:cxn modelId="{63B03B53-989E-4E19-A2AA-548E144C297D}" type="presOf" srcId="{B7C460B5-8817-4CB7-8080-A484513742BD}" destId="{8953D8FE-7E37-45D1-826C-E30DE057C494}" srcOrd="0" destOrd="0" presId="urn:microsoft.com/office/officeart/2005/8/layout/lProcess1"/>
    <dgm:cxn modelId="{A3EDB773-E924-4E66-99D8-DC112EFDDAD4}" srcId="{3A6BEEAE-88B7-4202-B58B-5D9F7256A51C}" destId="{46394F75-E79F-4A45-8F5A-C685E0F06AD4}" srcOrd="2" destOrd="0" parTransId="{1FAAB833-7C16-4EED-98E5-AAB2E4C6C2FF}" sibTransId="{A9C65AD7-A1F1-42E8-973B-39392C78A1EC}"/>
    <dgm:cxn modelId="{6B652F54-104E-41FC-8268-E646017B7D0F}" srcId="{CAD15DA4-DA33-450E-B78A-EAB995E81ECC}" destId="{656321D1-600A-4279-ABC2-506F383F5D74}" srcOrd="6" destOrd="0" parTransId="{BEAC749D-A3BA-41FD-B871-C4CB2612DF65}" sibTransId="{1E3BA302-6A1A-409A-92FD-99FB6B362CC7}"/>
    <dgm:cxn modelId="{78E77B54-388C-4FC4-9745-CAE7CCD11633}" type="presOf" srcId="{3A6BEEAE-88B7-4202-B58B-5D9F7256A51C}" destId="{26667C7E-FFD6-455D-B286-5ABE07040457}" srcOrd="0" destOrd="0" presId="urn:microsoft.com/office/officeart/2005/8/layout/lProcess1"/>
    <dgm:cxn modelId="{EE46F175-293E-4035-9C86-EDAB44E8A66F}" type="presOf" srcId="{0BD2BDF8-77E3-4E33-9729-81665E885BC5}" destId="{A3A624EC-7AE4-4F3C-8968-4CE173EEF84F}" srcOrd="0" destOrd="0" presId="urn:microsoft.com/office/officeart/2005/8/layout/lProcess1"/>
    <dgm:cxn modelId="{084B8B78-BE06-48F9-8C6B-99D0F52A817A}" type="presOf" srcId="{837FEF58-9B26-4554-BBE6-E3B934A7F7B3}" destId="{45D8EC96-08FA-446D-83E8-685BAC48D776}" srcOrd="0" destOrd="0" presId="urn:microsoft.com/office/officeart/2005/8/layout/lProcess1"/>
    <dgm:cxn modelId="{ACFB3159-FCD4-4A99-85BE-90DCDF0CD602}" type="presOf" srcId="{B8BF415A-5F7F-4DED-8042-772E1628D792}" destId="{4F68318C-A6F2-4E26-80C2-9490991D6FEF}" srcOrd="0" destOrd="0" presId="urn:microsoft.com/office/officeart/2005/8/layout/lProcess1"/>
    <dgm:cxn modelId="{5FD3607B-32C2-432E-A53F-D194DA734353}" srcId="{69A5CEFD-0F88-42C2-8C9E-E27ADE327E6E}" destId="{F00974FF-E52E-4A5C-B914-993A069A5BBD}" srcOrd="1" destOrd="0" parTransId="{C677C6B6-F5D9-47E7-ADB7-74E9338384E1}" sibTransId="{039F0520-7373-4D87-B1DB-F935539673A4}"/>
    <dgm:cxn modelId="{6B21127C-7392-4AE7-B322-89F64E7AA552}" type="presOf" srcId="{7DE7D5A7-E10D-4ACC-A8E8-EFB628F329FC}" destId="{51D1EE26-75A0-430C-A868-F5719DB284F3}" srcOrd="0" destOrd="0" presId="urn:microsoft.com/office/officeart/2005/8/layout/lProcess1"/>
    <dgm:cxn modelId="{4ABF6B7C-9383-437E-9FBE-0103A985AEBB}" type="presOf" srcId="{ED75FD63-FD68-42DC-A624-459D88F8552E}" destId="{1179B1AB-7063-4FD8-AF79-38C5C20A8261}" srcOrd="0" destOrd="0" presId="urn:microsoft.com/office/officeart/2005/8/layout/lProcess1"/>
    <dgm:cxn modelId="{BC33A97E-8E0B-4D2E-825B-7309B4B01921}" type="presOf" srcId="{7C8021AA-DED3-43DB-8755-210B5D0C4A1C}" destId="{206A219C-582D-4E0B-A62E-4802BDBF6751}" srcOrd="0" destOrd="0" presId="urn:microsoft.com/office/officeart/2005/8/layout/lProcess1"/>
    <dgm:cxn modelId="{AD794E81-2B89-4765-B91B-6A7904CEAB61}" srcId="{3A6BEEAE-88B7-4202-B58B-5D9F7256A51C}" destId="{1C0EA414-805D-4CF3-90D8-94B18B06A20E}" srcOrd="5" destOrd="0" parTransId="{87304B50-04CC-4A6E-8B4B-049D543092E6}" sibTransId="{2A45C9A2-A639-46A7-B07A-49887CF5528D}"/>
    <dgm:cxn modelId="{1C25AD83-C64C-4AD9-8C53-94414F28571A}" type="presOf" srcId="{BF7BC37D-8DA0-4394-9B98-82A272E20799}" destId="{C84BED79-153F-4173-AC28-2A188AB18E03}" srcOrd="0" destOrd="0" presId="urn:microsoft.com/office/officeart/2005/8/layout/lProcess1"/>
    <dgm:cxn modelId="{87D86F84-9515-4731-8F75-2DC6C09BE9BA}" srcId="{69A5CEFD-0F88-42C2-8C9E-E27ADE327E6E}" destId="{72FB4EE3-3738-46C8-B4A1-CBE358F22320}" srcOrd="4" destOrd="0" parTransId="{E9B2CA66-0007-4FC4-80F6-3F6E6F401364}" sibTransId="{5EC0D137-3C49-4778-B37C-1FCC7E6971E6}"/>
    <dgm:cxn modelId="{901EA789-B00B-427D-A288-99281991372B}" srcId="{ED75FD63-FD68-42DC-A624-459D88F8552E}" destId="{39DBE084-FC60-48F5-948C-704D7AA2A33D}" srcOrd="5" destOrd="0" parTransId="{7392DF19-5873-4653-A9C2-6D97E2BDEDE3}" sibTransId="{BEFFC61D-3A61-4223-B3F5-B0E332DCF37B}"/>
    <dgm:cxn modelId="{21F5AD8C-E367-4574-9837-A009EBA4D6D3}" srcId="{3A6BEEAE-88B7-4202-B58B-5D9F7256A51C}" destId="{758047B0-1BA8-4327-88CC-781E0EB3484B}" srcOrd="0" destOrd="0" parTransId="{B577314A-EF35-424A-9176-4EBCA4F348D0}" sibTransId="{0BD2BDF8-77E3-4E33-9729-81665E885BC5}"/>
    <dgm:cxn modelId="{0424CF90-53A2-4A7A-BB95-7F095CFE1490}" type="presOf" srcId="{C16901C1-F484-4537-8161-19223FD65BAD}" destId="{278B2D6A-7FA7-494B-AF32-E820C7D25EE2}" srcOrd="0" destOrd="0" presId="urn:microsoft.com/office/officeart/2005/8/layout/lProcess1"/>
    <dgm:cxn modelId="{9BA8DB93-4F0C-4062-9696-0B5BE581449F}" type="presOf" srcId="{5FF2354E-07CB-476D-9111-841E8AB36E59}" destId="{58294B6B-917C-4CBB-B127-DBD7AC67E646}" srcOrd="0" destOrd="0" presId="urn:microsoft.com/office/officeart/2005/8/layout/lProcess1"/>
    <dgm:cxn modelId="{A2E62094-8937-4FBD-AE80-F961A45AB98D}" type="presOf" srcId="{4A7FF103-A195-4629-B336-CEBC22A45B3C}" destId="{5A34B1C3-D889-4DA7-81E5-171B3BADA010}" srcOrd="0" destOrd="0" presId="urn:microsoft.com/office/officeart/2005/8/layout/lProcess1"/>
    <dgm:cxn modelId="{3B28B59B-AC41-42DF-A3D0-AFBB0D2C6B28}" type="presOf" srcId="{0177B2C3-1E42-47A2-BA18-ECAF3E69D57E}" destId="{B2E14859-DCCC-4AE7-840A-B4CFCFD16AE9}" srcOrd="0" destOrd="0" presId="urn:microsoft.com/office/officeart/2005/8/layout/lProcess1"/>
    <dgm:cxn modelId="{278C7CA0-8ACE-4E1B-B1F1-F904C0200085}" type="presOf" srcId="{1F1A8D88-E9C3-4ADA-9426-7786E8F97294}" destId="{D1664C58-E11C-437D-95BF-4C53F3EE1975}" srcOrd="0" destOrd="0" presId="urn:microsoft.com/office/officeart/2005/8/layout/lProcess1"/>
    <dgm:cxn modelId="{6DEDCDA0-43EA-4464-A13C-40E2013DEF5C}" srcId="{CAD15DA4-DA33-450E-B78A-EAB995E81ECC}" destId="{7C8021AA-DED3-43DB-8755-210B5D0C4A1C}" srcOrd="4" destOrd="0" parTransId="{0770F797-2EF2-4C1F-80A4-35F6EE3C4242}" sibTransId="{06DE1308-DF20-4E2E-8241-C87BB0BFFD54}"/>
    <dgm:cxn modelId="{7A269FA5-98BB-42C5-B068-25B8F828CF4C}" type="presOf" srcId="{A9C65AD7-A1F1-42E8-973B-39392C78A1EC}" destId="{33E4BA39-D5BA-4EA3-8AC6-EC26EEF0B023}" srcOrd="0" destOrd="0" presId="urn:microsoft.com/office/officeart/2005/8/layout/lProcess1"/>
    <dgm:cxn modelId="{F82BFAA5-EA0C-4E05-AB1B-E1FA6268D3D8}" srcId="{3A6BEEAE-88B7-4202-B58B-5D9F7256A51C}" destId="{B3B99BFC-6BCF-4999-91CF-EA995CCF5AC5}" srcOrd="4" destOrd="0" parTransId="{0DB42B4B-3EF4-4285-AB84-452C8BA8B10B}" sibTransId="{33BE751E-6A8E-42F7-A3C5-75EDBA467058}"/>
    <dgm:cxn modelId="{7DDF2BAB-3A37-443C-8F89-63A91C742A9E}" srcId="{ED75FD63-FD68-42DC-A624-459D88F8552E}" destId="{072FB594-2DB9-43A4-9F11-E6C49949233B}" srcOrd="2" destOrd="0" parTransId="{CA1E0FD1-0FE7-4041-9203-56D8DCA05E8F}" sibTransId="{CB24FE7E-2386-4318-97C2-A062E8BA55A6}"/>
    <dgm:cxn modelId="{C39E85AC-E27D-4853-A0EF-B71CCA67EC75}" srcId="{69A5CEFD-0F88-42C2-8C9E-E27ADE327E6E}" destId="{84C227B6-B05F-4FA6-A9E4-BA5540887147}" srcOrd="6" destOrd="0" parTransId="{4B5BF03C-5801-4038-AABF-A8A7B2AF270C}" sibTransId="{4D2C66E2-4272-4D94-86D3-93C8AC1BD35A}"/>
    <dgm:cxn modelId="{E9F571AD-B316-4BAB-87AC-5167C36DAC4F}" srcId="{CAD15DA4-DA33-450E-B78A-EAB995E81ECC}" destId="{48FD4017-A806-45C4-B29C-6B96B414928C}" srcOrd="5" destOrd="0" parTransId="{9AE102F3-BAAF-4E70-8D23-22B6384ECEC1}" sibTransId="{DCDE5145-4AD3-4A65-9355-8817993D93B8}"/>
    <dgm:cxn modelId="{B1688EAE-9A08-4965-86D0-A9084E6ED107}" type="presOf" srcId="{96911211-ADDC-4A54-A6EA-22B45C4B21BE}" destId="{1D30D568-DF68-4B0B-949A-5F43A0C50EF6}" srcOrd="0" destOrd="0" presId="urn:microsoft.com/office/officeart/2005/8/layout/lProcess1"/>
    <dgm:cxn modelId="{CD07AAAF-1012-4BEF-9302-0DC0CE18CEE4}" type="presOf" srcId="{B3B99BFC-6BCF-4999-91CF-EA995CCF5AC5}" destId="{76DF2582-7CFE-4B23-8F55-E75768369B90}" srcOrd="0" destOrd="0" presId="urn:microsoft.com/office/officeart/2005/8/layout/lProcess1"/>
    <dgm:cxn modelId="{98EADAB2-8BE5-44E2-8B21-60C9D3C7471F}" type="presOf" srcId="{69A5CEFD-0F88-42C2-8C9E-E27ADE327E6E}" destId="{15813000-59E9-49FF-9859-E8B5CCCB93A5}" srcOrd="0" destOrd="0" presId="urn:microsoft.com/office/officeart/2005/8/layout/lProcess1"/>
    <dgm:cxn modelId="{87B22BB5-53F6-4172-BF1A-D0A90FF19602}" type="presOf" srcId="{83D761EB-5C24-4D54-B26D-4981F191064E}" destId="{F41DA30C-491B-4723-9064-667F70392022}" srcOrd="0" destOrd="0" presId="urn:microsoft.com/office/officeart/2005/8/layout/lProcess1"/>
    <dgm:cxn modelId="{CBBA47B5-1CB5-4AEF-9CB9-6385D3B8AC62}" srcId="{ED75FD63-FD68-42DC-A624-459D88F8552E}" destId="{5E15CDC9-272E-472A-8B14-3C47A335634A}" srcOrd="0" destOrd="0" parTransId="{C16901C1-F484-4537-8161-19223FD65BAD}" sibTransId="{876AC125-2753-4C7B-8814-4C9E1FA9495A}"/>
    <dgm:cxn modelId="{A42C3AB6-EE48-473F-B383-B792C608458C}" type="presOf" srcId="{072FB594-2DB9-43A4-9F11-E6C49949233B}" destId="{6AA7AB52-37E3-415C-B38A-A43FF60BAE94}" srcOrd="0" destOrd="0" presId="urn:microsoft.com/office/officeart/2005/8/layout/lProcess1"/>
    <dgm:cxn modelId="{BAA52DBF-CA94-4874-8B65-202D7491C1F7}" srcId="{286E5C46-D905-45C1-BC95-5ABDAD0E41D8}" destId="{3A6BEEAE-88B7-4202-B58B-5D9F7256A51C}" srcOrd="0" destOrd="0" parTransId="{06B01A9E-3251-43C0-A112-950357EB98FF}" sibTransId="{3981D222-5C5E-40FB-AD90-6AABD6546B9E}"/>
    <dgm:cxn modelId="{6254FCBF-DDED-40D8-977F-5F520503A448}" srcId="{69A5CEFD-0F88-42C2-8C9E-E27ADE327E6E}" destId="{837FEF58-9B26-4554-BBE6-E3B934A7F7B3}" srcOrd="0" destOrd="0" parTransId="{B52A4DDC-8A8F-42F5-97A6-A3EB218970FB}" sibTransId="{C2966351-93DA-411F-B8F1-21E6758AACED}"/>
    <dgm:cxn modelId="{F92C8EC0-1C0D-457B-8F97-ED198567A435}" type="presOf" srcId="{06DE1308-DF20-4E2E-8241-C87BB0BFFD54}" destId="{25854112-1FBE-481C-A853-AD01E058755B}" srcOrd="0" destOrd="0" presId="urn:microsoft.com/office/officeart/2005/8/layout/lProcess1"/>
    <dgm:cxn modelId="{9150A5C0-906A-4B46-AC1C-C9544E2B925A}" type="presOf" srcId="{46394F75-E79F-4A45-8F5A-C685E0F06AD4}" destId="{56D41A92-3261-4C25-8AD4-3B1BD3C7A877}" srcOrd="0" destOrd="0" presId="urn:microsoft.com/office/officeart/2005/8/layout/lProcess1"/>
    <dgm:cxn modelId="{77FC3AC3-D4E7-4578-A140-6B7B4042D4B3}" srcId="{CAD15DA4-DA33-450E-B78A-EAB995E81ECC}" destId="{B5BF605A-C2C5-49F8-95E3-A527DB73131C}" srcOrd="8" destOrd="0" parTransId="{491299B2-F9A5-4EFA-96F0-F28251499504}" sibTransId="{F33D221E-E457-4660-B8F8-045EAAF4A9C3}"/>
    <dgm:cxn modelId="{6D26E7C3-9422-46A8-B70D-B1643D8711EB}" type="presOf" srcId="{B5BF605A-C2C5-49F8-95E3-A527DB73131C}" destId="{5E87727A-8B21-4FAA-9C77-4F28D2F78292}" srcOrd="0" destOrd="0" presId="urn:microsoft.com/office/officeart/2005/8/layout/lProcess1"/>
    <dgm:cxn modelId="{C35F20C8-3035-41FC-9A37-AA331805C011}" type="presOf" srcId="{039F0520-7373-4D87-B1DB-F935539673A4}" destId="{6C3D8A77-33D2-44F2-ABF1-372CC1C31E0A}" srcOrd="0" destOrd="0" presId="urn:microsoft.com/office/officeart/2005/8/layout/lProcess1"/>
    <dgm:cxn modelId="{161A4AC9-90D1-4DED-928B-511F17958EBD}" type="presOf" srcId="{5E6EA5D5-8335-4E82-87CE-2FC24223C39C}" destId="{077A6FA9-07C4-4FB5-8951-397EB942606E}" srcOrd="0" destOrd="0" presId="urn:microsoft.com/office/officeart/2005/8/layout/lProcess1"/>
    <dgm:cxn modelId="{02527CCA-614B-4286-A8CB-B943EEA1ADCE}" srcId="{69A5CEFD-0F88-42C2-8C9E-E27ADE327E6E}" destId="{A5ED0950-78A0-4F29-B9C3-7B4091707950}" srcOrd="8" destOrd="0" parTransId="{006D5835-1290-4DDC-8F8A-D31E4BC4E886}" sibTransId="{6844E335-3F58-4997-9CCF-CC9D3D1BAAFB}"/>
    <dgm:cxn modelId="{5D9662CB-EBA7-4E89-BAB6-E281071BAD3D}" type="presOf" srcId="{84C227B6-B05F-4FA6-A9E4-BA5540887147}" destId="{72A7441D-1418-4134-B1A5-F92A6695727B}" srcOrd="0" destOrd="0" presId="urn:microsoft.com/office/officeart/2005/8/layout/lProcess1"/>
    <dgm:cxn modelId="{9F71FBCB-156E-419B-9BC1-0D344D2AB25E}" type="presOf" srcId="{39DBE084-FC60-48F5-948C-704D7AA2A33D}" destId="{4819B9DD-933F-4C83-9B50-0AA23F241F2A}" srcOrd="0" destOrd="0" presId="urn:microsoft.com/office/officeart/2005/8/layout/lProcess1"/>
    <dgm:cxn modelId="{BDD814D0-25C4-457A-BC5F-3F172E9539AF}" type="presOf" srcId="{17787941-0709-48DC-94AF-A5F4B19A42DD}" destId="{1DE19F3E-5345-4517-95B0-96B64E67354A}" srcOrd="0" destOrd="0" presId="urn:microsoft.com/office/officeart/2005/8/layout/lProcess1"/>
    <dgm:cxn modelId="{8F2317D2-5864-459D-A722-BB7060E1880B}" type="presOf" srcId="{33BE751E-6A8E-42F7-A3C5-75EDBA467058}" destId="{E2D3F3D1-9825-458C-B376-9571536D26EB}" srcOrd="0" destOrd="0" presId="urn:microsoft.com/office/officeart/2005/8/layout/lProcess1"/>
    <dgm:cxn modelId="{D7400BD3-D823-4509-BE3D-3BEA3BECB137}" srcId="{CAD15DA4-DA33-450E-B78A-EAB995E81ECC}" destId="{D91FFF30-4235-44A3-8A09-18941398452B}" srcOrd="2" destOrd="0" parTransId="{2E7679F4-7937-455D-9B03-0E51E94475F7}" sibTransId="{17787941-0709-48DC-94AF-A5F4B19A42DD}"/>
    <dgm:cxn modelId="{029E28D6-DDF5-4723-B61F-80C2DD47AAD8}" type="presOf" srcId="{72FB4EE3-3738-46C8-B4A1-CBE358F22320}" destId="{07160512-83F1-483B-B0F1-AB3D44DDFEE1}" srcOrd="0" destOrd="0" presId="urn:microsoft.com/office/officeart/2005/8/layout/lProcess1"/>
    <dgm:cxn modelId="{B7DACBD6-D99B-4C3B-9E93-1F83D0DA1A0B}" srcId="{69A5CEFD-0F88-42C2-8C9E-E27ADE327E6E}" destId="{96911211-ADDC-4A54-A6EA-22B45C4B21BE}" srcOrd="9" destOrd="0" parTransId="{1D4E8913-42C6-413E-A099-1F4F06F95E9A}" sibTransId="{B21A0434-3194-40A7-821F-64FC729C81D4}"/>
    <dgm:cxn modelId="{7DC205D7-9854-4A71-BF4D-D0E5CA9054DE}" srcId="{3A6BEEAE-88B7-4202-B58B-5D9F7256A51C}" destId="{FBA47B0A-2C02-4524-9BB7-1503F1432919}" srcOrd="1" destOrd="0" parTransId="{5AD469C5-7CB6-46C5-85FB-84AA72C45D0C}" sibTransId="{D7A3199C-D435-4E89-A021-769AA9DF6560}"/>
    <dgm:cxn modelId="{2B261ED9-68C8-4766-886D-7C246191F08C}" srcId="{ED75FD63-FD68-42DC-A624-459D88F8552E}" destId="{A6F4D086-8BEF-4580-A622-5AA2BB4DA260}" srcOrd="3" destOrd="0" parTransId="{549B9452-2016-4B75-A9ED-7A5A94874504}" sibTransId="{3D71F8F8-8535-49BC-870D-5C55320ECEA5}"/>
    <dgm:cxn modelId="{A46DE2D9-1543-4DAB-BE0C-201ACD6D85A0}" srcId="{69A5CEFD-0F88-42C2-8C9E-E27ADE327E6E}" destId="{07C987B2-4ADA-4770-812F-2B3B1E464C5A}" srcOrd="5" destOrd="0" parTransId="{E47AB953-2558-49B6-85AE-C61129BA3DAA}" sibTransId="{4A7FF103-A195-4629-B336-CEBC22A45B3C}"/>
    <dgm:cxn modelId="{5246ECE0-E529-431A-973C-C9FE9213C631}" type="presOf" srcId="{D50E3044-F0DF-41FF-A8E8-0DEFAA8F3AD1}" destId="{BC7CEF70-5012-4D69-9A7D-761FE358651F}" srcOrd="0" destOrd="0" presId="urn:microsoft.com/office/officeart/2005/8/layout/lProcess1"/>
    <dgm:cxn modelId="{B0A318E2-0E54-4833-BE8E-28D18A422AA6}" type="presOf" srcId="{97965B60-A4C7-4B70-B096-182D626A7F73}" destId="{3F3F57C0-0DE6-4CD0-A927-108942E8EE16}" srcOrd="0" destOrd="0" presId="urn:microsoft.com/office/officeart/2005/8/layout/lProcess1"/>
    <dgm:cxn modelId="{5C23B7E7-1CDB-4118-9E73-4072E09DC4C3}" type="presOf" srcId="{656321D1-600A-4279-ABC2-506F383F5D74}" destId="{F4E70A36-88E1-46C2-9965-E3744D4D37D3}" srcOrd="0" destOrd="0" presId="urn:microsoft.com/office/officeart/2005/8/layout/lProcess1"/>
    <dgm:cxn modelId="{84A0F1E7-27A5-4A66-80BB-4577777B9C0B}" type="presOf" srcId="{8A469FE5-BF62-4546-A129-916C97A21D40}" destId="{E13A0436-C292-4953-94B2-969474C15F88}" srcOrd="0" destOrd="0" presId="urn:microsoft.com/office/officeart/2005/8/layout/lProcess1"/>
    <dgm:cxn modelId="{B7E391EA-CEEE-416C-95AB-AA6B80C28C66}" type="presOf" srcId="{286E5C46-D905-45C1-BC95-5ABDAD0E41D8}" destId="{5392FB58-C39F-4FE3-89A2-1D73C8AECF2E}" srcOrd="0" destOrd="0" presId="urn:microsoft.com/office/officeart/2005/8/layout/lProcess1"/>
    <dgm:cxn modelId="{6086EBF1-E498-46BF-BD6F-A7C82D93C7E6}" srcId="{286E5C46-D905-45C1-BC95-5ABDAD0E41D8}" destId="{69A5CEFD-0F88-42C2-8C9E-E27ADE327E6E}" srcOrd="1" destOrd="0" parTransId="{86CF6988-E17C-48CE-BBC9-D8FEDE5D5205}" sibTransId="{2E08E2EC-B194-4FAD-8689-656ACC6E2E5F}"/>
    <dgm:cxn modelId="{9C4796F3-5151-4D5F-8700-AA785E26FB80}" type="presOf" srcId="{B577314A-EF35-424A-9176-4EBCA4F348D0}" destId="{83CCDE97-1D75-4497-B129-67D06075948A}" srcOrd="0" destOrd="0" presId="urn:microsoft.com/office/officeart/2005/8/layout/lProcess1"/>
    <dgm:cxn modelId="{656F18F4-D368-4E01-B09C-CB686DB92BFF}" type="presOf" srcId="{CAD15DA4-DA33-450E-B78A-EAB995E81ECC}" destId="{34768BFC-9B8D-4E67-BD53-382D96EE4CF2}" srcOrd="0" destOrd="0" presId="urn:microsoft.com/office/officeart/2005/8/layout/lProcess1"/>
    <dgm:cxn modelId="{E18000F7-DA07-493B-8BD3-DE3302055D24}" type="presOf" srcId="{F00974FF-E52E-4A5C-B914-993A069A5BBD}" destId="{227697C8-0F4E-4A3D-9853-B17D58580C24}" srcOrd="0" destOrd="0" presId="urn:microsoft.com/office/officeart/2005/8/layout/lProcess1"/>
    <dgm:cxn modelId="{C97801FB-4876-4F05-BD75-766AD70BBFE9}" srcId="{CAD15DA4-DA33-450E-B78A-EAB995E81ECC}" destId="{2C613AAE-117E-43A9-84B1-2D4FF7D322C3}" srcOrd="7" destOrd="0" parTransId="{8A73F26C-B69E-4ED3-B5D2-AB4D90167DB0}" sibTransId="{B8BF415A-5F7F-4DED-8042-772E1628D792}"/>
    <dgm:cxn modelId="{7585C1FF-7138-4B71-8AB6-7550AF8E5512}" srcId="{CAD15DA4-DA33-450E-B78A-EAB995E81ECC}" destId="{271B39CA-D423-4108-BC31-6F6E6FEA7597}" srcOrd="0" destOrd="0" parTransId="{BF7BC37D-8DA0-4394-9B98-82A272E20799}" sibTransId="{97965B60-A4C7-4B70-B096-182D626A7F73}"/>
    <dgm:cxn modelId="{5914CCFB-6525-483F-9870-AF12541DA5F5}" type="presParOf" srcId="{5392FB58-C39F-4FE3-89A2-1D73C8AECF2E}" destId="{1AEA60CA-FD81-4AE4-BE06-AEC9142FAD76}" srcOrd="0" destOrd="0" presId="urn:microsoft.com/office/officeart/2005/8/layout/lProcess1"/>
    <dgm:cxn modelId="{D2A8F4C2-58B1-46F1-8FC5-406FCECC5365}" type="presParOf" srcId="{1AEA60CA-FD81-4AE4-BE06-AEC9142FAD76}" destId="{26667C7E-FFD6-455D-B286-5ABE07040457}" srcOrd="0" destOrd="0" presId="urn:microsoft.com/office/officeart/2005/8/layout/lProcess1"/>
    <dgm:cxn modelId="{3BA5B739-04DB-4794-86B0-447E912338CC}" type="presParOf" srcId="{1AEA60CA-FD81-4AE4-BE06-AEC9142FAD76}" destId="{83CCDE97-1D75-4497-B129-67D06075948A}" srcOrd="1" destOrd="0" presId="urn:microsoft.com/office/officeart/2005/8/layout/lProcess1"/>
    <dgm:cxn modelId="{F558C719-5E0A-4F57-BEC2-E15438775ED2}" type="presParOf" srcId="{1AEA60CA-FD81-4AE4-BE06-AEC9142FAD76}" destId="{3CF8935B-A119-4118-AA05-B1C6EC2A8DD7}" srcOrd="2" destOrd="0" presId="urn:microsoft.com/office/officeart/2005/8/layout/lProcess1"/>
    <dgm:cxn modelId="{2F604C7C-2258-4D1F-9516-A092C8EF525B}" type="presParOf" srcId="{1AEA60CA-FD81-4AE4-BE06-AEC9142FAD76}" destId="{A3A624EC-7AE4-4F3C-8968-4CE173EEF84F}" srcOrd="3" destOrd="0" presId="urn:microsoft.com/office/officeart/2005/8/layout/lProcess1"/>
    <dgm:cxn modelId="{8A92527A-F2E2-459F-A6A7-2B514B8DAA17}" type="presParOf" srcId="{1AEA60CA-FD81-4AE4-BE06-AEC9142FAD76}" destId="{0562EB37-CAF0-4955-A9E4-F090142BFFC6}" srcOrd="4" destOrd="0" presId="urn:microsoft.com/office/officeart/2005/8/layout/lProcess1"/>
    <dgm:cxn modelId="{D3DA21D3-0FC6-4A76-8D37-96111419BFEB}" type="presParOf" srcId="{1AEA60CA-FD81-4AE4-BE06-AEC9142FAD76}" destId="{9B8F46EA-D5EC-4FB8-9360-9CBE8BDD3229}" srcOrd="5" destOrd="0" presId="urn:microsoft.com/office/officeart/2005/8/layout/lProcess1"/>
    <dgm:cxn modelId="{5A38D6DD-E175-485D-B212-E26934C94B9C}" type="presParOf" srcId="{1AEA60CA-FD81-4AE4-BE06-AEC9142FAD76}" destId="{56D41A92-3261-4C25-8AD4-3B1BD3C7A877}" srcOrd="6" destOrd="0" presId="urn:microsoft.com/office/officeart/2005/8/layout/lProcess1"/>
    <dgm:cxn modelId="{F4EDAA92-B2C9-40FD-90C2-32F242B7D153}" type="presParOf" srcId="{1AEA60CA-FD81-4AE4-BE06-AEC9142FAD76}" destId="{33E4BA39-D5BA-4EA3-8AC6-EC26EEF0B023}" srcOrd="7" destOrd="0" presId="urn:microsoft.com/office/officeart/2005/8/layout/lProcess1"/>
    <dgm:cxn modelId="{E40FCE14-495A-41F2-B526-61C5EA93BBAA}" type="presParOf" srcId="{1AEA60CA-FD81-4AE4-BE06-AEC9142FAD76}" destId="{51D1EE26-75A0-430C-A868-F5719DB284F3}" srcOrd="8" destOrd="0" presId="urn:microsoft.com/office/officeart/2005/8/layout/lProcess1"/>
    <dgm:cxn modelId="{4BAB4D09-A68A-4DF4-B094-7B536D02E249}" type="presParOf" srcId="{1AEA60CA-FD81-4AE4-BE06-AEC9142FAD76}" destId="{C4E4BDAE-2D66-449E-AEB3-930A10B1ADDD}" srcOrd="9" destOrd="0" presId="urn:microsoft.com/office/officeart/2005/8/layout/lProcess1"/>
    <dgm:cxn modelId="{E56C7FEA-8DE8-4D08-88FA-F6C00D6CB45D}" type="presParOf" srcId="{1AEA60CA-FD81-4AE4-BE06-AEC9142FAD76}" destId="{76DF2582-7CFE-4B23-8F55-E75768369B90}" srcOrd="10" destOrd="0" presId="urn:microsoft.com/office/officeart/2005/8/layout/lProcess1"/>
    <dgm:cxn modelId="{5B710A2F-BFAB-4A84-A7F1-CF22C14E71CB}" type="presParOf" srcId="{1AEA60CA-FD81-4AE4-BE06-AEC9142FAD76}" destId="{E2D3F3D1-9825-458C-B376-9571536D26EB}" srcOrd="11" destOrd="0" presId="urn:microsoft.com/office/officeart/2005/8/layout/lProcess1"/>
    <dgm:cxn modelId="{6779E674-83C3-41CF-9E7A-8FF3F0F724D4}" type="presParOf" srcId="{1AEA60CA-FD81-4AE4-BE06-AEC9142FAD76}" destId="{D94ABE9B-D864-4568-A318-994F18368F3E}" srcOrd="12" destOrd="0" presId="urn:microsoft.com/office/officeart/2005/8/layout/lProcess1"/>
    <dgm:cxn modelId="{0D32C5A8-9E92-45F4-92AC-532DCB5D349A}" type="presParOf" srcId="{5392FB58-C39F-4FE3-89A2-1D73C8AECF2E}" destId="{887DA1F5-AC45-43D5-A8B3-B27236F37426}" srcOrd="1" destOrd="0" presId="urn:microsoft.com/office/officeart/2005/8/layout/lProcess1"/>
    <dgm:cxn modelId="{002A0C28-D2DD-4650-958C-B8FD0C97B01F}" type="presParOf" srcId="{5392FB58-C39F-4FE3-89A2-1D73C8AECF2E}" destId="{BC947F99-D0A1-493B-928B-BD8B029AA64A}" srcOrd="2" destOrd="0" presId="urn:microsoft.com/office/officeart/2005/8/layout/lProcess1"/>
    <dgm:cxn modelId="{26EC9F42-A660-42E2-9934-90F63CB8CC2A}" type="presParOf" srcId="{BC947F99-D0A1-493B-928B-BD8B029AA64A}" destId="{15813000-59E9-49FF-9859-E8B5CCCB93A5}" srcOrd="0" destOrd="0" presId="urn:microsoft.com/office/officeart/2005/8/layout/lProcess1"/>
    <dgm:cxn modelId="{FED59391-958B-4AB0-91D8-3C612D29ACD9}" type="presParOf" srcId="{BC947F99-D0A1-493B-928B-BD8B029AA64A}" destId="{F789DD14-B76A-4D2E-9EC5-BEF691E63D2B}" srcOrd="1" destOrd="0" presId="urn:microsoft.com/office/officeart/2005/8/layout/lProcess1"/>
    <dgm:cxn modelId="{4B0BCDCD-2BC8-49A6-833A-86FAE4E6587E}" type="presParOf" srcId="{BC947F99-D0A1-493B-928B-BD8B029AA64A}" destId="{45D8EC96-08FA-446D-83E8-685BAC48D776}" srcOrd="2" destOrd="0" presId="urn:microsoft.com/office/officeart/2005/8/layout/lProcess1"/>
    <dgm:cxn modelId="{33C14C48-540E-47FD-88D0-2A7CEDEFD6C0}" type="presParOf" srcId="{BC947F99-D0A1-493B-928B-BD8B029AA64A}" destId="{D437B094-4434-4DF2-95BD-775FF6278EE9}" srcOrd="3" destOrd="0" presId="urn:microsoft.com/office/officeart/2005/8/layout/lProcess1"/>
    <dgm:cxn modelId="{67413532-9C35-4354-B820-43D7FB3FB18E}" type="presParOf" srcId="{BC947F99-D0A1-493B-928B-BD8B029AA64A}" destId="{227697C8-0F4E-4A3D-9853-B17D58580C24}" srcOrd="4" destOrd="0" presId="urn:microsoft.com/office/officeart/2005/8/layout/lProcess1"/>
    <dgm:cxn modelId="{4D63F212-A2FD-4C96-B5E5-4DEE651917B0}" type="presParOf" srcId="{BC947F99-D0A1-493B-928B-BD8B029AA64A}" destId="{6C3D8A77-33D2-44F2-ABF1-372CC1C31E0A}" srcOrd="5" destOrd="0" presId="urn:microsoft.com/office/officeart/2005/8/layout/lProcess1"/>
    <dgm:cxn modelId="{E3A2D136-D7BE-4AED-B16E-2A39210832C4}" type="presParOf" srcId="{BC947F99-D0A1-493B-928B-BD8B029AA64A}" destId="{471458BC-030D-467A-A318-56E0ADAE8D8C}" srcOrd="6" destOrd="0" presId="urn:microsoft.com/office/officeart/2005/8/layout/lProcess1"/>
    <dgm:cxn modelId="{6852B52F-728C-42C5-8184-FB46254ACC99}" type="presParOf" srcId="{BC947F99-D0A1-493B-928B-BD8B029AA64A}" destId="{BC7CEF70-5012-4D69-9A7D-761FE358651F}" srcOrd="7" destOrd="0" presId="urn:microsoft.com/office/officeart/2005/8/layout/lProcess1"/>
    <dgm:cxn modelId="{66DD6DA7-C4C8-4EDB-9E0E-03D34ACD6BA0}" type="presParOf" srcId="{BC947F99-D0A1-493B-928B-BD8B029AA64A}" destId="{F41DA30C-491B-4723-9064-667F70392022}" srcOrd="8" destOrd="0" presId="urn:microsoft.com/office/officeart/2005/8/layout/lProcess1"/>
    <dgm:cxn modelId="{5B6C7CAF-1BC3-40DE-8E98-166E3197F500}" type="presParOf" srcId="{BC947F99-D0A1-493B-928B-BD8B029AA64A}" destId="{17EFD222-E1B3-4A1E-AF2E-BFDB118BFC68}" srcOrd="9" destOrd="0" presId="urn:microsoft.com/office/officeart/2005/8/layout/lProcess1"/>
    <dgm:cxn modelId="{84B01C08-F409-4137-81EE-44827AD547AF}" type="presParOf" srcId="{BC947F99-D0A1-493B-928B-BD8B029AA64A}" destId="{07160512-83F1-483B-B0F1-AB3D44DDFEE1}" srcOrd="10" destOrd="0" presId="urn:microsoft.com/office/officeart/2005/8/layout/lProcess1"/>
    <dgm:cxn modelId="{C440364E-4556-493B-8C53-83FBDED25A29}" type="presParOf" srcId="{BC947F99-D0A1-493B-928B-BD8B029AA64A}" destId="{56E57A9A-8F77-4CD0-AD35-230D7FE8D23F}" srcOrd="11" destOrd="0" presId="urn:microsoft.com/office/officeart/2005/8/layout/lProcess1"/>
    <dgm:cxn modelId="{1D7C5B97-0BEB-48D1-AD9E-3E7DEF627635}" type="presParOf" srcId="{BC947F99-D0A1-493B-928B-BD8B029AA64A}" destId="{C1F1B927-C7FA-441E-8F37-DDB1DC7B8F02}" srcOrd="12" destOrd="0" presId="urn:microsoft.com/office/officeart/2005/8/layout/lProcess1"/>
    <dgm:cxn modelId="{9DFC5726-18DD-4016-B451-F3FB33811EC5}" type="presParOf" srcId="{BC947F99-D0A1-493B-928B-BD8B029AA64A}" destId="{5A34B1C3-D889-4DA7-81E5-171B3BADA010}" srcOrd="13" destOrd="0" presId="urn:microsoft.com/office/officeart/2005/8/layout/lProcess1"/>
    <dgm:cxn modelId="{1E987D33-5BF5-422C-8CB4-5FC418399804}" type="presParOf" srcId="{BC947F99-D0A1-493B-928B-BD8B029AA64A}" destId="{72A7441D-1418-4134-B1A5-F92A6695727B}" srcOrd="14" destOrd="0" presId="urn:microsoft.com/office/officeart/2005/8/layout/lProcess1"/>
    <dgm:cxn modelId="{FA64A22B-3F44-4660-870A-C58E7EA76881}" type="presParOf" srcId="{BC947F99-D0A1-493B-928B-BD8B029AA64A}" destId="{05B0749C-3AB4-45F6-85F8-240DA3EB2896}" srcOrd="15" destOrd="0" presId="urn:microsoft.com/office/officeart/2005/8/layout/lProcess1"/>
    <dgm:cxn modelId="{68A284D7-A2E0-4217-8522-C3927240D716}" type="presParOf" srcId="{BC947F99-D0A1-493B-928B-BD8B029AA64A}" destId="{0D3CA62A-571D-40E1-A448-A365909D15FF}" srcOrd="16" destOrd="0" presId="urn:microsoft.com/office/officeart/2005/8/layout/lProcess1"/>
    <dgm:cxn modelId="{E9815F45-D616-4C1B-BDE3-432226F4153D}" type="presParOf" srcId="{BC947F99-D0A1-493B-928B-BD8B029AA64A}" destId="{B2E14859-DCCC-4AE7-840A-B4CFCFD16AE9}" srcOrd="17" destOrd="0" presId="urn:microsoft.com/office/officeart/2005/8/layout/lProcess1"/>
    <dgm:cxn modelId="{991A6872-2DEF-45BB-B062-34776609E67B}" type="presParOf" srcId="{BC947F99-D0A1-493B-928B-BD8B029AA64A}" destId="{150C9292-B906-4DD8-86ED-A375CD438E78}" srcOrd="18" destOrd="0" presId="urn:microsoft.com/office/officeart/2005/8/layout/lProcess1"/>
    <dgm:cxn modelId="{AB167516-EA58-42FD-9102-F5A8477D8D1E}" type="presParOf" srcId="{BC947F99-D0A1-493B-928B-BD8B029AA64A}" destId="{06C120B1-7D0A-4FD6-94F8-F52B1835742C}" srcOrd="19" destOrd="0" presId="urn:microsoft.com/office/officeart/2005/8/layout/lProcess1"/>
    <dgm:cxn modelId="{9AF63F89-9562-4810-A9E8-6D3A10588815}" type="presParOf" srcId="{BC947F99-D0A1-493B-928B-BD8B029AA64A}" destId="{1D30D568-DF68-4B0B-949A-5F43A0C50EF6}" srcOrd="20" destOrd="0" presId="urn:microsoft.com/office/officeart/2005/8/layout/lProcess1"/>
    <dgm:cxn modelId="{8F9DEA0A-C8B2-4D98-945D-9E3EE37A0F4A}" type="presParOf" srcId="{BC947F99-D0A1-493B-928B-BD8B029AA64A}" destId="{E65A5B1D-97B9-4630-A9E2-45C9A715A4FE}" srcOrd="21" destOrd="0" presId="urn:microsoft.com/office/officeart/2005/8/layout/lProcess1"/>
    <dgm:cxn modelId="{F24D7CD5-D3B2-426C-AEEC-1758811B62A5}" type="presParOf" srcId="{BC947F99-D0A1-493B-928B-BD8B029AA64A}" destId="{E13A0436-C292-4953-94B2-969474C15F88}" srcOrd="22" destOrd="0" presId="urn:microsoft.com/office/officeart/2005/8/layout/lProcess1"/>
    <dgm:cxn modelId="{18A80D05-6250-43D1-91FB-ACC4CC2ECDA6}" type="presParOf" srcId="{5392FB58-C39F-4FE3-89A2-1D73C8AECF2E}" destId="{36D956FA-E807-4A0C-96DC-FF818107977E}" srcOrd="3" destOrd="0" presId="urn:microsoft.com/office/officeart/2005/8/layout/lProcess1"/>
    <dgm:cxn modelId="{64F298F9-275C-4876-8D3E-928DBF417F03}" type="presParOf" srcId="{5392FB58-C39F-4FE3-89A2-1D73C8AECF2E}" destId="{94963E5E-246D-4CE7-AA01-0F716E307BAE}" srcOrd="4" destOrd="0" presId="urn:microsoft.com/office/officeart/2005/8/layout/lProcess1"/>
    <dgm:cxn modelId="{AA724132-C15D-412A-B91D-5E9B90B897A8}" type="presParOf" srcId="{94963E5E-246D-4CE7-AA01-0F716E307BAE}" destId="{34768BFC-9B8D-4E67-BD53-382D96EE4CF2}" srcOrd="0" destOrd="0" presId="urn:microsoft.com/office/officeart/2005/8/layout/lProcess1"/>
    <dgm:cxn modelId="{EC2E845E-FB55-42ED-83D1-C0B1459B5DC8}" type="presParOf" srcId="{94963E5E-246D-4CE7-AA01-0F716E307BAE}" destId="{C84BED79-153F-4173-AC28-2A188AB18E03}" srcOrd="1" destOrd="0" presId="urn:microsoft.com/office/officeart/2005/8/layout/lProcess1"/>
    <dgm:cxn modelId="{C79149D9-EF7E-49F0-897C-FD11B98C3DD3}" type="presParOf" srcId="{94963E5E-246D-4CE7-AA01-0F716E307BAE}" destId="{1AEAC6A3-4536-4705-A7DB-ADB823B685E7}" srcOrd="2" destOrd="0" presId="urn:microsoft.com/office/officeart/2005/8/layout/lProcess1"/>
    <dgm:cxn modelId="{B8C8838C-5265-4AF4-B4D4-B5B05DB984EA}" type="presParOf" srcId="{94963E5E-246D-4CE7-AA01-0F716E307BAE}" destId="{3F3F57C0-0DE6-4CD0-A927-108942E8EE16}" srcOrd="3" destOrd="0" presId="urn:microsoft.com/office/officeart/2005/8/layout/lProcess1"/>
    <dgm:cxn modelId="{85D0705E-D609-4396-BC86-79F8125D3367}" type="presParOf" srcId="{94963E5E-246D-4CE7-AA01-0F716E307BAE}" destId="{926F9FB8-6472-44FB-A585-8150622AC5B2}" srcOrd="4" destOrd="0" presId="urn:microsoft.com/office/officeart/2005/8/layout/lProcess1"/>
    <dgm:cxn modelId="{017CDEE2-3613-455D-BA48-756363A77ECF}" type="presParOf" srcId="{94963E5E-246D-4CE7-AA01-0F716E307BAE}" destId="{077A6FA9-07C4-4FB5-8951-397EB942606E}" srcOrd="5" destOrd="0" presId="urn:microsoft.com/office/officeart/2005/8/layout/lProcess1"/>
    <dgm:cxn modelId="{A57A5154-E87E-45DD-AEF5-8CBA6BE198B6}" type="presParOf" srcId="{94963E5E-246D-4CE7-AA01-0F716E307BAE}" destId="{550D1479-CD23-4FD0-B224-FC2CD7B04799}" srcOrd="6" destOrd="0" presId="urn:microsoft.com/office/officeart/2005/8/layout/lProcess1"/>
    <dgm:cxn modelId="{5AC5960E-CB6F-4F29-ADEA-54346E809D95}" type="presParOf" srcId="{94963E5E-246D-4CE7-AA01-0F716E307BAE}" destId="{1DE19F3E-5345-4517-95B0-96B64E67354A}" srcOrd="7" destOrd="0" presId="urn:microsoft.com/office/officeart/2005/8/layout/lProcess1"/>
    <dgm:cxn modelId="{A50F5FD6-E0B8-4A3A-9E4A-E9164C044F35}" type="presParOf" srcId="{94963E5E-246D-4CE7-AA01-0F716E307BAE}" destId="{FCB77E1F-17D5-47EF-9C99-3F14B00483B7}" srcOrd="8" destOrd="0" presId="urn:microsoft.com/office/officeart/2005/8/layout/lProcess1"/>
    <dgm:cxn modelId="{D38D0EFA-7F2C-43CF-9B25-AF44550C0706}" type="presParOf" srcId="{94963E5E-246D-4CE7-AA01-0F716E307BAE}" destId="{8953D8FE-7E37-45D1-826C-E30DE057C494}" srcOrd="9" destOrd="0" presId="urn:microsoft.com/office/officeart/2005/8/layout/lProcess1"/>
    <dgm:cxn modelId="{396DB777-FF13-4892-B30D-8407D03272DF}" type="presParOf" srcId="{94963E5E-246D-4CE7-AA01-0F716E307BAE}" destId="{206A219C-582D-4E0B-A62E-4802BDBF6751}" srcOrd="10" destOrd="0" presId="urn:microsoft.com/office/officeart/2005/8/layout/lProcess1"/>
    <dgm:cxn modelId="{C41BC9E7-0044-4CD8-9B3B-6F754C40C04A}" type="presParOf" srcId="{94963E5E-246D-4CE7-AA01-0F716E307BAE}" destId="{25854112-1FBE-481C-A853-AD01E058755B}" srcOrd="11" destOrd="0" presId="urn:microsoft.com/office/officeart/2005/8/layout/lProcess1"/>
    <dgm:cxn modelId="{FB0E4BAB-E918-4E3F-BBA8-2884827CD3D3}" type="presParOf" srcId="{94963E5E-246D-4CE7-AA01-0F716E307BAE}" destId="{98554DD0-DDA8-4CC3-9ADF-C728B6550EE5}" srcOrd="12" destOrd="0" presId="urn:microsoft.com/office/officeart/2005/8/layout/lProcess1"/>
    <dgm:cxn modelId="{23FC38B9-E370-4DF5-87B2-F16ABD07897F}" type="presParOf" srcId="{94963E5E-246D-4CE7-AA01-0F716E307BAE}" destId="{1ECB249B-5070-4ED5-AFB5-166C36119803}" srcOrd="13" destOrd="0" presId="urn:microsoft.com/office/officeart/2005/8/layout/lProcess1"/>
    <dgm:cxn modelId="{728CCED0-66BF-4931-8455-C029F848FF64}" type="presParOf" srcId="{94963E5E-246D-4CE7-AA01-0F716E307BAE}" destId="{F4E70A36-88E1-46C2-9965-E3744D4D37D3}" srcOrd="14" destOrd="0" presId="urn:microsoft.com/office/officeart/2005/8/layout/lProcess1"/>
    <dgm:cxn modelId="{A4195A5C-495B-462C-A2E5-0D5325DF96AC}" type="presParOf" srcId="{94963E5E-246D-4CE7-AA01-0F716E307BAE}" destId="{326FF0AC-6136-40FB-B5EF-48DB9BE7D31E}" srcOrd="15" destOrd="0" presId="urn:microsoft.com/office/officeart/2005/8/layout/lProcess1"/>
    <dgm:cxn modelId="{8B82BB45-5AB3-4E6E-90CF-7F473E415318}" type="presParOf" srcId="{94963E5E-246D-4CE7-AA01-0F716E307BAE}" destId="{15FD1FCB-ED83-4457-B87F-97DE4638DE46}" srcOrd="16" destOrd="0" presId="urn:microsoft.com/office/officeart/2005/8/layout/lProcess1"/>
    <dgm:cxn modelId="{90C920EA-03FD-43A6-AA17-5AC1544C9B0D}" type="presParOf" srcId="{94963E5E-246D-4CE7-AA01-0F716E307BAE}" destId="{4F68318C-A6F2-4E26-80C2-9490991D6FEF}" srcOrd="17" destOrd="0" presId="urn:microsoft.com/office/officeart/2005/8/layout/lProcess1"/>
    <dgm:cxn modelId="{DD702537-662A-4B88-A9CD-2BC11FD28B15}" type="presParOf" srcId="{94963E5E-246D-4CE7-AA01-0F716E307BAE}" destId="{5E87727A-8B21-4FAA-9C77-4F28D2F78292}" srcOrd="18" destOrd="0" presId="urn:microsoft.com/office/officeart/2005/8/layout/lProcess1"/>
    <dgm:cxn modelId="{ED6C6769-21C4-440B-BE03-2C64E2707572}" type="presParOf" srcId="{94963E5E-246D-4CE7-AA01-0F716E307BAE}" destId="{21947452-C674-4674-8068-4E4B2D17BC81}" srcOrd="19" destOrd="0" presId="urn:microsoft.com/office/officeart/2005/8/layout/lProcess1"/>
    <dgm:cxn modelId="{60E2389A-6E27-4CCB-9F18-7F9968691060}" type="presParOf" srcId="{94963E5E-246D-4CE7-AA01-0F716E307BAE}" destId="{D1664C58-E11C-437D-95BF-4C53F3EE1975}" srcOrd="20" destOrd="0" presId="urn:microsoft.com/office/officeart/2005/8/layout/lProcess1"/>
    <dgm:cxn modelId="{9979942F-346B-4214-8E3B-46795E54FC89}" type="presParOf" srcId="{5392FB58-C39F-4FE3-89A2-1D73C8AECF2E}" destId="{B51338CF-19BD-48AE-83B6-3212119207A2}" srcOrd="5" destOrd="0" presId="urn:microsoft.com/office/officeart/2005/8/layout/lProcess1"/>
    <dgm:cxn modelId="{5FA28D1B-6E0C-4E7A-B873-D5150C828361}" type="presParOf" srcId="{5392FB58-C39F-4FE3-89A2-1D73C8AECF2E}" destId="{91B50388-DD13-4DF6-91C3-29279C56BDEB}" srcOrd="6" destOrd="0" presId="urn:microsoft.com/office/officeart/2005/8/layout/lProcess1"/>
    <dgm:cxn modelId="{BDEC5EBD-711B-45E4-A6D5-16E1F753C273}" type="presParOf" srcId="{91B50388-DD13-4DF6-91C3-29279C56BDEB}" destId="{1179B1AB-7063-4FD8-AF79-38C5C20A8261}" srcOrd="0" destOrd="0" presId="urn:microsoft.com/office/officeart/2005/8/layout/lProcess1"/>
    <dgm:cxn modelId="{67456A02-0E89-494B-9179-B21FA1404F27}" type="presParOf" srcId="{91B50388-DD13-4DF6-91C3-29279C56BDEB}" destId="{278B2D6A-7FA7-494B-AF32-E820C7D25EE2}" srcOrd="1" destOrd="0" presId="urn:microsoft.com/office/officeart/2005/8/layout/lProcess1"/>
    <dgm:cxn modelId="{4205B10F-C7C7-4351-84E5-4F794659F186}" type="presParOf" srcId="{91B50388-DD13-4DF6-91C3-29279C56BDEB}" destId="{7E005C63-3593-4485-A39D-6915D50C411C}" srcOrd="2" destOrd="0" presId="urn:microsoft.com/office/officeart/2005/8/layout/lProcess1"/>
    <dgm:cxn modelId="{4B67F2B5-93FE-4E07-816E-15E86A9C7172}" type="presParOf" srcId="{91B50388-DD13-4DF6-91C3-29279C56BDEB}" destId="{40312431-2EF2-4AD5-8461-B42E27FF1CF1}" srcOrd="3" destOrd="0" presId="urn:microsoft.com/office/officeart/2005/8/layout/lProcess1"/>
    <dgm:cxn modelId="{88BA7B89-BCF4-4DD1-8DD2-78381F3B0D10}" type="presParOf" srcId="{91B50388-DD13-4DF6-91C3-29279C56BDEB}" destId="{5313DED3-963E-4A72-99D1-7224CCC9FC81}" srcOrd="4" destOrd="0" presId="urn:microsoft.com/office/officeart/2005/8/layout/lProcess1"/>
    <dgm:cxn modelId="{C45308AC-B565-43A1-8AB4-576ED4DC5485}" type="presParOf" srcId="{91B50388-DD13-4DF6-91C3-29279C56BDEB}" destId="{5BB4AB5F-EF89-47D6-BF8E-063E0ACAF49A}" srcOrd="5" destOrd="0" presId="urn:microsoft.com/office/officeart/2005/8/layout/lProcess1"/>
    <dgm:cxn modelId="{F1A4D8E7-8702-48A2-803A-291392706564}" type="presParOf" srcId="{91B50388-DD13-4DF6-91C3-29279C56BDEB}" destId="{6AA7AB52-37E3-415C-B38A-A43FF60BAE94}" srcOrd="6" destOrd="0" presId="urn:microsoft.com/office/officeart/2005/8/layout/lProcess1"/>
    <dgm:cxn modelId="{6168EDB2-8DBF-4549-BB46-FBD5A712E8CC}" type="presParOf" srcId="{91B50388-DD13-4DF6-91C3-29279C56BDEB}" destId="{8D60AB7B-1DAC-45A7-BAAB-B52C1D054501}" srcOrd="7" destOrd="0" presId="urn:microsoft.com/office/officeart/2005/8/layout/lProcess1"/>
    <dgm:cxn modelId="{C927BD99-A825-456D-9B73-842CDF9E7E03}" type="presParOf" srcId="{91B50388-DD13-4DF6-91C3-29279C56BDEB}" destId="{914F830F-8971-43CB-A6B1-22FCFBE9CAC6}" srcOrd="8" destOrd="0" presId="urn:microsoft.com/office/officeart/2005/8/layout/lProcess1"/>
    <dgm:cxn modelId="{E58AA907-3AB7-42A7-99AB-58CCE5A33349}" type="presParOf" srcId="{91B50388-DD13-4DF6-91C3-29279C56BDEB}" destId="{CD8B3E48-7572-44F2-8CB3-982F64C58F90}" srcOrd="9" destOrd="0" presId="urn:microsoft.com/office/officeart/2005/8/layout/lProcess1"/>
    <dgm:cxn modelId="{C4124D46-66EF-4DE2-9BB7-2CCFBECD5D84}" type="presParOf" srcId="{91B50388-DD13-4DF6-91C3-29279C56BDEB}" destId="{E83E6A78-2275-47A1-B85A-71268507E66E}" srcOrd="10" destOrd="0" presId="urn:microsoft.com/office/officeart/2005/8/layout/lProcess1"/>
    <dgm:cxn modelId="{F9E86C9F-2699-4E0B-B88E-12C4E1787AA2}" type="presParOf" srcId="{91B50388-DD13-4DF6-91C3-29279C56BDEB}" destId="{58294B6B-917C-4CBB-B127-DBD7AC67E646}" srcOrd="11" destOrd="0" presId="urn:microsoft.com/office/officeart/2005/8/layout/lProcess1"/>
    <dgm:cxn modelId="{162EC12C-E7AF-471C-8876-9A37E0D2E15F}" type="presParOf" srcId="{91B50388-DD13-4DF6-91C3-29279C56BDEB}" destId="{4819B9DD-933F-4C83-9B50-0AA23F241F2A}" srcOrd="1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6E5C46-D905-45C1-BC95-5ABDAD0E41D8}" type="doc">
      <dgm:prSet loTypeId="urn:microsoft.com/office/officeart/2005/8/layout/lProcess1" loCatId="process" qsTypeId="urn:microsoft.com/office/officeart/2005/8/quickstyle/3d1" qsCatId="3D" csTypeId="urn:microsoft.com/office/officeart/2005/8/colors/accent2_5" csCatId="accent2" phldr="1"/>
      <dgm:spPr/>
      <dgm:t>
        <a:bodyPr/>
        <a:lstStyle/>
        <a:p>
          <a:endParaRPr lang="de-DE"/>
        </a:p>
      </dgm:t>
    </dgm:pt>
    <dgm:pt modelId="{3A6BEEAE-88B7-4202-B58B-5D9F7256A51C}">
      <dgm:prSet phldrT="[Text]" custT="1"/>
      <dgm:spPr/>
      <dgm:t>
        <a:bodyPr/>
        <a:lstStyle/>
        <a:p>
          <a:r>
            <a:rPr lang="de-DE" sz="900" b="0" i="0" u="none" dirty="0"/>
            <a:t>Leistungsvergütung</a:t>
          </a:r>
          <a:endParaRPr lang="de-DE" sz="900" dirty="0"/>
        </a:p>
      </dgm:t>
    </dgm:pt>
    <dgm:pt modelId="{06B01A9E-3251-43C0-A112-950357EB98FF}" type="parTrans" cxnId="{BAA52DBF-CA94-4874-8B65-202D7491C1F7}">
      <dgm:prSet/>
      <dgm:spPr/>
      <dgm:t>
        <a:bodyPr/>
        <a:lstStyle/>
        <a:p>
          <a:endParaRPr lang="de-DE" sz="1800"/>
        </a:p>
      </dgm:t>
    </dgm:pt>
    <dgm:pt modelId="{3981D222-5C5E-40FB-AD90-6AABD6546B9E}" type="sibTrans" cxnId="{BAA52DBF-CA94-4874-8B65-202D7491C1F7}">
      <dgm:prSet/>
      <dgm:spPr/>
      <dgm:t>
        <a:bodyPr/>
        <a:lstStyle/>
        <a:p>
          <a:endParaRPr lang="de-DE" sz="1800"/>
        </a:p>
      </dgm:t>
    </dgm:pt>
    <dgm:pt modelId="{758047B0-1BA8-4327-88CC-781E0EB3484B}">
      <dgm:prSet phldrT="[Text]" custT="1"/>
      <dgm:spPr>
        <a:solidFill>
          <a:srgbClr val="FF0000">
            <a:alpha val="90000"/>
          </a:srgbClr>
        </a:solidFill>
      </dgm:spPr>
      <dgm:t>
        <a:bodyPr/>
        <a:lstStyle/>
        <a:p>
          <a:r>
            <a:rPr lang="de-DE" sz="800" b="0" i="0" u="none" dirty="0"/>
            <a:t>Leistungen DRG (E1)</a:t>
          </a:r>
          <a:endParaRPr lang="de-DE" sz="800" dirty="0"/>
        </a:p>
      </dgm:t>
    </dgm:pt>
    <dgm:pt modelId="{B577314A-EF35-424A-9176-4EBCA4F348D0}" type="parTrans" cxnId="{21F5AD8C-E367-4574-9837-A009EBA4D6D3}">
      <dgm:prSet/>
      <dgm:spPr/>
      <dgm:t>
        <a:bodyPr/>
        <a:lstStyle/>
        <a:p>
          <a:endParaRPr lang="de-DE" sz="1800"/>
        </a:p>
      </dgm:t>
    </dgm:pt>
    <dgm:pt modelId="{0BD2BDF8-77E3-4E33-9729-81665E885BC5}" type="sibTrans" cxnId="{21F5AD8C-E367-4574-9837-A009EBA4D6D3}">
      <dgm:prSet/>
      <dgm:spPr/>
      <dgm:t>
        <a:bodyPr/>
        <a:lstStyle/>
        <a:p>
          <a:endParaRPr lang="de-DE" sz="1800"/>
        </a:p>
      </dgm:t>
    </dgm:pt>
    <dgm:pt modelId="{69A5CEFD-0F88-42C2-8C9E-E27ADE327E6E}">
      <dgm:prSet phldrT="[Text]" custT="1"/>
      <dgm:spPr/>
      <dgm:t>
        <a:bodyPr/>
        <a:lstStyle/>
        <a:p>
          <a:r>
            <a:rPr lang="de-DE" sz="900" b="0" i="0" u="none" dirty="0"/>
            <a:t>Zu-/Abschläge</a:t>
          </a:r>
          <a:endParaRPr lang="de-DE" sz="900" dirty="0"/>
        </a:p>
      </dgm:t>
    </dgm:pt>
    <dgm:pt modelId="{86CF6988-E17C-48CE-BBC9-D8FEDE5D5205}" type="parTrans" cxnId="{6086EBF1-E498-46BF-BD6F-A7C82D93C7E6}">
      <dgm:prSet/>
      <dgm:spPr/>
      <dgm:t>
        <a:bodyPr/>
        <a:lstStyle/>
        <a:p>
          <a:endParaRPr lang="de-DE" sz="1800"/>
        </a:p>
      </dgm:t>
    </dgm:pt>
    <dgm:pt modelId="{2E08E2EC-B194-4FAD-8689-656ACC6E2E5F}" type="sibTrans" cxnId="{6086EBF1-E498-46BF-BD6F-A7C82D93C7E6}">
      <dgm:prSet/>
      <dgm:spPr/>
      <dgm:t>
        <a:bodyPr/>
        <a:lstStyle/>
        <a:p>
          <a:endParaRPr lang="de-DE" sz="1800"/>
        </a:p>
      </dgm:t>
    </dgm:pt>
    <dgm:pt modelId="{837FEF58-9B26-4554-BBE6-E3B934A7F7B3}">
      <dgm:prSet phldrT="[Text]" custT="1"/>
      <dgm:spPr>
        <a:solidFill>
          <a:srgbClr val="FF0000">
            <a:alpha val="90000"/>
          </a:srgbClr>
        </a:solidFill>
      </dgm:spPr>
      <dgm:t>
        <a:bodyPr/>
        <a:lstStyle/>
        <a:p>
          <a:r>
            <a:rPr lang="de-DE" sz="800" b="0" i="0" u="none" dirty="0"/>
            <a:t>Fixkostendegressionsabschlag (FDA)</a:t>
          </a:r>
          <a:endParaRPr lang="de-DE" sz="800" dirty="0"/>
        </a:p>
      </dgm:t>
    </dgm:pt>
    <dgm:pt modelId="{B52A4DDC-8A8F-42F5-97A6-A3EB218970FB}" type="parTrans" cxnId="{6254FCBF-DDED-40D8-977F-5F520503A448}">
      <dgm:prSet/>
      <dgm:spPr/>
      <dgm:t>
        <a:bodyPr/>
        <a:lstStyle/>
        <a:p>
          <a:endParaRPr lang="de-DE" sz="1800"/>
        </a:p>
      </dgm:t>
    </dgm:pt>
    <dgm:pt modelId="{C2966351-93DA-411F-B8F1-21E6758AACED}" type="sibTrans" cxnId="{6254FCBF-DDED-40D8-977F-5F520503A448}">
      <dgm:prSet/>
      <dgm:spPr/>
      <dgm:t>
        <a:bodyPr/>
        <a:lstStyle/>
        <a:p>
          <a:endParaRPr lang="de-DE" sz="1800"/>
        </a:p>
      </dgm:t>
    </dgm:pt>
    <dgm:pt modelId="{CAD15DA4-DA33-450E-B78A-EAB995E81ECC}">
      <dgm:prSet phldrT="[Text]" custT="1"/>
      <dgm:spPr/>
      <dgm:t>
        <a:bodyPr/>
        <a:lstStyle/>
        <a:p>
          <a:r>
            <a:rPr lang="de-DE" sz="900" b="0" i="0" u="none" dirty="0"/>
            <a:t>Psychiatrie/Psychosomatik</a:t>
          </a:r>
          <a:endParaRPr lang="de-DE" sz="900" dirty="0"/>
        </a:p>
      </dgm:t>
    </dgm:pt>
    <dgm:pt modelId="{37997C07-BD7B-4751-B986-BB36DC914FB4}" type="parTrans" cxnId="{D14A820F-9513-407B-9232-C81ED1A798A4}">
      <dgm:prSet/>
      <dgm:spPr/>
      <dgm:t>
        <a:bodyPr/>
        <a:lstStyle/>
        <a:p>
          <a:endParaRPr lang="de-DE" sz="1800"/>
        </a:p>
      </dgm:t>
    </dgm:pt>
    <dgm:pt modelId="{B70390DC-672C-4F4C-925D-2CC95CAB4116}" type="sibTrans" cxnId="{D14A820F-9513-407B-9232-C81ED1A798A4}">
      <dgm:prSet/>
      <dgm:spPr/>
      <dgm:t>
        <a:bodyPr/>
        <a:lstStyle/>
        <a:p>
          <a:endParaRPr lang="de-DE" sz="1800"/>
        </a:p>
      </dgm:t>
    </dgm:pt>
    <dgm:pt modelId="{271B39CA-D423-4108-BC31-6F6E6FEA7597}">
      <dgm:prSet phldrT="[Text]" custT="1"/>
      <dgm:spPr/>
      <dgm:t>
        <a:bodyPr/>
        <a:lstStyle/>
        <a:p>
          <a:r>
            <a:rPr lang="de-DE" sz="800" b="0" i="0" u="none" dirty="0"/>
            <a:t>Leistungsbezogener Vergleich</a:t>
          </a:r>
          <a:endParaRPr lang="de-DE" sz="800" dirty="0"/>
        </a:p>
      </dgm:t>
    </dgm:pt>
    <dgm:pt modelId="{BF7BC37D-8DA0-4394-9B98-82A272E20799}" type="parTrans" cxnId="{7585C1FF-7138-4B71-8AB6-7550AF8E5512}">
      <dgm:prSet/>
      <dgm:spPr/>
      <dgm:t>
        <a:bodyPr/>
        <a:lstStyle/>
        <a:p>
          <a:endParaRPr lang="de-DE" sz="1800"/>
        </a:p>
      </dgm:t>
    </dgm:pt>
    <dgm:pt modelId="{97965B60-A4C7-4B70-B096-182D626A7F73}" type="sibTrans" cxnId="{7585C1FF-7138-4B71-8AB6-7550AF8E5512}">
      <dgm:prSet/>
      <dgm:spPr/>
      <dgm:t>
        <a:bodyPr/>
        <a:lstStyle/>
        <a:p>
          <a:endParaRPr lang="de-DE" sz="1800"/>
        </a:p>
      </dgm:t>
    </dgm:pt>
    <dgm:pt modelId="{FBA47B0A-2C02-4524-9BB7-1503F1432919}">
      <dgm:prSet custT="1"/>
      <dgm:spPr>
        <a:solidFill>
          <a:srgbClr val="CBDFF1">
            <a:alpha val="90000"/>
          </a:srgbClr>
        </a:solidFill>
      </dgm:spPr>
      <dgm:t>
        <a:bodyPr/>
        <a:lstStyle/>
        <a:p>
          <a:r>
            <a:rPr lang="de-DE" sz="800" b="0" i="0" u="none" dirty="0"/>
            <a:t>Pflegebudget</a:t>
          </a:r>
          <a:endParaRPr lang="de-DE" sz="800" dirty="0"/>
        </a:p>
      </dgm:t>
    </dgm:pt>
    <dgm:pt modelId="{5AD469C5-7CB6-46C5-85FB-84AA72C45D0C}" type="parTrans" cxnId="{7DC205D7-9854-4A71-BF4D-D0E5CA9054DE}">
      <dgm:prSet/>
      <dgm:spPr/>
      <dgm:t>
        <a:bodyPr/>
        <a:lstStyle/>
        <a:p>
          <a:endParaRPr lang="de-DE" sz="1800"/>
        </a:p>
      </dgm:t>
    </dgm:pt>
    <dgm:pt modelId="{D7A3199C-D435-4E89-A021-769AA9DF6560}" type="sibTrans" cxnId="{7DC205D7-9854-4A71-BF4D-D0E5CA9054DE}">
      <dgm:prSet/>
      <dgm:spPr/>
      <dgm:t>
        <a:bodyPr/>
        <a:lstStyle/>
        <a:p>
          <a:endParaRPr lang="de-DE" sz="1800"/>
        </a:p>
      </dgm:t>
    </dgm:pt>
    <dgm:pt modelId="{46394F75-E79F-4A45-8F5A-C685E0F06AD4}">
      <dgm:prSet custT="1"/>
      <dgm:spPr>
        <a:solidFill>
          <a:srgbClr val="FF0000">
            <a:alpha val="90000"/>
          </a:srgbClr>
        </a:solidFill>
      </dgm:spPr>
      <dgm:t>
        <a:bodyPr/>
        <a:lstStyle/>
        <a:p>
          <a:r>
            <a:rPr lang="de-DE" sz="800" b="0" i="0" u="none"/>
            <a:t>Leistungen ZE (E2)</a:t>
          </a:r>
          <a:endParaRPr lang="de-DE" sz="800"/>
        </a:p>
      </dgm:t>
    </dgm:pt>
    <dgm:pt modelId="{1FAAB833-7C16-4EED-98E5-AAB2E4C6C2FF}" type="parTrans" cxnId="{A3EDB773-E924-4E66-99D8-DC112EFDDAD4}">
      <dgm:prSet/>
      <dgm:spPr/>
      <dgm:t>
        <a:bodyPr/>
        <a:lstStyle/>
        <a:p>
          <a:endParaRPr lang="de-DE" sz="1800"/>
        </a:p>
      </dgm:t>
    </dgm:pt>
    <dgm:pt modelId="{A9C65AD7-A1F1-42E8-973B-39392C78A1EC}" type="sibTrans" cxnId="{A3EDB773-E924-4E66-99D8-DC112EFDDAD4}">
      <dgm:prSet/>
      <dgm:spPr/>
      <dgm:t>
        <a:bodyPr/>
        <a:lstStyle/>
        <a:p>
          <a:endParaRPr lang="de-DE" sz="1800"/>
        </a:p>
      </dgm:t>
    </dgm:pt>
    <dgm:pt modelId="{7DE7D5A7-E10D-4ACC-A8E8-EFB628F329FC}">
      <dgm:prSet custT="1"/>
      <dgm:spPr>
        <a:solidFill>
          <a:srgbClr val="CBDFF1">
            <a:alpha val="89804"/>
          </a:srgbClr>
        </a:solidFill>
      </dgm:spPr>
      <dgm:t>
        <a:bodyPr/>
        <a:lstStyle/>
        <a:p>
          <a:r>
            <a:rPr lang="de-DE" sz="800" b="0" i="0" u="none" dirty="0"/>
            <a:t>unbewertete ZE (E3)</a:t>
          </a:r>
          <a:endParaRPr lang="de-DE" sz="800" dirty="0"/>
        </a:p>
      </dgm:t>
    </dgm:pt>
    <dgm:pt modelId="{61D824EB-9F6C-4B2D-A465-CA1C5304C8DA}" type="parTrans" cxnId="{17191606-8E3A-4817-90CF-F6E6C87F9B4F}">
      <dgm:prSet/>
      <dgm:spPr/>
      <dgm:t>
        <a:bodyPr/>
        <a:lstStyle/>
        <a:p>
          <a:endParaRPr lang="de-DE" sz="1800"/>
        </a:p>
      </dgm:t>
    </dgm:pt>
    <dgm:pt modelId="{4E0194A5-5752-482B-B422-68AFE2B9E228}" type="sibTrans" cxnId="{17191606-8E3A-4817-90CF-F6E6C87F9B4F}">
      <dgm:prSet/>
      <dgm:spPr/>
      <dgm:t>
        <a:bodyPr/>
        <a:lstStyle/>
        <a:p>
          <a:endParaRPr lang="de-DE" sz="1800"/>
        </a:p>
      </dgm:t>
    </dgm:pt>
    <dgm:pt modelId="{B3B99BFC-6BCF-4999-91CF-EA995CCF5AC5}">
      <dgm:prSet custT="1"/>
      <dgm:spPr/>
      <dgm:t>
        <a:bodyPr/>
        <a:lstStyle/>
        <a:p>
          <a:r>
            <a:rPr lang="de-DE" sz="800" b="0" i="0" u="none"/>
            <a:t>NUB</a:t>
          </a:r>
          <a:endParaRPr lang="de-DE" sz="800"/>
        </a:p>
      </dgm:t>
    </dgm:pt>
    <dgm:pt modelId="{0DB42B4B-3EF4-4285-AB84-452C8BA8B10B}" type="parTrans" cxnId="{F82BFAA5-EA0C-4E05-AB1B-E1FA6268D3D8}">
      <dgm:prSet/>
      <dgm:spPr/>
      <dgm:t>
        <a:bodyPr/>
        <a:lstStyle/>
        <a:p>
          <a:endParaRPr lang="de-DE" sz="1800"/>
        </a:p>
      </dgm:t>
    </dgm:pt>
    <dgm:pt modelId="{33BE751E-6A8E-42F7-A3C5-75EDBA467058}" type="sibTrans" cxnId="{F82BFAA5-EA0C-4E05-AB1B-E1FA6268D3D8}">
      <dgm:prSet/>
      <dgm:spPr/>
      <dgm:t>
        <a:bodyPr/>
        <a:lstStyle/>
        <a:p>
          <a:endParaRPr lang="de-DE" sz="1800"/>
        </a:p>
      </dgm:t>
    </dgm:pt>
    <dgm:pt modelId="{1C0EA414-805D-4CF3-90D8-94B18B06A20E}">
      <dgm:prSet custT="1"/>
      <dgm:spPr/>
      <dgm:t>
        <a:bodyPr/>
        <a:lstStyle/>
        <a:p>
          <a:r>
            <a:rPr lang="de-DE" sz="800" b="0" i="0" u="none"/>
            <a:t>Besondere Einrichtung</a:t>
          </a:r>
          <a:endParaRPr lang="de-DE" sz="800"/>
        </a:p>
      </dgm:t>
    </dgm:pt>
    <dgm:pt modelId="{87304B50-04CC-4A6E-8B4B-049D543092E6}" type="parTrans" cxnId="{AD794E81-2B89-4765-B91B-6A7904CEAB61}">
      <dgm:prSet/>
      <dgm:spPr/>
      <dgm:t>
        <a:bodyPr/>
        <a:lstStyle/>
        <a:p>
          <a:endParaRPr lang="de-DE" sz="1800"/>
        </a:p>
      </dgm:t>
    </dgm:pt>
    <dgm:pt modelId="{2A45C9A2-A639-46A7-B07A-49887CF5528D}" type="sibTrans" cxnId="{AD794E81-2B89-4765-B91B-6A7904CEAB61}">
      <dgm:prSet/>
      <dgm:spPr/>
      <dgm:t>
        <a:bodyPr/>
        <a:lstStyle/>
        <a:p>
          <a:endParaRPr lang="de-DE" sz="1800"/>
        </a:p>
      </dgm:t>
    </dgm:pt>
    <dgm:pt modelId="{F00974FF-E52E-4A5C-B914-993A069A5BBD}">
      <dgm:prSet custT="1"/>
      <dgm:spPr/>
      <dgm:t>
        <a:bodyPr/>
        <a:lstStyle/>
        <a:p>
          <a:r>
            <a:rPr lang="de-DE" sz="800" b="0" i="0" u="none" dirty="0"/>
            <a:t>COVID-Mehrkostenzuschlag</a:t>
          </a:r>
          <a:endParaRPr lang="de-DE" sz="800" dirty="0"/>
        </a:p>
      </dgm:t>
    </dgm:pt>
    <dgm:pt modelId="{C677C6B6-F5D9-47E7-ADB7-74E9338384E1}" type="parTrans" cxnId="{5FD3607B-32C2-432E-A53F-D194DA734353}">
      <dgm:prSet/>
      <dgm:spPr/>
      <dgm:t>
        <a:bodyPr/>
        <a:lstStyle/>
        <a:p>
          <a:endParaRPr lang="de-DE" sz="1800"/>
        </a:p>
      </dgm:t>
    </dgm:pt>
    <dgm:pt modelId="{039F0520-7373-4D87-B1DB-F935539673A4}" type="sibTrans" cxnId="{5FD3607B-32C2-432E-A53F-D194DA734353}">
      <dgm:prSet/>
      <dgm:spPr/>
      <dgm:t>
        <a:bodyPr/>
        <a:lstStyle/>
        <a:p>
          <a:endParaRPr lang="de-DE" sz="1800"/>
        </a:p>
      </dgm:t>
    </dgm:pt>
    <dgm:pt modelId="{443E48D7-1893-4A78-B030-5F5A7DB6207C}">
      <dgm:prSet custT="1"/>
      <dgm:spPr/>
      <dgm:t>
        <a:bodyPr/>
        <a:lstStyle/>
        <a:p>
          <a:r>
            <a:rPr lang="de-DE" sz="800" b="0" i="0" u="none"/>
            <a:t>Notfallstufe</a:t>
          </a:r>
          <a:endParaRPr lang="de-DE" sz="800"/>
        </a:p>
      </dgm:t>
    </dgm:pt>
    <dgm:pt modelId="{DE618865-1B41-46E5-B7E5-A6BDC8E96E2F}" type="parTrans" cxnId="{49D02C04-7459-482C-BE0F-833DEFBB4696}">
      <dgm:prSet/>
      <dgm:spPr/>
      <dgm:t>
        <a:bodyPr/>
        <a:lstStyle/>
        <a:p>
          <a:endParaRPr lang="de-DE" sz="1800"/>
        </a:p>
      </dgm:t>
    </dgm:pt>
    <dgm:pt modelId="{D50E3044-F0DF-41FF-A8E8-0DEFAA8F3AD1}" type="sibTrans" cxnId="{49D02C04-7459-482C-BE0F-833DEFBB4696}">
      <dgm:prSet/>
      <dgm:spPr/>
      <dgm:t>
        <a:bodyPr/>
        <a:lstStyle/>
        <a:p>
          <a:endParaRPr lang="de-DE" sz="1800"/>
        </a:p>
      </dgm:t>
    </dgm:pt>
    <dgm:pt modelId="{83D761EB-5C24-4D54-B26D-4981F191064E}">
      <dgm:prSet custT="1"/>
      <dgm:spPr/>
      <dgm:t>
        <a:bodyPr/>
        <a:lstStyle/>
        <a:p>
          <a:r>
            <a:rPr lang="de-DE" sz="800" b="0" i="0" u="none"/>
            <a:t>Hygiene</a:t>
          </a:r>
          <a:endParaRPr lang="de-DE" sz="800"/>
        </a:p>
      </dgm:t>
    </dgm:pt>
    <dgm:pt modelId="{B5C1DFD6-51D1-426A-A083-A058FFF8BC78}" type="parTrans" cxnId="{66919906-F26D-41AC-B99A-F21992A5CCFE}">
      <dgm:prSet/>
      <dgm:spPr/>
      <dgm:t>
        <a:bodyPr/>
        <a:lstStyle/>
        <a:p>
          <a:endParaRPr lang="de-DE" sz="1800"/>
        </a:p>
      </dgm:t>
    </dgm:pt>
    <dgm:pt modelId="{4D4DC67D-4BF8-4A82-B336-7B7C60FF7C4C}" type="sibTrans" cxnId="{66919906-F26D-41AC-B99A-F21992A5CCFE}">
      <dgm:prSet/>
      <dgm:spPr/>
      <dgm:t>
        <a:bodyPr/>
        <a:lstStyle/>
        <a:p>
          <a:endParaRPr lang="de-DE" sz="1800"/>
        </a:p>
      </dgm:t>
    </dgm:pt>
    <dgm:pt modelId="{72FB4EE3-3738-46C8-B4A1-CBE358F22320}">
      <dgm:prSet custT="1"/>
      <dgm:spPr/>
      <dgm:t>
        <a:bodyPr/>
        <a:lstStyle/>
        <a:p>
          <a:r>
            <a:rPr lang="de-DE" sz="800" b="0" i="0" u="none"/>
            <a:t>Pflege, Familie, Beruf</a:t>
          </a:r>
          <a:endParaRPr lang="de-DE" sz="800"/>
        </a:p>
      </dgm:t>
    </dgm:pt>
    <dgm:pt modelId="{E9B2CA66-0007-4FC4-80F6-3F6E6F401364}" type="parTrans" cxnId="{87D86F84-9515-4731-8F75-2DC6C09BE9BA}">
      <dgm:prSet/>
      <dgm:spPr/>
      <dgm:t>
        <a:bodyPr/>
        <a:lstStyle/>
        <a:p>
          <a:endParaRPr lang="de-DE" sz="1800"/>
        </a:p>
      </dgm:t>
    </dgm:pt>
    <dgm:pt modelId="{5EC0D137-3C49-4778-B37C-1FCC7E6971E6}" type="sibTrans" cxnId="{87D86F84-9515-4731-8F75-2DC6C09BE9BA}">
      <dgm:prSet/>
      <dgm:spPr/>
      <dgm:t>
        <a:bodyPr/>
        <a:lstStyle/>
        <a:p>
          <a:endParaRPr lang="de-DE" sz="1800"/>
        </a:p>
      </dgm:t>
    </dgm:pt>
    <dgm:pt modelId="{07C987B2-4ADA-4770-812F-2B3B1E464C5A}">
      <dgm:prSet custT="1"/>
      <dgm:spPr/>
      <dgm:t>
        <a:bodyPr/>
        <a:lstStyle/>
        <a:p>
          <a:r>
            <a:rPr lang="de-DE" sz="800" b="0" i="0" u="none"/>
            <a:t>Zentrum/Schwerpunkt</a:t>
          </a:r>
          <a:endParaRPr lang="de-DE" sz="800"/>
        </a:p>
      </dgm:t>
    </dgm:pt>
    <dgm:pt modelId="{E47AB953-2558-49B6-85AE-C61129BA3DAA}" type="parTrans" cxnId="{A46DE2D9-1543-4DAB-BE0C-201ACD6D85A0}">
      <dgm:prSet/>
      <dgm:spPr/>
      <dgm:t>
        <a:bodyPr/>
        <a:lstStyle/>
        <a:p>
          <a:endParaRPr lang="de-DE" sz="1800"/>
        </a:p>
      </dgm:t>
    </dgm:pt>
    <dgm:pt modelId="{4A7FF103-A195-4629-B336-CEBC22A45B3C}" type="sibTrans" cxnId="{A46DE2D9-1543-4DAB-BE0C-201ACD6D85A0}">
      <dgm:prSet/>
      <dgm:spPr/>
      <dgm:t>
        <a:bodyPr/>
        <a:lstStyle/>
        <a:p>
          <a:endParaRPr lang="de-DE" sz="1800"/>
        </a:p>
      </dgm:t>
    </dgm:pt>
    <dgm:pt modelId="{84C227B6-B05F-4FA6-A9E4-BA5540887147}">
      <dgm:prSet custT="1"/>
      <dgm:spPr/>
      <dgm:t>
        <a:bodyPr/>
        <a:lstStyle/>
        <a:p>
          <a:r>
            <a:rPr lang="de-DE" sz="800" b="0" i="0" u="none"/>
            <a:t>Telematik</a:t>
          </a:r>
          <a:endParaRPr lang="de-DE" sz="800"/>
        </a:p>
      </dgm:t>
    </dgm:pt>
    <dgm:pt modelId="{4B5BF03C-5801-4038-AABF-A8A7B2AF270C}" type="parTrans" cxnId="{C39E85AC-E27D-4853-A0EF-B71CCA67EC75}">
      <dgm:prSet/>
      <dgm:spPr/>
      <dgm:t>
        <a:bodyPr/>
        <a:lstStyle/>
        <a:p>
          <a:endParaRPr lang="de-DE" sz="1800"/>
        </a:p>
      </dgm:t>
    </dgm:pt>
    <dgm:pt modelId="{4D2C66E2-4272-4D94-86D3-93C8AC1BD35A}" type="sibTrans" cxnId="{C39E85AC-E27D-4853-A0EF-B71CCA67EC75}">
      <dgm:prSet/>
      <dgm:spPr/>
      <dgm:t>
        <a:bodyPr/>
        <a:lstStyle/>
        <a:p>
          <a:endParaRPr lang="de-DE" sz="1800"/>
        </a:p>
      </dgm:t>
    </dgm:pt>
    <dgm:pt modelId="{439A274C-2836-4DFD-9E32-2164E4D3BBF4}">
      <dgm:prSet custT="1"/>
      <dgm:spPr/>
      <dgm:t>
        <a:bodyPr/>
        <a:lstStyle/>
        <a:p>
          <a:r>
            <a:rPr lang="de-DE" sz="800" b="0" i="0" u="none" dirty="0"/>
            <a:t>Sicherstellung</a:t>
          </a:r>
          <a:endParaRPr lang="de-DE" sz="800" dirty="0"/>
        </a:p>
      </dgm:t>
    </dgm:pt>
    <dgm:pt modelId="{968A58B2-4EFC-4FF6-9566-3280A8FC882C}" type="parTrans" cxnId="{D59F6445-9C22-4873-A304-D06A60B4AC35}">
      <dgm:prSet/>
      <dgm:spPr/>
      <dgm:t>
        <a:bodyPr/>
        <a:lstStyle/>
        <a:p>
          <a:endParaRPr lang="de-DE" sz="1800"/>
        </a:p>
      </dgm:t>
    </dgm:pt>
    <dgm:pt modelId="{0177B2C3-1E42-47A2-BA18-ECAF3E69D57E}" type="sibTrans" cxnId="{D59F6445-9C22-4873-A304-D06A60B4AC35}">
      <dgm:prSet/>
      <dgm:spPr/>
      <dgm:t>
        <a:bodyPr/>
        <a:lstStyle/>
        <a:p>
          <a:endParaRPr lang="de-DE" sz="1800"/>
        </a:p>
      </dgm:t>
    </dgm:pt>
    <dgm:pt modelId="{A5ED0950-78A0-4F29-B9C3-7B4091707950}">
      <dgm:prSet custT="1"/>
      <dgm:spPr/>
      <dgm:t>
        <a:bodyPr/>
        <a:lstStyle/>
        <a:p>
          <a:r>
            <a:rPr lang="de-DE" sz="800" b="0" i="0" u="none"/>
            <a:t>G-BA Mehrkosten</a:t>
          </a:r>
          <a:endParaRPr lang="de-DE" sz="800"/>
        </a:p>
      </dgm:t>
    </dgm:pt>
    <dgm:pt modelId="{006D5835-1290-4DDC-8F8A-D31E4BC4E886}" type="parTrans" cxnId="{02527CCA-614B-4286-A8CB-B943EEA1ADCE}">
      <dgm:prSet/>
      <dgm:spPr/>
      <dgm:t>
        <a:bodyPr/>
        <a:lstStyle/>
        <a:p>
          <a:endParaRPr lang="de-DE" sz="1800"/>
        </a:p>
      </dgm:t>
    </dgm:pt>
    <dgm:pt modelId="{6844E335-3F58-4997-9CCF-CC9D3D1BAAFB}" type="sibTrans" cxnId="{02527CCA-614B-4286-A8CB-B943EEA1ADCE}">
      <dgm:prSet/>
      <dgm:spPr/>
      <dgm:t>
        <a:bodyPr/>
        <a:lstStyle/>
        <a:p>
          <a:endParaRPr lang="de-DE" sz="1800"/>
        </a:p>
      </dgm:t>
    </dgm:pt>
    <dgm:pt modelId="{96911211-ADDC-4A54-A6EA-22B45C4B21BE}">
      <dgm:prSet custT="1"/>
      <dgm:spPr/>
      <dgm:t>
        <a:bodyPr/>
        <a:lstStyle/>
        <a:p>
          <a:r>
            <a:rPr lang="de-DE" sz="800" b="0" i="0" u="none"/>
            <a:t>Klinische Sektionen</a:t>
          </a:r>
          <a:endParaRPr lang="de-DE" sz="800"/>
        </a:p>
      </dgm:t>
    </dgm:pt>
    <dgm:pt modelId="{1D4E8913-42C6-413E-A099-1F4F06F95E9A}" type="parTrans" cxnId="{B7DACBD6-D99B-4C3B-9E93-1F83D0DA1A0B}">
      <dgm:prSet/>
      <dgm:spPr/>
      <dgm:t>
        <a:bodyPr/>
        <a:lstStyle/>
        <a:p>
          <a:endParaRPr lang="de-DE" sz="1800"/>
        </a:p>
      </dgm:t>
    </dgm:pt>
    <dgm:pt modelId="{B21A0434-3194-40A7-821F-64FC729C81D4}" type="sibTrans" cxnId="{B7DACBD6-D99B-4C3B-9E93-1F83D0DA1A0B}">
      <dgm:prSet/>
      <dgm:spPr/>
      <dgm:t>
        <a:bodyPr/>
        <a:lstStyle/>
        <a:p>
          <a:endParaRPr lang="de-DE" sz="1800"/>
        </a:p>
      </dgm:t>
    </dgm:pt>
    <dgm:pt modelId="{8A469FE5-BF62-4546-A129-916C97A21D40}">
      <dgm:prSet custT="1"/>
      <dgm:spPr/>
      <dgm:t>
        <a:bodyPr/>
        <a:lstStyle/>
        <a:p>
          <a:r>
            <a:rPr lang="de-DE" sz="800" b="0" i="0" u="none"/>
            <a:t>Hebammen-Förderprogramm</a:t>
          </a:r>
          <a:endParaRPr lang="de-DE" sz="800"/>
        </a:p>
      </dgm:t>
    </dgm:pt>
    <dgm:pt modelId="{E8CA511D-460D-4BE2-9241-E0B1D3DFE6C2}" type="parTrans" cxnId="{FAB6C41F-A946-4AA8-B52E-DEBC522EFD64}">
      <dgm:prSet/>
      <dgm:spPr/>
      <dgm:t>
        <a:bodyPr/>
        <a:lstStyle/>
        <a:p>
          <a:endParaRPr lang="de-DE" sz="1800"/>
        </a:p>
      </dgm:t>
    </dgm:pt>
    <dgm:pt modelId="{E99123A1-EB34-4B17-83C9-B0F3D5FDF5EC}" type="sibTrans" cxnId="{FAB6C41F-A946-4AA8-B52E-DEBC522EFD64}">
      <dgm:prSet/>
      <dgm:spPr/>
      <dgm:t>
        <a:bodyPr/>
        <a:lstStyle/>
        <a:p>
          <a:endParaRPr lang="de-DE" sz="1800"/>
        </a:p>
      </dgm:t>
    </dgm:pt>
    <dgm:pt modelId="{177DD5F2-4FD7-4719-AAED-A08980D370B2}">
      <dgm:prSet custT="1"/>
      <dgm:spPr/>
      <dgm:t>
        <a:bodyPr/>
        <a:lstStyle/>
        <a:p>
          <a:r>
            <a:rPr lang="de-DE" sz="800" b="0" i="0" u="none"/>
            <a:t>Ausnahmetatbestände</a:t>
          </a:r>
          <a:endParaRPr lang="de-DE" sz="800"/>
        </a:p>
      </dgm:t>
    </dgm:pt>
    <dgm:pt modelId="{545F569B-DCBA-4FCC-9059-5234E5E8FCC7}" type="parTrans" cxnId="{C20AB064-7046-491B-90F0-47A2E46A25F0}">
      <dgm:prSet/>
      <dgm:spPr/>
      <dgm:t>
        <a:bodyPr/>
        <a:lstStyle/>
        <a:p>
          <a:endParaRPr lang="de-DE" sz="1800"/>
        </a:p>
      </dgm:t>
    </dgm:pt>
    <dgm:pt modelId="{5E6EA5D5-8335-4E82-87CE-2FC24223C39C}" type="sibTrans" cxnId="{C20AB064-7046-491B-90F0-47A2E46A25F0}">
      <dgm:prSet/>
      <dgm:spPr/>
      <dgm:t>
        <a:bodyPr/>
        <a:lstStyle/>
        <a:p>
          <a:endParaRPr lang="de-DE" sz="1800"/>
        </a:p>
      </dgm:t>
    </dgm:pt>
    <dgm:pt modelId="{D91FFF30-4235-44A3-8A09-18941398452B}">
      <dgm:prSet custT="1"/>
      <dgm:spPr/>
      <dgm:t>
        <a:bodyPr/>
        <a:lstStyle/>
        <a:p>
          <a:r>
            <a:rPr lang="de-DE" sz="800" b="0" i="0" u="none"/>
            <a:t>Mindestbesetzung</a:t>
          </a:r>
          <a:endParaRPr lang="de-DE" sz="800"/>
        </a:p>
      </dgm:t>
    </dgm:pt>
    <dgm:pt modelId="{2E7679F4-7937-455D-9B03-0E51E94475F7}" type="parTrans" cxnId="{D7400BD3-D823-4509-BE3D-3BEA3BECB137}">
      <dgm:prSet/>
      <dgm:spPr/>
      <dgm:t>
        <a:bodyPr/>
        <a:lstStyle/>
        <a:p>
          <a:endParaRPr lang="de-DE" sz="1800"/>
        </a:p>
      </dgm:t>
    </dgm:pt>
    <dgm:pt modelId="{17787941-0709-48DC-94AF-A5F4B19A42DD}" type="sibTrans" cxnId="{D7400BD3-D823-4509-BE3D-3BEA3BECB137}">
      <dgm:prSet/>
      <dgm:spPr/>
      <dgm:t>
        <a:bodyPr/>
        <a:lstStyle/>
        <a:p>
          <a:endParaRPr lang="de-DE" sz="1800"/>
        </a:p>
      </dgm:t>
    </dgm:pt>
    <dgm:pt modelId="{8B5558BF-9452-4D8E-8576-43B98D18B9F5}">
      <dgm:prSet custT="1"/>
      <dgm:spPr/>
      <dgm:t>
        <a:bodyPr/>
        <a:lstStyle/>
        <a:p>
          <a:r>
            <a:rPr lang="de-DE" sz="800" b="0" i="0" u="none"/>
            <a:t>PPP-RL</a:t>
          </a:r>
          <a:endParaRPr lang="de-DE" sz="800"/>
        </a:p>
      </dgm:t>
    </dgm:pt>
    <dgm:pt modelId="{2ECC05E5-5634-4FCE-BEDA-ADB4EEFB1E07}" type="parTrans" cxnId="{ED90E171-59CC-4A23-9E23-852D6A6B5A23}">
      <dgm:prSet/>
      <dgm:spPr/>
      <dgm:t>
        <a:bodyPr/>
        <a:lstStyle/>
        <a:p>
          <a:endParaRPr lang="de-DE" sz="1800"/>
        </a:p>
      </dgm:t>
    </dgm:pt>
    <dgm:pt modelId="{B7C460B5-8817-4CB7-8080-A484513742BD}" type="sibTrans" cxnId="{ED90E171-59CC-4A23-9E23-852D6A6B5A23}">
      <dgm:prSet/>
      <dgm:spPr/>
      <dgm:t>
        <a:bodyPr/>
        <a:lstStyle/>
        <a:p>
          <a:endParaRPr lang="de-DE" sz="1800"/>
        </a:p>
      </dgm:t>
    </dgm:pt>
    <dgm:pt modelId="{7C8021AA-DED3-43DB-8755-210B5D0C4A1C}">
      <dgm:prSet custT="1"/>
      <dgm:spPr/>
      <dgm:t>
        <a:bodyPr/>
        <a:lstStyle/>
        <a:p>
          <a:r>
            <a:rPr lang="de-DE" sz="800" b="0" i="0" u="none"/>
            <a:t>Leistungsgerechtes Budget</a:t>
          </a:r>
          <a:endParaRPr lang="de-DE" sz="800"/>
        </a:p>
      </dgm:t>
    </dgm:pt>
    <dgm:pt modelId="{0770F797-2EF2-4C1F-80A4-35F6EE3C4242}" type="parTrans" cxnId="{6DEDCDA0-43EA-4464-A13C-40E2013DEF5C}">
      <dgm:prSet/>
      <dgm:spPr/>
      <dgm:t>
        <a:bodyPr/>
        <a:lstStyle/>
        <a:p>
          <a:endParaRPr lang="de-DE" sz="1800"/>
        </a:p>
      </dgm:t>
    </dgm:pt>
    <dgm:pt modelId="{06DE1308-DF20-4E2E-8241-C87BB0BFFD54}" type="sibTrans" cxnId="{6DEDCDA0-43EA-4464-A13C-40E2013DEF5C}">
      <dgm:prSet/>
      <dgm:spPr/>
      <dgm:t>
        <a:bodyPr/>
        <a:lstStyle/>
        <a:p>
          <a:endParaRPr lang="de-DE" sz="1800"/>
        </a:p>
      </dgm:t>
    </dgm:pt>
    <dgm:pt modelId="{48FD4017-A806-45C4-B29C-6B96B414928C}">
      <dgm:prSet custT="1"/>
      <dgm:spPr/>
      <dgm:t>
        <a:bodyPr/>
        <a:lstStyle/>
        <a:p>
          <a:r>
            <a:rPr lang="de-DE" sz="800" b="0" i="0" u="none" dirty="0"/>
            <a:t>Leistungen</a:t>
          </a:r>
          <a:endParaRPr lang="de-DE" sz="800" dirty="0"/>
        </a:p>
      </dgm:t>
    </dgm:pt>
    <dgm:pt modelId="{9AE102F3-BAAF-4E70-8D23-22B6384ECEC1}" type="parTrans" cxnId="{E9F571AD-B316-4BAB-87AC-5167C36DAC4F}">
      <dgm:prSet/>
      <dgm:spPr/>
      <dgm:t>
        <a:bodyPr/>
        <a:lstStyle/>
        <a:p>
          <a:endParaRPr lang="de-DE" sz="1800"/>
        </a:p>
      </dgm:t>
    </dgm:pt>
    <dgm:pt modelId="{DCDE5145-4AD3-4A65-9355-8817993D93B8}" type="sibTrans" cxnId="{E9F571AD-B316-4BAB-87AC-5167C36DAC4F}">
      <dgm:prSet/>
      <dgm:spPr/>
      <dgm:t>
        <a:bodyPr/>
        <a:lstStyle/>
        <a:p>
          <a:endParaRPr lang="de-DE" sz="1800"/>
        </a:p>
      </dgm:t>
    </dgm:pt>
    <dgm:pt modelId="{2C613AAE-117E-43A9-84B1-2D4FF7D322C3}">
      <dgm:prSet custT="1"/>
      <dgm:spPr/>
      <dgm:t>
        <a:bodyPr/>
        <a:lstStyle/>
        <a:p>
          <a:r>
            <a:rPr lang="de-DE" sz="800" b="0" i="0" u="none" dirty="0"/>
            <a:t>ZE</a:t>
          </a:r>
          <a:endParaRPr lang="de-DE" sz="800" dirty="0"/>
        </a:p>
      </dgm:t>
    </dgm:pt>
    <dgm:pt modelId="{8A73F26C-B69E-4ED3-B5D2-AB4D90167DB0}" type="parTrans" cxnId="{C97801FB-4876-4F05-BD75-766AD70BBFE9}">
      <dgm:prSet/>
      <dgm:spPr/>
      <dgm:t>
        <a:bodyPr/>
        <a:lstStyle/>
        <a:p>
          <a:endParaRPr lang="de-DE" sz="1800"/>
        </a:p>
      </dgm:t>
    </dgm:pt>
    <dgm:pt modelId="{B8BF415A-5F7F-4DED-8042-772E1628D792}" type="sibTrans" cxnId="{C97801FB-4876-4F05-BD75-766AD70BBFE9}">
      <dgm:prSet/>
      <dgm:spPr/>
      <dgm:t>
        <a:bodyPr/>
        <a:lstStyle/>
        <a:p>
          <a:endParaRPr lang="de-DE" sz="1800"/>
        </a:p>
      </dgm:t>
    </dgm:pt>
    <dgm:pt modelId="{B5BF605A-C2C5-49F8-95E3-A527DB73131C}">
      <dgm:prSet custT="1"/>
      <dgm:spPr/>
      <dgm:t>
        <a:bodyPr/>
        <a:lstStyle/>
        <a:p>
          <a:r>
            <a:rPr lang="de-DE" sz="800" b="0" i="0" u="none"/>
            <a:t>NUB</a:t>
          </a:r>
          <a:endParaRPr lang="de-DE" sz="800"/>
        </a:p>
      </dgm:t>
    </dgm:pt>
    <dgm:pt modelId="{491299B2-F9A5-4EFA-96F0-F28251499504}" type="parTrans" cxnId="{77FC3AC3-D4E7-4578-A140-6B7B4042D4B3}">
      <dgm:prSet/>
      <dgm:spPr/>
      <dgm:t>
        <a:bodyPr/>
        <a:lstStyle/>
        <a:p>
          <a:endParaRPr lang="de-DE" sz="1800"/>
        </a:p>
      </dgm:t>
    </dgm:pt>
    <dgm:pt modelId="{F33D221E-E457-4660-B8F8-045EAAF4A9C3}" type="sibTrans" cxnId="{77FC3AC3-D4E7-4578-A140-6B7B4042D4B3}">
      <dgm:prSet/>
      <dgm:spPr/>
      <dgm:t>
        <a:bodyPr/>
        <a:lstStyle/>
        <a:p>
          <a:endParaRPr lang="de-DE" sz="1800"/>
        </a:p>
      </dgm:t>
    </dgm:pt>
    <dgm:pt modelId="{1F1A8D88-E9C3-4ADA-9426-7786E8F97294}">
      <dgm:prSet custT="1"/>
      <dgm:spPr/>
      <dgm:t>
        <a:bodyPr/>
        <a:lstStyle/>
        <a:p>
          <a:r>
            <a:rPr lang="de-DE" sz="800" b="0" i="0" u="none"/>
            <a:t>StäB</a:t>
          </a:r>
          <a:endParaRPr lang="de-DE" sz="800"/>
        </a:p>
      </dgm:t>
    </dgm:pt>
    <dgm:pt modelId="{264BA1FA-C6FD-4710-90A8-A2E6CCD33F6B}" type="parTrans" cxnId="{2561245D-83CD-46DB-B406-87E2BFB81455}">
      <dgm:prSet/>
      <dgm:spPr/>
      <dgm:t>
        <a:bodyPr/>
        <a:lstStyle/>
        <a:p>
          <a:endParaRPr lang="de-DE" sz="1800"/>
        </a:p>
      </dgm:t>
    </dgm:pt>
    <dgm:pt modelId="{5283AB2A-E6BC-4EE2-8D65-180DBC3C1236}" type="sibTrans" cxnId="{2561245D-83CD-46DB-B406-87E2BFB81455}">
      <dgm:prSet/>
      <dgm:spPr/>
      <dgm:t>
        <a:bodyPr/>
        <a:lstStyle/>
        <a:p>
          <a:endParaRPr lang="de-DE" sz="1800"/>
        </a:p>
      </dgm:t>
    </dgm:pt>
    <dgm:pt modelId="{ED75FD63-FD68-42DC-A624-459D88F8552E}">
      <dgm:prSet custT="1"/>
      <dgm:spPr/>
      <dgm:t>
        <a:bodyPr/>
        <a:lstStyle/>
        <a:p>
          <a:r>
            <a:rPr lang="de-DE" sz="900" b="0" i="0" u="none"/>
            <a:t>Sonstiges</a:t>
          </a:r>
          <a:endParaRPr lang="de-DE" sz="900"/>
        </a:p>
      </dgm:t>
    </dgm:pt>
    <dgm:pt modelId="{A88B369C-7B16-43DC-AB2E-85D9BE91DA02}" type="parTrans" cxnId="{D519C810-EAF6-4004-AEFE-742101624D15}">
      <dgm:prSet/>
      <dgm:spPr/>
      <dgm:t>
        <a:bodyPr/>
        <a:lstStyle/>
        <a:p>
          <a:endParaRPr lang="de-DE" sz="1800"/>
        </a:p>
      </dgm:t>
    </dgm:pt>
    <dgm:pt modelId="{A59DE3A9-0EC9-4610-BE47-E5D435868294}" type="sibTrans" cxnId="{D519C810-EAF6-4004-AEFE-742101624D15}">
      <dgm:prSet/>
      <dgm:spPr/>
      <dgm:t>
        <a:bodyPr/>
        <a:lstStyle/>
        <a:p>
          <a:endParaRPr lang="de-DE" sz="1800"/>
        </a:p>
      </dgm:t>
    </dgm:pt>
    <dgm:pt modelId="{5E15CDC9-272E-472A-8B14-3C47A335634A}">
      <dgm:prSet custT="1"/>
      <dgm:spPr/>
      <dgm:t>
        <a:bodyPr/>
        <a:lstStyle/>
        <a:p>
          <a:r>
            <a:rPr lang="de-DE" sz="800" b="0" i="0" u="none" dirty="0"/>
            <a:t>Ausbildungsbudget</a:t>
          </a:r>
          <a:endParaRPr lang="de-DE" sz="800" dirty="0"/>
        </a:p>
      </dgm:t>
    </dgm:pt>
    <dgm:pt modelId="{C16901C1-F484-4537-8161-19223FD65BAD}" type="parTrans" cxnId="{CBBA47B5-1CB5-4AEF-9CB9-6385D3B8AC62}">
      <dgm:prSet/>
      <dgm:spPr/>
      <dgm:t>
        <a:bodyPr/>
        <a:lstStyle/>
        <a:p>
          <a:endParaRPr lang="de-DE" sz="1800"/>
        </a:p>
      </dgm:t>
    </dgm:pt>
    <dgm:pt modelId="{876AC125-2753-4C7B-8814-4C9E1FA9495A}" type="sibTrans" cxnId="{CBBA47B5-1CB5-4AEF-9CB9-6385D3B8AC62}">
      <dgm:prSet/>
      <dgm:spPr/>
      <dgm:t>
        <a:bodyPr/>
        <a:lstStyle/>
        <a:p>
          <a:endParaRPr lang="de-DE" sz="1800"/>
        </a:p>
      </dgm:t>
    </dgm:pt>
    <dgm:pt modelId="{4323FB43-D50F-4E29-9490-71D6DF23FE41}">
      <dgm:prSet custT="1"/>
      <dgm:spPr>
        <a:solidFill>
          <a:srgbClr val="FF0000">
            <a:alpha val="90000"/>
          </a:srgbClr>
        </a:solidFill>
      </dgm:spPr>
      <dgm:t>
        <a:bodyPr/>
        <a:lstStyle/>
        <a:p>
          <a:r>
            <a:rPr lang="de-DE" sz="800" b="0" i="0" u="none"/>
            <a:t>Ausgleiche (incl. Corona)</a:t>
          </a:r>
          <a:endParaRPr lang="de-DE" sz="800"/>
        </a:p>
      </dgm:t>
    </dgm:pt>
    <dgm:pt modelId="{10184C04-3B42-4F56-9D76-52A573970AB8}" type="parTrans" cxnId="{A29CF344-B0A8-42A9-B7B4-E19E199B5F63}">
      <dgm:prSet/>
      <dgm:spPr/>
      <dgm:t>
        <a:bodyPr/>
        <a:lstStyle/>
        <a:p>
          <a:endParaRPr lang="de-DE" sz="1800"/>
        </a:p>
      </dgm:t>
    </dgm:pt>
    <dgm:pt modelId="{773AC28D-6AA8-4E85-A5A8-CFCC34D6A6CE}" type="sibTrans" cxnId="{A29CF344-B0A8-42A9-B7B4-E19E199B5F63}">
      <dgm:prSet/>
      <dgm:spPr/>
      <dgm:t>
        <a:bodyPr/>
        <a:lstStyle/>
        <a:p>
          <a:endParaRPr lang="de-DE" sz="1800"/>
        </a:p>
      </dgm:t>
    </dgm:pt>
    <dgm:pt modelId="{072FB594-2DB9-43A4-9F11-E6C49949233B}">
      <dgm:prSet custT="1"/>
      <dgm:spPr/>
      <dgm:t>
        <a:bodyPr/>
        <a:lstStyle/>
        <a:p>
          <a:r>
            <a:rPr lang="de-DE" sz="800" b="0" i="0" u="none"/>
            <a:t>Strukturmerkmale</a:t>
          </a:r>
          <a:endParaRPr lang="de-DE" sz="800"/>
        </a:p>
      </dgm:t>
    </dgm:pt>
    <dgm:pt modelId="{CA1E0FD1-0FE7-4041-9203-56D8DCA05E8F}" type="parTrans" cxnId="{7DDF2BAB-3A37-443C-8F89-63A91C742A9E}">
      <dgm:prSet/>
      <dgm:spPr/>
      <dgm:t>
        <a:bodyPr/>
        <a:lstStyle/>
        <a:p>
          <a:endParaRPr lang="de-DE" sz="1800"/>
        </a:p>
      </dgm:t>
    </dgm:pt>
    <dgm:pt modelId="{CB24FE7E-2386-4318-97C2-A062E8BA55A6}" type="sibTrans" cxnId="{7DDF2BAB-3A37-443C-8F89-63A91C742A9E}">
      <dgm:prSet/>
      <dgm:spPr/>
      <dgm:t>
        <a:bodyPr/>
        <a:lstStyle/>
        <a:p>
          <a:endParaRPr lang="de-DE" sz="1800"/>
        </a:p>
      </dgm:t>
    </dgm:pt>
    <dgm:pt modelId="{A6F4D086-8BEF-4580-A622-5AA2BB4DA260}">
      <dgm:prSet custT="1"/>
      <dgm:spPr/>
      <dgm:t>
        <a:bodyPr/>
        <a:lstStyle/>
        <a:p>
          <a:r>
            <a:rPr lang="de-DE" sz="800" b="0" i="0" u="none"/>
            <a:t>Testate, Bescheinigungen</a:t>
          </a:r>
          <a:endParaRPr lang="de-DE" sz="800"/>
        </a:p>
      </dgm:t>
    </dgm:pt>
    <dgm:pt modelId="{549B9452-2016-4B75-A9ED-7A5A94874504}" type="parTrans" cxnId="{2B261ED9-68C8-4766-886D-7C246191F08C}">
      <dgm:prSet/>
      <dgm:spPr/>
      <dgm:t>
        <a:bodyPr/>
        <a:lstStyle/>
        <a:p>
          <a:endParaRPr lang="de-DE" sz="1800"/>
        </a:p>
      </dgm:t>
    </dgm:pt>
    <dgm:pt modelId="{3D71F8F8-8535-49BC-870D-5C55320ECEA5}" type="sibTrans" cxnId="{2B261ED9-68C8-4766-886D-7C246191F08C}">
      <dgm:prSet/>
      <dgm:spPr/>
      <dgm:t>
        <a:bodyPr/>
        <a:lstStyle/>
        <a:p>
          <a:endParaRPr lang="de-DE" sz="1800"/>
        </a:p>
      </dgm:t>
    </dgm:pt>
    <dgm:pt modelId="{5FB968DE-AE53-4506-B30B-1FF83E29BF50}">
      <dgm:prSet custT="1"/>
      <dgm:spPr/>
      <dgm:t>
        <a:bodyPr/>
        <a:lstStyle/>
        <a:p>
          <a:r>
            <a:rPr lang="de-DE" sz="800" b="0" i="0" u="none"/>
            <a:t>Mindestmengen</a:t>
          </a:r>
          <a:endParaRPr lang="de-DE" sz="800"/>
        </a:p>
      </dgm:t>
    </dgm:pt>
    <dgm:pt modelId="{FB70B1B7-6CFD-4492-8046-C337039128CB}" type="parTrans" cxnId="{8948BD1C-0163-4C59-88D8-C01B27728C88}">
      <dgm:prSet/>
      <dgm:spPr/>
      <dgm:t>
        <a:bodyPr/>
        <a:lstStyle/>
        <a:p>
          <a:endParaRPr lang="de-DE" sz="1800"/>
        </a:p>
      </dgm:t>
    </dgm:pt>
    <dgm:pt modelId="{5FF2354E-07CB-476D-9111-841E8AB36E59}" type="sibTrans" cxnId="{8948BD1C-0163-4C59-88D8-C01B27728C88}">
      <dgm:prSet/>
      <dgm:spPr/>
      <dgm:t>
        <a:bodyPr/>
        <a:lstStyle/>
        <a:p>
          <a:endParaRPr lang="de-DE" sz="1800"/>
        </a:p>
      </dgm:t>
    </dgm:pt>
    <dgm:pt modelId="{39DBE084-FC60-48F5-948C-704D7AA2A33D}">
      <dgm:prSet custT="1"/>
      <dgm:spPr/>
      <dgm:t>
        <a:bodyPr/>
        <a:lstStyle/>
        <a:p>
          <a:r>
            <a:rPr lang="de-DE" sz="800" b="0" i="0" u="none"/>
            <a:t>Sanktionen (PPUGV/[KHZG])</a:t>
          </a:r>
          <a:endParaRPr lang="de-DE" sz="800"/>
        </a:p>
      </dgm:t>
    </dgm:pt>
    <dgm:pt modelId="{7392DF19-5873-4653-A9C2-6D97E2BDEDE3}" type="parTrans" cxnId="{901EA789-B00B-427D-A288-99281991372B}">
      <dgm:prSet/>
      <dgm:spPr/>
      <dgm:t>
        <a:bodyPr/>
        <a:lstStyle/>
        <a:p>
          <a:endParaRPr lang="de-DE" sz="1800"/>
        </a:p>
      </dgm:t>
    </dgm:pt>
    <dgm:pt modelId="{BEFFC61D-3A61-4223-B3F5-B0E332DCF37B}" type="sibTrans" cxnId="{901EA789-B00B-427D-A288-99281991372B}">
      <dgm:prSet/>
      <dgm:spPr/>
      <dgm:t>
        <a:bodyPr/>
        <a:lstStyle/>
        <a:p>
          <a:endParaRPr lang="de-DE" sz="1800"/>
        </a:p>
      </dgm:t>
    </dgm:pt>
    <dgm:pt modelId="{656321D1-600A-4279-ABC2-506F383F5D74}">
      <dgm:prSet custT="1"/>
      <dgm:spPr/>
      <dgm:t>
        <a:bodyPr/>
        <a:lstStyle/>
        <a:p>
          <a:r>
            <a:rPr lang="de-DE" sz="800" b="0" i="0" u="none"/>
            <a:t>PEPP</a:t>
          </a:r>
          <a:endParaRPr lang="de-DE" sz="800" dirty="0"/>
        </a:p>
      </dgm:t>
    </dgm:pt>
    <dgm:pt modelId="{BEAC749D-A3BA-41FD-B871-C4CB2612DF65}" type="parTrans" cxnId="{6B652F54-104E-41FC-8268-E646017B7D0F}">
      <dgm:prSet/>
      <dgm:spPr/>
      <dgm:t>
        <a:bodyPr/>
        <a:lstStyle/>
        <a:p>
          <a:endParaRPr lang="de-DE" sz="1400"/>
        </a:p>
      </dgm:t>
    </dgm:pt>
    <dgm:pt modelId="{1E3BA302-6A1A-409A-92FD-99FB6B362CC7}" type="sibTrans" cxnId="{6B652F54-104E-41FC-8268-E646017B7D0F}">
      <dgm:prSet/>
      <dgm:spPr/>
      <dgm:t>
        <a:bodyPr/>
        <a:lstStyle/>
        <a:p>
          <a:endParaRPr lang="de-DE" sz="1400"/>
        </a:p>
      </dgm:t>
    </dgm:pt>
    <dgm:pt modelId="{5392FB58-C39F-4FE3-89A2-1D73C8AECF2E}" type="pres">
      <dgm:prSet presAssocID="{286E5C46-D905-45C1-BC95-5ABDAD0E41D8}" presName="Name0" presStyleCnt="0">
        <dgm:presLayoutVars>
          <dgm:dir/>
          <dgm:animLvl val="lvl"/>
          <dgm:resizeHandles val="exact"/>
        </dgm:presLayoutVars>
      </dgm:prSet>
      <dgm:spPr/>
    </dgm:pt>
    <dgm:pt modelId="{1AEA60CA-FD81-4AE4-BE06-AEC9142FAD76}" type="pres">
      <dgm:prSet presAssocID="{3A6BEEAE-88B7-4202-B58B-5D9F7256A51C}" presName="vertFlow" presStyleCnt="0"/>
      <dgm:spPr/>
    </dgm:pt>
    <dgm:pt modelId="{26667C7E-FFD6-455D-B286-5ABE07040457}" type="pres">
      <dgm:prSet presAssocID="{3A6BEEAE-88B7-4202-B58B-5D9F7256A51C}" presName="header" presStyleLbl="node1" presStyleIdx="0" presStyleCnt="4" custScaleX="168341"/>
      <dgm:spPr/>
    </dgm:pt>
    <dgm:pt modelId="{83CCDE97-1D75-4497-B129-67D06075948A}" type="pres">
      <dgm:prSet presAssocID="{B577314A-EF35-424A-9176-4EBCA4F348D0}" presName="parTrans" presStyleLbl="sibTrans2D1" presStyleIdx="0" presStyleCnt="33" custScaleX="168338"/>
      <dgm:spPr/>
    </dgm:pt>
    <dgm:pt modelId="{3CF8935B-A119-4118-AA05-B1C6EC2A8DD7}" type="pres">
      <dgm:prSet presAssocID="{758047B0-1BA8-4327-88CC-781E0EB3484B}" presName="child" presStyleLbl="alignAccFollowNode1" presStyleIdx="0" presStyleCnt="33" custScaleX="168341">
        <dgm:presLayoutVars>
          <dgm:chMax val="0"/>
          <dgm:bulletEnabled val="1"/>
        </dgm:presLayoutVars>
      </dgm:prSet>
      <dgm:spPr/>
    </dgm:pt>
    <dgm:pt modelId="{A3A624EC-7AE4-4F3C-8968-4CE173EEF84F}" type="pres">
      <dgm:prSet presAssocID="{0BD2BDF8-77E3-4E33-9729-81665E885BC5}" presName="sibTrans" presStyleLbl="sibTrans2D1" presStyleIdx="1" presStyleCnt="33" custScaleX="168338"/>
      <dgm:spPr/>
    </dgm:pt>
    <dgm:pt modelId="{0562EB37-CAF0-4955-A9E4-F090142BFFC6}" type="pres">
      <dgm:prSet presAssocID="{FBA47B0A-2C02-4524-9BB7-1503F1432919}" presName="child" presStyleLbl="alignAccFollowNode1" presStyleIdx="1" presStyleCnt="33" custScaleX="168341">
        <dgm:presLayoutVars>
          <dgm:chMax val="0"/>
          <dgm:bulletEnabled val="1"/>
        </dgm:presLayoutVars>
      </dgm:prSet>
      <dgm:spPr/>
    </dgm:pt>
    <dgm:pt modelId="{9B8F46EA-D5EC-4FB8-9360-9CBE8BDD3229}" type="pres">
      <dgm:prSet presAssocID="{D7A3199C-D435-4E89-A021-769AA9DF6560}" presName="sibTrans" presStyleLbl="sibTrans2D1" presStyleIdx="2" presStyleCnt="33" custScaleX="168338"/>
      <dgm:spPr/>
    </dgm:pt>
    <dgm:pt modelId="{56D41A92-3261-4C25-8AD4-3B1BD3C7A877}" type="pres">
      <dgm:prSet presAssocID="{46394F75-E79F-4A45-8F5A-C685E0F06AD4}" presName="child" presStyleLbl="alignAccFollowNode1" presStyleIdx="2" presStyleCnt="33" custScaleX="168341">
        <dgm:presLayoutVars>
          <dgm:chMax val="0"/>
          <dgm:bulletEnabled val="1"/>
        </dgm:presLayoutVars>
      </dgm:prSet>
      <dgm:spPr/>
    </dgm:pt>
    <dgm:pt modelId="{33E4BA39-D5BA-4EA3-8AC6-EC26EEF0B023}" type="pres">
      <dgm:prSet presAssocID="{A9C65AD7-A1F1-42E8-973B-39392C78A1EC}" presName="sibTrans" presStyleLbl="sibTrans2D1" presStyleIdx="3" presStyleCnt="33" custScaleX="168338"/>
      <dgm:spPr/>
    </dgm:pt>
    <dgm:pt modelId="{51D1EE26-75A0-430C-A868-F5719DB284F3}" type="pres">
      <dgm:prSet presAssocID="{7DE7D5A7-E10D-4ACC-A8E8-EFB628F329FC}" presName="child" presStyleLbl="alignAccFollowNode1" presStyleIdx="3" presStyleCnt="33" custScaleX="168341">
        <dgm:presLayoutVars>
          <dgm:chMax val="0"/>
          <dgm:bulletEnabled val="1"/>
        </dgm:presLayoutVars>
      </dgm:prSet>
      <dgm:spPr/>
    </dgm:pt>
    <dgm:pt modelId="{C4E4BDAE-2D66-449E-AEB3-930A10B1ADDD}" type="pres">
      <dgm:prSet presAssocID="{4E0194A5-5752-482B-B422-68AFE2B9E228}" presName="sibTrans" presStyleLbl="sibTrans2D1" presStyleIdx="4" presStyleCnt="33" custScaleX="168338"/>
      <dgm:spPr/>
    </dgm:pt>
    <dgm:pt modelId="{76DF2582-7CFE-4B23-8F55-E75768369B90}" type="pres">
      <dgm:prSet presAssocID="{B3B99BFC-6BCF-4999-91CF-EA995CCF5AC5}" presName="child" presStyleLbl="alignAccFollowNode1" presStyleIdx="4" presStyleCnt="33" custScaleX="168341">
        <dgm:presLayoutVars>
          <dgm:chMax val="0"/>
          <dgm:bulletEnabled val="1"/>
        </dgm:presLayoutVars>
      </dgm:prSet>
      <dgm:spPr/>
    </dgm:pt>
    <dgm:pt modelId="{E2D3F3D1-9825-458C-B376-9571536D26EB}" type="pres">
      <dgm:prSet presAssocID="{33BE751E-6A8E-42F7-A3C5-75EDBA467058}" presName="sibTrans" presStyleLbl="sibTrans2D1" presStyleIdx="5" presStyleCnt="33" custScaleX="168338"/>
      <dgm:spPr/>
    </dgm:pt>
    <dgm:pt modelId="{D94ABE9B-D864-4568-A318-994F18368F3E}" type="pres">
      <dgm:prSet presAssocID="{1C0EA414-805D-4CF3-90D8-94B18B06A20E}" presName="child" presStyleLbl="alignAccFollowNode1" presStyleIdx="5" presStyleCnt="33" custScaleX="168341">
        <dgm:presLayoutVars>
          <dgm:chMax val="0"/>
          <dgm:bulletEnabled val="1"/>
        </dgm:presLayoutVars>
      </dgm:prSet>
      <dgm:spPr/>
    </dgm:pt>
    <dgm:pt modelId="{887DA1F5-AC45-43D5-A8B3-B27236F37426}" type="pres">
      <dgm:prSet presAssocID="{3A6BEEAE-88B7-4202-B58B-5D9F7256A51C}" presName="hSp" presStyleCnt="0"/>
      <dgm:spPr/>
    </dgm:pt>
    <dgm:pt modelId="{BC947F99-D0A1-493B-928B-BD8B029AA64A}" type="pres">
      <dgm:prSet presAssocID="{69A5CEFD-0F88-42C2-8C9E-E27ADE327E6E}" presName="vertFlow" presStyleCnt="0"/>
      <dgm:spPr/>
    </dgm:pt>
    <dgm:pt modelId="{15813000-59E9-49FF-9859-E8B5CCCB93A5}" type="pres">
      <dgm:prSet presAssocID="{69A5CEFD-0F88-42C2-8C9E-E27ADE327E6E}" presName="header" presStyleLbl="node1" presStyleIdx="1" presStyleCnt="4" custScaleX="168341"/>
      <dgm:spPr/>
    </dgm:pt>
    <dgm:pt modelId="{F789DD14-B76A-4D2E-9EC5-BEF691E63D2B}" type="pres">
      <dgm:prSet presAssocID="{B52A4DDC-8A8F-42F5-97A6-A3EB218970FB}" presName="parTrans" presStyleLbl="sibTrans2D1" presStyleIdx="6" presStyleCnt="33" custScaleX="168338"/>
      <dgm:spPr/>
    </dgm:pt>
    <dgm:pt modelId="{45D8EC96-08FA-446D-83E8-685BAC48D776}" type="pres">
      <dgm:prSet presAssocID="{837FEF58-9B26-4554-BBE6-E3B934A7F7B3}" presName="child" presStyleLbl="alignAccFollowNode1" presStyleIdx="6" presStyleCnt="33" custScaleX="168341">
        <dgm:presLayoutVars>
          <dgm:chMax val="0"/>
          <dgm:bulletEnabled val="1"/>
        </dgm:presLayoutVars>
      </dgm:prSet>
      <dgm:spPr/>
    </dgm:pt>
    <dgm:pt modelId="{D437B094-4434-4DF2-95BD-775FF6278EE9}" type="pres">
      <dgm:prSet presAssocID="{C2966351-93DA-411F-B8F1-21E6758AACED}" presName="sibTrans" presStyleLbl="sibTrans2D1" presStyleIdx="7" presStyleCnt="33" custScaleX="168338"/>
      <dgm:spPr/>
    </dgm:pt>
    <dgm:pt modelId="{227697C8-0F4E-4A3D-9853-B17D58580C24}" type="pres">
      <dgm:prSet presAssocID="{F00974FF-E52E-4A5C-B914-993A069A5BBD}" presName="child" presStyleLbl="alignAccFollowNode1" presStyleIdx="7" presStyleCnt="33" custScaleX="168341">
        <dgm:presLayoutVars>
          <dgm:chMax val="0"/>
          <dgm:bulletEnabled val="1"/>
        </dgm:presLayoutVars>
      </dgm:prSet>
      <dgm:spPr/>
    </dgm:pt>
    <dgm:pt modelId="{6C3D8A77-33D2-44F2-ABF1-372CC1C31E0A}" type="pres">
      <dgm:prSet presAssocID="{039F0520-7373-4D87-B1DB-F935539673A4}" presName="sibTrans" presStyleLbl="sibTrans2D1" presStyleIdx="8" presStyleCnt="33" custScaleX="168338"/>
      <dgm:spPr/>
    </dgm:pt>
    <dgm:pt modelId="{471458BC-030D-467A-A318-56E0ADAE8D8C}" type="pres">
      <dgm:prSet presAssocID="{443E48D7-1893-4A78-B030-5F5A7DB6207C}" presName="child" presStyleLbl="alignAccFollowNode1" presStyleIdx="8" presStyleCnt="33" custScaleX="168341">
        <dgm:presLayoutVars>
          <dgm:chMax val="0"/>
          <dgm:bulletEnabled val="1"/>
        </dgm:presLayoutVars>
      </dgm:prSet>
      <dgm:spPr/>
    </dgm:pt>
    <dgm:pt modelId="{BC7CEF70-5012-4D69-9A7D-761FE358651F}" type="pres">
      <dgm:prSet presAssocID="{D50E3044-F0DF-41FF-A8E8-0DEFAA8F3AD1}" presName="sibTrans" presStyleLbl="sibTrans2D1" presStyleIdx="9" presStyleCnt="33" custScaleX="168338"/>
      <dgm:spPr/>
    </dgm:pt>
    <dgm:pt modelId="{F41DA30C-491B-4723-9064-667F70392022}" type="pres">
      <dgm:prSet presAssocID="{83D761EB-5C24-4D54-B26D-4981F191064E}" presName="child" presStyleLbl="alignAccFollowNode1" presStyleIdx="9" presStyleCnt="33" custScaleX="168341">
        <dgm:presLayoutVars>
          <dgm:chMax val="0"/>
          <dgm:bulletEnabled val="1"/>
        </dgm:presLayoutVars>
      </dgm:prSet>
      <dgm:spPr/>
    </dgm:pt>
    <dgm:pt modelId="{17EFD222-E1B3-4A1E-AF2E-BFDB118BFC68}" type="pres">
      <dgm:prSet presAssocID="{4D4DC67D-4BF8-4A82-B336-7B7C60FF7C4C}" presName="sibTrans" presStyleLbl="sibTrans2D1" presStyleIdx="10" presStyleCnt="33" custScaleX="168338"/>
      <dgm:spPr/>
    </dgm:pt>
    <dgm:pt modelId="{07160512-83F1-483B-B0F1-AB3D44DDFEE1}" type="pres">
      <dgm:prSet presAssocID="{72FB4EE3-3738-46C8-B4A1-CBE358F22320}" presName="child" presStyleLbl="alignAccFollowNode1" presStyleIdx="10" presStyleCnt="33" custScaleX="168341">
        <dgm:presLayoutVars>
          <dgm:chMax val="0"/>
          <dgm:bulletEnabled val="1"/>
        </dgm:presLayoutVars>
      </dgm:prSet>
      <dgm:spPr/>
    </dgm:pt>
    <dgm:pt modelId="{56E57A9A-8F77-4CD0-AD35-230D7FE8D23F}" type="pres">
      <dgm:prSet presAssocID="{5EC0D137-3C49-4778-B37C-1FCC7E6971E6}" presName="sibTrans" presStyleLbl="sibTrans2D1" presStyleIdx="11" presStyleCnt="33" custScaleX="168338"/>
      <dgm:spPr/>
    </dgm:pt>
    <dgm:pt modelId="{C1F1B927-C7FA-441E-8F37-DDB1DC7B8F02}" type="pres">
      <dgm:prSet presAssocID="{07C987B2-4ADA-4770-812F-2B3B1E464C5A}" presName="child" presStyleLbl="alignAccFollowNode1" presStyleIdx="11" presStyleCnt="33" custScaleX="168341">
        <dgm:presLayoutVars>
          <dgm:chMax val="0"/>
          <dgm:bulletEnabled val="1"/>
        </dgm:presLayoutVars>
      </dgm:prSet>
      <dgm:spPr/>
    </dgm:pt>
    <dgm:pt modelId="{5A34B1C3-D889-4DA7-81E5-171B3BADA010}" type="pres">
      <dgm:prSet presAssocID="{4A7FF103-A195-4629-B336-CEBC22A45B3C}" presName="sibTrans" presStyleLbl="sibTrans2D1" presStyleIdx="12" presStyleCnt="33" custScaleX="168338"/>
      <dgm:spPr/>
    </dgm:pt>
    <dgm:pt modelId="{72A7441D-1418-4134-B1A5-F92A6695727B}" type="pres">
      <dgm:prSet presAssocID="{84C227B6-B05F-4FA6-A9E4-BA5540887147}" presName="child" presStyleLbl="alignAccFollowNode1" presStyleIdx="12" presStyleCnt="33" custScaleX="168341">
        <dgm:presLayoutVars>
          <dgm:chMax val="0"/>
          <dgm:bulletEnabled val="1"/>
        </dgm:presLayoutVars>
      </dgm:prSet>
      <dgm:spPr/>
    </dgm:pt>
    <dgm:pt modelId="{05B0749C-3AB4-45F6-85F8-240DA3EB2896}" type="pres">
      <dgm:prSet presAssocID="{4D2C66E2-4272-4D94-86D3-93C8AC1BD35A}" presName="sibTrans" presStyleLbl="sibTrans2D1" presStyleIdx="13" presStyleCnt="33" custScaleX="168338"/>
      <dgm:spPr/>
    </dgm:pt>
    <dgm:pt modelId="{0D3CA62A-571D-40E1-A448-A365909D15FF}" type="pres">
      <dgm:prSet presAssocID="{439A274C-2836-4DFD-9E32-2164E4D3BBF4}" presName="child" presStyleLbl="alignAccFollowNode1" presStyleIdx="13" presStyleCnt="33" custScaleX="168341">
        <dgm:presLayoutVars>
          <dgm:chMax val="0"/>
          <dgm:bulletEnabled val="1"/>
        </dgm:presLayoutVars>
      </dgm:prSet>
      <dgm:spPr/>
    </dgm:pt>
    <dgm:pt modelId="{B2E14859-DCCC-4AE7-840A-B4CFCFD16AE9}" type="pres">
      <dgm:prSet presAssocID="{0177B2C3-1E42-47A2-BA18-ECAF3E69D57E}" presName="sibTrans" presStyleLbl="sibTrans2D1" presStyleIdx="14" presStyleCnt="33" custScaleX="168338"/>
      <dgm:spPr/>
    </dgm:pt>
    <dgm:pt modelId="{150C9292-B906-4DD8-86ED-A375CD438E78}" type="pres">
      <dgm:prSet presAssocID="{A5ED0950-78A0-4F29-B9C3-7B4091707950}" presName="child" presStyleLbl="alignAccFollowNode1" presStyleIdx="14" presStyleCnt="33" custScaleX="168341">
        <dgm:presLayoutVars>
          <dgm:chMax val="0"/>
          <dgm:bulletEnabled val="1"/>
        </dgm:presLayoutVars>
      </dgm:prSet>
      <dgm:spPr/>
    </dgm:pt>
    <dgm:pt modelId="{06C120B1-7D0A-4FD6-94F8-F52B1835742C}" type="pres">
      <dgm:prSet presAssocID="{6844E335-3F58-4997-9CCF-CC9D3D1BAAFB}" presName="sibTrans" presStyleLbl="sibTrans2D1" presStyleIdx="15" presStyleCnt="33" custScaleX="168338"/>
      <dgm:spPr/>
    </dgm:pt>
    <dgm:pt modelId="{1D30D568-DF68-4B0B-949A-5F43A0C50EF6}" type="pres">
      <dgm:prSet presAssocID="{96911211-ADDC-4A54-A6EA-22B45C4B21BE}" presName="child" presStyleLbl="alignAccFollowNode1" presStyleIdx="15" presStyleCnt="33" custScaleX="168341">
        <dgm:presLayoutVars>
          <dgm:chMax val="0"/>
          <dgm:bulletEnabled val="1"/>
        </dgm:presLayoutVars>
      </dgm:prSet>
      <dgm:spPr/>
    </dgm:pt>
    <dgm:pt modelId="{E65A5B1D-97B9-4630-A9E2-45C9A715A4FE}" type="pres">
      <dgm:prSet presAssocID="{B21A0434-3194-40A7-821F-64FC729C81D4}" presName="sibTrans" presStyleLbl="sibTrans2D1" presStyleIdx="16" presStyleCnt="33" custScaleX="168338"/>
      <dgm:spPr/>
    </dgm:pt>
    <dgm:pt modelId="{E13A0436-C292-4953-94B2-969474C15F88}" type="pres">
      <dgm:prSet presAssocID="{8A469FE5-BF62-4546-A129-916C97A21D40}" presName="child" presStyleLbl="alignAccFollowNode1" presStyleIdx="16" presStyleCnt="33" custScaleX="168341">
        <dgm:presLayoutVars>
          <dgm:chMax val="0"/>
          <dgm:bulletEnabled val="1"/>
        </dgm:presLayoutVars>
      </dgm:prSet>
      <dgm:spPr/>
    </dgm:pt>
    <dgm:pt modelId="{36D956FA-E807-4A0C-96DC-FF818107977E}" type="pres">
      <dgm:prSet presAssocID="{69A5CEFD-0F88-42C2-8C9E-E27ADE327E6E}" presName="hSp" presStyleCnt="0"/>
      <dgm:spPr/>
    </dgm:pt>
    <dgm:pt modelId="{94963E5E-246D-4CE7-AA01-0F716E307BAE}" type="pres">
      <dgm:prSet presAssocID="{CAD15DA4-DA33-450E-B78A-EAB995E81ECC}" presName="vertFlow" presStyleCnt="0"/>
      <dgm:spPr/>
    </dgm:pt>
    <dgm:pt modelId="{34768BFC-9B8D-4E67-BD53-382D96EE4CF2}" type="pres">
      <dgm:prSet presAssocID="{CAD15DA4-DA33-450E-B78A-EAB995E81ECC}" presName="header" presStyleLbl="node1" presStyleIdx="2" presStyleCnt="4" custScaleX="168341"/>
      <dgm:spPr/>
    </dgm:pt>
    <dgm:pt modelId="{C84BED79-153F-4173-AC28-2A188AB18E03}" type="pres">
      <dgm:prSet presAssocID="{BF7BC37D-8DA0-4394-9B98-82A272E20799}" presName="parTrans" presStyleLbl="sibTrans2D1" presStyleIdx="17" presStyleCnt="33" custScaleX="168338"/>
      <dgm:spPr/>
    </dgm:pt>
    <dgm:pt modelId="{1AEAC6A3-4536-4705-A7DB-ADB823B685E7}" type="pres">
      <dgm:prSet presAssocID="{271B39CA-D423-4108-BC31-6F6E6FEA7597}" presName="child" presStyleLbl="alignAccFollowNode1" presStyleIdx="17" presStyleCnt="33" custScaleX="168341">
        <dgm:presLayoutVars>
          <dgm:chMax val="0"/>
          <dgm:bulletEnabled val="1"/>
        </dgm:presLayoutVars>
      </dgm:prSet>
      <dgm:spPr/>
    </dgm:pt>
    <dgm:pt modelId="{3F3F57C0-0DE6-4CD0-A927-108942E8EE16}" type="pres">
      <dgm:prSet presAssocID="{97965B60-A4C7-4B70-B096-182D626A7F73}" presName="sibTrans" presStyleLbl="sibTrans2D1" presStyleIdx="18" presStyleCnt="33" custScaleX="168338"/>
      <dgm:spPr/>
    </dgm:pt>
    <dgm:pt modelId="{926F9FB8-6472-44FB-A585-8150622AC5B2}" type="pres">
      <dgm:prSet presAssocID="{177DD5F2-4FD7-4719-AAED-A08980D370B2}" presName="child" presStyleLbl="alignAccFollowNode1" presStyleIdx="18" presStyleCnt="33" custScaleX="168341">
        <dgm:presLayoutVars>
          <dgm:chMax val="0"/>
          <dgm:bulletEnabled val="1"/>
        </dgm:presLayoutVars>
      </dgm:prSet>
      <dgm:spPr/>
    </dgm:pt>
    <dgm:pt modelId="{077A6FA9-07C4-4FB5-8951-397EB942606E}" type="pres">
      <dgm:prSet presAssocID="{5E6EA5D5-8335-4E82-87CE-2FC24223C39C}" presName="sibTrans" presStyleLbl="sibTrans2D1" presStyleIdx="19" presStyleCnt="33" custScaleX="168338"/>
      <dgm:spPr/>
    </dgm:pt>
    <dgm:pt modelId="{550D1479-CD23-4FD0-B224-FC2CD7B04799}" type="pres">
      <dgm:prSet presAssocID="{D91FFF30-4235-44A3-8A09-18941398452B}" presName="child" presStyleLbl="alignAccFollowNode1" presStyleIdx="19" presStyleCnt="33" custScaleX="168341">
        <dgm:presLayoutVars>
          <dgm:chMax val="0"/>
          <dgm:bulletEnabled val="1"/>
        </dgm:presLayoutVars>
      </dgm:prSet>
      <dgm:spPr/>
    </dgm:pt>
    <dgm:pt modelId="{1DE19F3E-5345-4517-95B0-96B64E67354A}" type="pres">
      <dgm:prSet presAssocID="{17787941-0709-48DC-94AF-A5F4B19A42DD}" presName="sibTrans" presStyleLbl="sibTrans2D1" presStyleIdx="20" presStyleCnt="33" custScaleX="168338"/>
      <dgm:spPr/>
    </dgm:pt>
    <dgm:pt modelId="{FCB77E1F-17D5-47EF-9C99-3F14B00483B7}" type="pres">
      <dgm:prSet presAssocID="{8B5558BF-9452-4D8E-8576-43B98D18B9F5}" presName="child" presStyleLbl="alignAccFollowNode1" presStyleIdx="20" presStyleCnt="33" custScaleX="168341">
        <dgm:presLayoutVars>
          <dgm:chMax val="0"/>
          <dgm:bulletEnabled val="1"/>
        </dgm:presLayoutVars>
      </dgm:prSet>
      <dgm:spPr/>
    </dgm:pt>
    <dgm:pt modelId="{8953D8FE-7E37-45D1-826C-E30DE057C494}" type="pres">
      <dgm:prSet presAssocID="{B7C460B5-8817-4CB7-8080-A484513742BD}" presName="sibTrans" presStyleLbl="sibTrans2D1" presStyleIdx="21" presStyleCnt="33" custScaleX="168338"/>
      <dgm:spPr/>
    </dgm:pt>
    <dgm:pt modelId="{206A219C-582D-4E0B-A62E-4802BDBF6751}" type="pres">
      <dgm:prSet presAssocID="{7C8021AA-DED3-43DB-8755-210B5D0C4A1C}" presName="child" presStyleLbl="alignAccFollowNode1" presStyleIdx="21" presStyleCnt="33" custScaleX="168341">
        <dgm:presLayoutVars>
          <dgm:chMax val="0"/>
          <dgm:bulletEnabled val="1"/>
        </dgm:presLayoutVars>
      </dgm:prSet>
      <dgm:spPr/>
    </dgm:pt>
    <dgm:pt modelId="{25854112-1FBE-481C-A853-AD01E058755B}" type="pres">
      <dgm:prSet presAssocID="{06DE1308-DF20-4E2E-8241-C87BB0BFFD54}" presName="sibTrans" presStyleLbl="sibTrans2D1" presStyleIdx="22" presStyleCnt="33" custScaleX="168338"/>
      <dgm:spPr/>
    </dgm:pt>
    <dgm:pt modelId="{98554DD0-DDA8-4CC3-9ADF-C728B6550EE5}" type="pres">
      <dgm:prSet presAssocID="{48FD4017-A806-45C4-B29C-6B96B414928C}" presName="child" presStyleLbl="alignAccFollowNode1" presStyleIdx="22" presStyleCnt="33" custScaleX="168341">
        <dgm:presLayoutVars>
          <dgm:chMax val="0"/>
          <dgm:bulletEnabled val="1"/>
        </dgm:presLayoutVars>
      </dgm:prSet>
      <dgm:spPr/>
    </dgm:pt>
    <dgm:pt modelId="{1ECB249B-5070-4ED5-AFB5-166C36119803}" type="pres">
      <dgm:prSet presAssocID="{DCDE5145-4AD3-4A65-9355-8817993D93B8}" presName="sibTrans" presStyleLbl="sibTrans2D1" presStyleIdx="23" presStyleCnt="33"/>
      <dgm:spPr/>
    </dgm:pt>
    <dgm:pt modelId="{F4E70A36-88E1-46C2-9965-E3744D4D37D3}" type="pres">
      <dgm:prSet presAssocID="{656321D1-600A-4279-ABC2-506F383F5D74}" presName="child" presStyleLbl="alignAccFollowNode1" presStyleIdx="23" presStyleCnt="33" custScaleX="168279">
        <dgm:presLayoutVars>
          <dgm:chMax val="0"/>
          <dgm:bulletEnabled val="1"/>
        </dgm:presLayoutVars>
      </dgm:prSet>
      <dgm:spPr/>
    </dgm:pt>
    <dgm:pt modelId="{326FF0AC-6136-40FB-B5EF-48DB9BE7D31E}" type="pres">
      <dgm:prSet presAssocID="{1E3BA302-6A1A-409A-92FD-99FB6B362CC7}" presName="sibTrans" presStyleLbl="sibTrans2D1" presStyleIdx="24" presStyleCnt="33"/>
      <dgm:spPr/>
    </dgm:pt>
    <dgm:pt modelId="{15FD1FCB-ED83-4457-B87F-97DE4638DE46}" type="pres">
      <dgm:prSet presAssocID="{2C613AAE-117E-43A9-84B1-2D4FF7D322C3}" presName="child" presStyleLbl="alignAccFollowNode1" presStyleIdx="24" presStyleCnt="33" custScaleX="168279">
        <dgm:presLayoutVars>
          <dgm:chMax val="0"/>
          <dgm:bulletEnabled val="1"/>
        </dgm:presLayoutVars>
      </dgm:prSet>
      <dgm:spPr/>
    </dgm:pt>
    <dgm:pt modelId="{4F68318C-A6F2-4E26-80C2-9490991D6FEF}" type="pres">
      <dgm:prSet presAssocID="{B8BF415A-5F7F-4DED-8042-772E1628D792}" presName="sibTrans" presStyleLbl="sibTrans2D1" presStyleIdx="25" presStyleCnt="33"/>
      <dgm:spPr/>
    </dgm:pt>
    <dgm:pt modelId="{5E87727A-8B21-4FAA-9C77-4F28D2F78292}" type="pres">
      <dgm:prSet presAssocID="{B5BF605A-C2C5-49F8-95E3-A527DB73131C}" presName="child" presStyleLbl="alignAccFollowNode1" presStyleIdx="25" presStyleCnt="33" custScaleX="168341">
        <dgm:presLayoutVars>
          <dgm:chMax val="0"/>
          <dgm:bulletEnabled val="1"/>
        </dgm:presLayoutVars>
      </dgm:prSet>
      <dgm:spPr/>
    </dgm:pt>
    <dgm:pt modelId="{21947452-C674-4674-8068-4E4B2D17BC81}" type="pres">
      <dgm:prSet presAssocID="{F33D221E-E457-4660-B8F8-045EAAF4A9C3}" presName="sibTrans" presStyleLbl="sibTrans2D1" presStyleIdx="26" presStyleCnt="33" custScaleX="168338"/>
      <dgm:spPr/>
    </dgm:pt>
    <dgm:pt modelId="{D1664C58-E11C-437D-95BF-4C53F3EE1975}" type="pres">
      <dgm:prSet presAssocID="{1F1A8D88-E9C3-4ADA-9426-7786E8F97294}" presName="child" presStyleLbl="alignAccFollowNode1" presStyleIdx="26" presStyleCnt="33" custScaleX="168341">
        <dgm:presLayoutVars>
          <dgm:chMax val="0"/>
          <dgm:bulletEnabled val="1"/>
        </dgm:presLayoutVars>
      </dgm:prSet>
      <dgm:spPr/>
    </dgm:pt>
    <dgm:pt modelId="{B51338CF-19BD-48AE-83B6-3212119207A2}" type="pres">
      <dgm:prSet presAssocID="{CAD15DA4-DA33-450E-B78A-EAB995E81ECC}" presName="hSp" presStyleCnt="0"/>
      <dgm:spPr/>
    </dgm:pt>
    <dgm:pt modelId="{91B50388-DD13-4DF6-91C3-29279C56BDEB}" type="pres">
      <dgm:prSet presAssocID="{ED75FD63-FD68-42DC-A624-459D88F8552E}" presName="vertFlow" presStyleCnt="0"/>
      <dgm:spPr/>
    </dgm:pt>
    <dgm:pt modelId="{1179B1AB-7063-4FD8-AF79-38C5C20A8261}" type="pres">
      <dgm:prSet presAssocID="{ED75FD63-FD68-42DC-A624-459D88F8552E}" presName="header" presStyleLbl="node1" presStyleIdx="3" presStyleCnt="4" custScaleX="168341"/>
      <dgm:spPr/>
    </dgm:pt>
    <dgm:pt modelId="{278B2D6A-7FA7-494B-AF32-E820C7D25EE2}" type="pres">
      <dgm:prSet presAssocID="{C16901C1-F484-4537-8161-19223FD65BAD}" presName="parTrans" presStyleLbl="sibTrans2D1" presStyleIdx="27" presStyleCnt="33" custScaleX="168338"/>
      <dgm:spPr/>
    </dgm:pt>
    <dgm:pt modelId="{7E005C63-3593-4485-A39D-6915D50C411C}" type="pres">
      <dgm:prSet presAssocID="{5E15CDC9-272E-472A-8B14-3C47A335634A}" presName="child" presStyleLbl="alignAccFollowNode1" presStyleIdx="27" presStyleCnt="33" custScaleX="168341">
        <dgm:presLayoutVars>
          <dgm:chMax val="0"/>
          <dgm:bulletEnabled val="1"/>
        </dgm:presLayoutVars>
      </dgm:prSet>
      <dgm:spPr/>
    </dgm:pt>
    <dgm:pt modelId="{40312431-2EF2-4AD5-8461-B42E27FF1CF1}" type="pres">
      <dgm:prSet presAssocID="{876AC125-2753-4C7B-8814-4C9E1FA9495A}" presName="sibTrans" presStyleLbl="sibTrans2D1" presStyleIdx="28" presStyleCnt="33" custScaleX="168338"/>
      <dgm:spPr/>
    </dgm:pt>
    <dgm:pt modelId="{5313DED3-963E-4A72-99D1-7224CCC9FC81}" type="pres">
      <dgm:prSet presAssocID="{4323FB43-D50F-4E29-9490-71D6DF23FE41}" presName="child" presStyleLbl="alignAccFollowNode1" presStyleIdx="28" presStyleCnt="33" custScaleX="168341">
        <dgm:presLayoutVars>
          <dgm:chMax val="0"/>
          <dgm:bulletEnabled val="1"/>
        </dgm:presLayoutVars>
      </dgm:prSet>
      <dgm:spPr/>
    </dgm:pt>
    <dgm:pt modelId="{5BB4AB5F-EF89-47D6-BF8E-063E0ACAF49A}" type="pres">
      <dgm:prSet presAssocID="{773AC28D-6AA8-4E85-A5A8-CFCC34D6A6CE}" presName="sibTrans" presStyleLbl="sibTrans2D1" presStyleIdx="29" presStyleCnt="33" custScaleX="168338"/>
      <dgm:spPr/>
    </dgm:pt>
    <dgm:pt modelId="{6AA7AB52-37E3-415C-B38A-A43FF60BAE94}" type="pres">
      <dgm:prSet presAssocID="{072FB594-2DB9-43A4-9F11-E6C49949233B}" presName="child" presStyleLbl="alignAccFollowNode1" presStyleIdx="29" presStyleCnt="33" custScaleX="168341">
        <dgm:presLayoutVars>
          <dgm:chMax val="0"/>
          <dgm:bulletEnabled val="1"/>
        </dgm:presLayoutVars>
      </dgm:prSet>
      <dgm:spPr/>
    </dgm:pt>
    <dgm:pt modelId="{8D60AB7B-1DAC-45A7-BAAB-B52C1D054501}" type="pres">
      <dgm:prSet presAssocID="{CB24FE7E-2386-4318-97C2-A062E8BA55A6}" presName="sibTrans" presStyleLbl="sibTrans2D1" presStyleIdx="30" presStyleCnt="33" custScaleX="168338"/>
      <dgm:spPr/>
    </dgm:pt>
    <dgm:pt modelId="{914F830F-8971-43CB-A6B1-22FCFBE9CAC6}" type="pres">
      <dgm:prSet presAssocID="{A6F4D086-8BEF-4580-A622-5AA2BB4DA260}" presName="child" presStyleLbl="alignAccFollowNode1" presStyleIdx="30" presStyleCnt="33" custScaleX="168341">
        <dgm:presLayoutVars>
          <dgm:chMax val="0"/>
          <dgm:bulletEnabled val="1"/>
        </dgm:presLayoutVars>
      </dgm:prSet>
      <dgm:spPr/>
    </dgm:pt>
    <dgm:pt modelId="{CD8B3E48-7572-44F2-8CB3-982F64C58F90}" type="pres">
      <dgm:prSet presAssocID="{3D71F8F8-8535-49BC-870D-5C55320ECEA5}" presName="sibTrans" presStyleLbl="sibTrans2D1" presStyleIdx="31" presStyleCnt="33" custScaleX="168338"/>
      <dgm:spPr/>
    </dgm:pt>
    <dgm:pt modelId="{E83E6A78-2275-47A1-B85A-71268507E66E}" type="pres">
      <dgm:prSet presAssocID="{5FB968DE-AE53-4506-B30B-1FF83E29BF50}" presName="child" presStyleLbl="alignAccFollowNode1" presStyleIdx="31" presStyleCnt="33" custScaleX="168341">
        <dgm:presLayoutVars>
          <dgm:chMax val="0"/>
          <dgm:bulletEnabled val="1"/>
        </dgm:presLayoutVars>
      </dgm:prSet>
      <dgm:spPr/>
    </dgm:pt>
    <dgm:pt modelId="{58294B6B-917C-4CBB-B127-DBD7AC67E646}" type="pres">
      <dgm:prSet presAssocID="{5FF2354E-07CB-476D-9111-841E8AB36E59}" presName="sibTrans" presStyleLbl="sibTrans2D1" presStyleIdx="32" presStyleCnt="33" custScaleX="168338"/>
      <dgm:spPr/>
    </dgm:pt>
    <dgm:pt modelId="{4819B9DD-933F-4C83-9B50-0AA23F241F2A}" type="pres">
      <dgm:prSet presAssocID="{39DBE084-FC60-48F5-948C-704D7AA2A33D}" presName="child" presStyleLbl="alignAccFollowNode1" presStyleIdx="32" presStyleCnt="33" custScaleX="168341">
        <dgm:presLayoutVars>
          <dgm:chMax val="0"/>
          <dgm:bulletEnabled val="1"/>
        </dgm:presLayoutVars>
      </dgm:prSet>
      <dgm:spPr/>
    </dgm:pt>
  </dgm:ptLst>
  <dgm:cxnLst>
    <dgm:cxn modelId="{2C9D1D01-C808-461B-AACB-E3D1DB74EFD7}" type="presOf" srcId="{8B5558BF-9452-4D8E-8576-43B98D18B9F5}" destId="{FCB77E1F-17D5-47EF-9C99-3F14B00483B7}" srcOrd="0" destOrd="0" presId="urn:microsoft.com/office/officeart/2005/8/layout/lProcess1"/>
    <dgm:cxn modelId="{BBBB9702-0E63-4310-B3A0-DA2236DB06B7}" type="presOf" srcId="{1E3BA302-6A1A-409A-92FD-99FB6B362CC7}" destId="{326FF0AC-6136-40FB-B5EF-48DB9BE7D31E}" srcOrd="0" destOrd="0" presId="urn:microsoft.com/office/officeart/2005/8/layout/lProcess1"/>
    <dgm:cxn modelId="{49D02C04-7459-482C-BE0F-833DEFBB4696}" srcId="{69A5CEFD-0F88-42C2-8C9E-E27ADE327E6E}" destId="{443E48D7-1893-4A78-B030-5F5A7DB6207C}" srcOrd="2" destOrd="0" parTransId="{DE618865-1B41-46E5-B7E5-A6BDC8E96E2F}" sibTransId="{D50E3044-F0DF-41FF-A8E8-0DEFAA8F3AD1}"/>
    <dgm:cxn modelId="{17191606-8E3A-4817-90CF-F6E6C87F9B4F}" srcId="{3A6BEEAE-88B7-4202-B58B-5D9F7256A51C}" destId="{7DE7D5A7-E10D-4ACC-A8E8-EFB628F329FC}" srcOrd="3" destOrd="0" parTransId="{61D824EB-9F6C-4B2D-A465-CA1C5304C8DA}" sibTransId="{4E0194A5-5752-482B-B422-68AFE2B9E228}"/>
    <dgm:cxn modelId="{66919906-F26D-41AC-B99A-F21992A5CCFE}" srcId="{69A5CEFD-0F88-42C2-8C9E-E27ADE327E6E}" destId="{83D761EB-5C24-4D54-B26D-4981F191064E}" srcOrd="3" destOrd="0" parTransId="{B5C1DFD6-51D1-426A-A083-A058FFF8BC78}" sibTransId="{4D4DC67D-4BF8-4A82-B336-7B7C60FF7C4C}"/>
    <dgm:cxn modelId="{F7967809-E2C9-4EF9-9CDA-3D06A086BADC}" type="presOf" srcId="{07C987B2-4ADA-4770-812F-2B3B1E464C5A}" destId="{C1F1B927-C7FA-441E-8F37-DDB1DC7B8F02}" srcOrd="0" destOrd="0" presId="urn:microsoft.com/office/officeart/2005/8/layout/lProcess1"/>
    <dgm:cxn modelId="{C76D700D-129B-4830-980E-7C7CFF865FBA}" type="presOf" srcId="{FBA47B0A-2C02-4524-9BB7-1503F1432919}" destId="{0562EB37-CAF0-4955-A9E4-F090142BFFC6}" srcOrd="0" destOrd="0" presId="urn:microsoft.com/office/officeart/2005/8/layout/lProcess1"/>
    <dgm:cxn modelId="{2F01540E-B59C-43BF-9866-08A0F3BB3AA1}" type="presOf" srcId="{5EC0D137-3C49-4778-B37C-1FCC7E6971E6}" destId="{56E57A9A-8F77-4CD0-AD35-230D7FE8D23F}" srcOrd="0" destOrd="0" presId="urn:microsoft.com/office/officeart/2005/8/layout/lProcess1"/>
    <dgm:cxn modelId="{D14A820F-9513-407B-9232-C81ED1A798A4}" srcId="{286E5C46-D905-45C1-BC95-5ABDAD0E41D8}" destId="{CAD15DA4-DA33-450E-B78A-EAB995E81ECC}" srcOrd="2" destOrd="0" parTransId="{37997C07-BD7B-4751-B986-BB36DC914FB4}" sibTransId="{B70390DC-672C-4F4C-925D-2CC95CAB4116}"/>
    <dgm:cxn modelId="{D519C810-EAF6-4004-AEFE-742101624D15}" srcId="{286E5C46-D905-45C1-BC95-5ABDAD0E41D8}" destId="{ED75FD63-FD68-42DC-A624-459D88F8552E}" srcOrd="3" destOrd="0" parTransId="{A88B369C-7B16-43DC-AB2E-85D9BE91DA02}" sibTransId="{A59DE3A9-0EC9-4610-BE47-E5D435868294}"/>
    <dgm:cxn modelId="{33183D11-2D78-4E28-91D9-E51621D67195}" type="presOf" srcId="{D91FFF30-4235-44A3-8A09-18941398452B}" destId="{550D1479-CD23-4FD0-B224-FC2CD7B04799}" srcOrd="0" destOrd="0" presId="urn:microsoft.com/office/officeart/2005/8/layout/lProcess1"/>
    <dgm:cxn modelId="{60FA941A-11C7-4D57-B02F-A03E44C8B021}" type="presOf" srcId="{5E15CDC9-272E-472A-8B14-3C47A335634A}" destId="{7E005C63-3593-4485-A39D-6915D50C411C}" srcOrd="0" destOrd="0" presId="urn:microsoft.com/office/officeart/2005/8/layout/lProcess1"/>
    <dgm:cxn modelId="{6615A21B-1F8A-4AF0-8DD2-4C979CADA451}" type="presOf" srcId="{758047B0-1BA8-4327-88CC-781E0EB3484B}" destId="{3CF8935B-A119-4118-AA05-B1C6EC2A8DD7}" srcOrd="0" destOrd="0" presId="urn:microsoft.com/office/officeart/2005/8/layout/lProcess1"/>
    <dgm:cxn modelId="{AAC2061C-3644-4918-8444-D75D4D198283}" type="presOf" srcId="{773AC28D-6AA8-4E85-A5A8-CFCC34D6A6CE}" destId="{5BB4AB5F-EF89-47D6-BF8E-063E0ACAF49A}" srcOrd="0" destOrd="0" presId="urn:microsoft.com/office/officeart/2005/8/layout/lProcess1"/>
    <dgm:cxn modelId="{8948BD1C-0163-4C59-88D8-C01B27728C88}" srcId="{ED75FD63-FD68-42DC-A624-459D88F8552E}" destId="{5FB968DE-AE53-4506-B30B-1FF83E29BF50}" srcOrd="4" destOrd="0" parTransId="{FB70B1B7-6CFD-4492-8046-C337039128CB}" sibTransId="{5FF2354E-07CB-476D-9111-841E8AB36E59}"/>
    <dgm:cxn modelId="{FAB6C41F-A946-4AA8-B52E-DEBC522EFD64}" srcId="{69A5CEFD-0F88-42C2-8C9E-E27ADE327E6E}" destId="{8A469FE5-BF62-4546-A129-916C97A21D40}" srcOrd="10" destOrd="0" parTransId="{E8CA511D-460D-4BE2-9241-E0B1D3DFE6C2}" sibTransId="{E99123A1-EB34-4B17-83C9-B0F3D5FDF5EC}"/>
    <dgm:cxn modelId="{C2AEC424-945C-496F-BDC1-30DBCCDE9E8D}" type="presOf" srcId="{439A274C-2836-4DFD-9E32-2164E4D3BBF4}" destId="{0D3CA62A-571D-40E1-A448-A365909D15FF}" srcOrd="0" destOrd="0" presId="urn:microsoft.com/office/officeart/2005/8/layout/lProcess1"/>
    <dgm:cxn modelId="{8E283427-A219-44AA-84FD-3ECFB8C756F8}" type="presOf" srcId="{6844E335-3F58-4997-9CCF-CC9D3D1BAAFB}" destId="{06C120B1-7D0A-4FD6-94F8-F52B1835742C}" srcOrd="0" destOrd="0" presId="urn:microsoft.com/office/officeart/2005/8/layout/lProcess1"/>
    <dgm:cxn modelId="{C4B92C29-C491-476D-8E74-F0651CFB8F1B}" type="presOf" srcId="{443E48D7-1893-4A78-B030-5F5A7DB6207C}" destId="{471458BC-030D-467A-A318-56E0ADAE8D8C}" srcOrd="0" destOrd="0" presId="urn:microsoft.com/office/officeart/2005/8/layout/lProcess1"/>
    <dgm:cxn modelId="{040CBA29-9213-43AE-B8EE-E4941317DA57}" type="presOf" srcId="{C2966351-93DA-411F-B8F1-21E6758AACED}" destId="{D437B094-4434-4DF2-95BD-775FF6278EE9}" srcOrd="0" destOrd="0" presId="urn:microsoft.com/office/officeart/2005/8/layout/lProcess1"/>
    <dgm:cxn modelId="{EB12D635-42B6-4A5D-BA76-E5A4A4E13F9A}" type="presOf" srcId="{B52A4DDC-8A8F-42F5-97A6-A3EB218970FB}" destId="{F789DD14-B76A-4D2E-9EC5-BEF691E63D2B}" srcOrd="0" destOrd="0" presId="urn:microsoft.com/office/officeart/2005/8/layout/lProcess1"/>
    <dgm:cxn modelId="{CE16EA3A-4CBE-4204-9F13-0CFB4D23CF98}" type="presOf" srcId="{DCDE5145-4AD3-4A65-9355-8817993D93B8}" destId="{1ECB249B-5070-4ED5-AFB5-166C36119803}" srcOrd="0" destOrd="0" presId="urn:microsoft.com/office/officeart/2005/8/layout/lProcess1"/>
    <dgm:cxn modelId="{982CEA3A-1B17-4823-9388-D77DBFD14C54}" type="presOf" srcId="{4D2C66E2-4272-4D94-86D3-93C8AC1BD35A}" destId="{05B0749C-3AB4-45F6-85F8-240DA3EB2896}" srcOrd="0" destOrd="0" presId="urn:microsoft.com/office/officeart/2005/8/layout/lProcess1"/>
    <dgm:cxn modelId="{2008743C-C68A-4316-B5E1-BC74BB377922}" type="presOf" srcId="{4D4DC67D-4BF8-4A82-B336-7B7C60FF7C4C}" destId="{17EFD222-E1B3-4A1E-AF2E-BFDB118BFC68}" srcOrd="0" destOrd="0" presId="urn:microsoft.com/office/officeart/2005/8/layout/lProcess1"/>
    <dgm:cxn modelId="{7B9EF15B-0E9C-483C-AF64-7790119BE64D}" type="presOf" srcId="{B21A0434-3194-40A7-821F-64FC729C81D4}" destId="{E65A5B1D-97B9-4630-A9E2-45C9A715A4FE}" srcOrd="0" destOrd="0" presId="urn:microsoft.com/office/officeart/2005/8/layout/lProcess1"/>
    <dgm:cxn modelId="{B1FE465C-1A77-4B87-A891-600F5A98E0D6}" type="presOf" srcId="{5FB968DE-AE53-4506-B30B-1FF83E29BF50}" destId="{E83E6A78-2275-47A1-B85A-71268507E66E}" srcOrd="0" destOrd="0" presId="urn:microsoft.com/office/officeart/2005/8/layout/lProcess1"/>
    <dgm:cxn modelId="{2561245D-83CD-46DB-B406-87E2BFB81455}" srcId="{CAD15DA4-DA33-450E-B78A-EAB995E81ECC}" destId="{1F1A8D88-E9C3-4ADA-9426-7786E8F97294}" srcOrd="9" destOrd="0" parTransId="{264BA1FA-C6FD-4710-90A8-A2E6CCD33F6B}" sibTransId="{5283AB2A-E6BC-4EE2-8D65-180DBC3C1236}"/>
    <dgm:cxn modelId="{AF94DD60-5F36-4D3E-BA29-E85FB854510C}" type="presOf" srcId="{A5ED0950-78A0-4F29-B9C3-7B4091707950}" destId="{150C9292-B906-4DD8-86ED-A375CD438E78}" srcOrd="0" destOrd="0" presId="urn:microsoft.com/office/officeart/2005/8/layout/lProcess1"/>
    <dgm:cxn modelId="{65F1E360-521A-458B-808E-94E3151EFF2D}" type="presOf" srcId="{4E0194A5-5752-482B-B422-68AFE2B9E228}" destId="{C4E4BDAE-2D66-449E-AEB3-930A10B1ADDD}" srcOrd="0" destOrd="0" presId="urn:microsoft.com/office/officeart/2005/8/layout/lProcess1"/>
    <dgm:cxn modelId="{1B533141-6EB3-45E9-8EC5-C1995E4FC107}" type="presOf" srcId="{4323FB43-D50F-4E29-9490-71D6DF23FE41}" destId="{5313DED3-963E-4A72-99D1-7224CCC9FC81}" srcOrd="0" destOrd="0" presId="urn:microsoft.com/office/officeart/2005/8/layout/lProcess1"/>
    <dgm:cxn modelId="{6E083541-6D75-4B22-92A8-BB20879121DF}" type="presOf" srcId="{876AC125-2753-4C7B-8814-4C9E1FA9495A}" destId="{40312431-2EF2-4AD5-8461-B42E27FF1CF1}" srcOrd="0" destOrd="0" presId="urn:microsoft.com/office/officeart/2005/8/layout/lProcess1"/>
    <dgm:cxn modelId="{D6F3D343-992C-43E4-A374-4AAABC35B247}" type="presOf" srcId="{A6F4D086-8BEF-4580-A622-5AA2BB4DA260}" destId="{914F830F-8971-43CB-A6B1-22FCFBE9CAC6}" srcOrd="0" destOrd="0" presId="urn:microsoft.com/office/officeart/2005/8/layout/lProcess1"/>
    <dgm:cxn modelId="{5F9CEA43-E804-4EEC-98B1-F529530537FE}" type="presOf" srcId="{CB24FE7E-2386-4318-97C2-A062E8BA55A6}" destId="{8D60AB7B-1DAC-45A7-BAAB-B52C1D054501}" srcOrd="0" destOrd="0" presId="urn:microsoft.com/office/officeart/2005/8/layout/lProcess1"/>
    <dgm:cxn modelId="{C20AB064-7046-491B-90F0-47A2E46A25F0}" srcId="{CAD15DA4-DA33-450E-B78A-EAB995E81ECC}" destId="{177DD5F2-4FD7-4719-AAED-A08980D370B2}" srcOrd="1" destOrd="0" parTransId="{545F569B-DCBA-4FCC-9059-5234E5E8FCC7}" sibTransId="{5E6EA5D5-8335-4E82-87CE-2FC24223C39C}"/>
    <dgm:cxn modelId="{A29CF344-B0A8-42A9-B7B4-E19E199B5F63}" srcId="{ED75FD63-FD68-42DC-A624-459D88F8552E}" destId="{4323FB43-D50F-4E29-9490-71D6DF23FE41}" srcOrd="1" destOrd="0" parTransId="{10184C04-3B42-4F56-9D76-52A573970AB8}" sibTransId="{773AC28D-6AA8-4E85-A5A8-CFCC34D6A6CE}"/>
    <dgm:cxn modelId="{D59F6445-9C22-4873-A304-D06A60B4AC35}" srcId="{69A5CEFD-0F88-42C2-8C9E-E27ADE327E6E}" destId="{439A274C-2836-4DFD-9E32-2164E4D3BBF4}" srcOrd="7" destOrd="0" parTransId="{968A58B2-4EFC-4FF6-9566-3280A8FC882C}" sibTransId="{0177B2C3-1E42-47A2-BA18-ECAF3E69D57E}"/>
    <dgm:cxn modelId="{F58E7365-8CAF-4044-9AA3-9E8A1F3E1E15}" type="presOf" srcId="{D7A3199C-D435-4E89-A021-769AA9DF6560}" destId="{9B8F46EA-D5EC-4FB8-9360-9CBE8BDD3229}" srcOrd="0" destOrd="0" presId="urn:microsoft.com/office/officeart/2005/8/layout/lProcess1"/>
    <dgm:cxn modelId="{DCF17A65-0E51-48DC-8264-0CDC6133F540}" type="presOf" srcId="{271B39CA-D423-4108-BC31-6F6E6FEA7597}" destId="{1AEAC6A3-4536-4705-A7DB-ADB823B685E7}" srcOrd="0" destOrd="0" presId="urn:microsoft.com/office/officeart/2005/8/layout/lProcess1"/>
    <dgm:cxn modelId="{C5DA6066-E363-49A2-A6F7-EC9349D5184C}" type="presOf" srcId="{3D71F8F8-8535-49BC-870D-5C55320ECEA5}" destId="{CD8B3E48-7572-44F2-8CB3-982F64C58F90}" srcOrd="0" destOrd="0" presId="urn:microsoft.com/office/officeart/2005/8/layout/lProcess1"/>
    <dgm:cxn modelId="{41E88D66-3977-441B-A1AA-E7B447CC13BB}" type="presOf" srcId="{48FD4017-A806-45C4-B29C-6B96B414928C}" destId="{98554DD0-DDA8-4CC3-9ADF-C728B6550EE5}" srcOrd="0" destOrd="0" presId="urn:microsoft.com/office/officeart/2005/8/layout/lProcess1"/>
    <dgm:cxn modelId="{0FB21768-A0EC-418C-B35E-ADAEC852659B}" type="presOf" srcId="{F33D221E-E457-4660-B8F8-045EAAF4A9C3}" destId="{21947452-C674-4674-8068-4E4B2D17BC81}" srcOrd="0" destOrd="0" presId="urn:microsoft.com/office/officeart/2005/8/layout/lProcess1"/>
    <dgm:cxn modelId="{16C5B04B-3078-40A8-A668-BFBB490B3C87}" type="presOf" srcId="{177DD5F2-4FD7-4719-AAED-A08980D370B2}" destId="{926F9FB8-6472-44FB-A585-8150622AC5B2}" srcOrd="0" destOrd="0" presId="urn:microsoft.com/office/officeart/2005/8/layout/lProcess1"/>
    <dgm:cxn modelId="{FFD4CB6B-61E4-4007-AC26-BDC6957981C7}" type="presOf" srcId="{1C0EA414-805D-4CF3-90D8-94B18B06A20E}" destId="{D94ABE9B-D864-4568-A318-994F18368F3E}" srcOrd="0" destOrd="0" presId="urn:microsoft.com/office/officeart/2005/8/layout/lProcess1"/>
    <dgm:cxn modelId="{4B683A6E-A00E-4379-A9CA-AF2574946AA4}" type="presOf" srcId="{2C613AAE-117E-43A9-84B1-2D4FF7D322C3}" destId="{15FD1FCB-ED83-4457-B87F-97DE4638DE46}" srcOrd="0" destOrd="0" presId="urn:microsoft.com/office/officeart/2005/8/layout/lProcess1"/>
    <dgm:cxn modelId="{ED90E171-59CC-4A23-9E23-852D6A6B5A23}" srcId="{CAD15DA4-DA33-450E-B78A-EAB995E81ECC}" destId="{8B5558BF-9452-4D8E-8576-43B98D18B9F5}" srcOrd="3" destOrd="0" parTransId="{2ECC05E5-5634-4FCE-BEDA-ADB4EEFB1E07}" sibTransId="{B7C460B5-8817-4CB7-8080-A484513742BD}"/>
    <dgm:cxn modelId="{63B03B53-989E-4E19-A2AA-548E144C297D}" type="presOf" srcId="{B7C460B5-8817-4CB7-8080-A484513742BD}" destId="{8953D8FE-7E37-45D1-826C-E30DE057C494}" srcOrd="0" destOrd="0" presId="urn:microsoft.com/office/officeart/2005/8/layout/lProcess1"/>
    <dgm:cxn modelId="{A3EDB773-E924-4E66-99D8-DC112EFDDAD4}" srcId="{3A6BEEAE-88B7-4202-B58B-5D9F7256A51C}" destId="{46394F75-E79F-4A45-8F5A-C685E0F06AD4}" srcOrd="2" destOrd="0" parTransId="{1FAAB833-7C16-4EED-98E5-AAB2E4C6C2FF}" sibTransId="{A9C65AD7-A1F1-42E8-973B-39392C78A1EC}"/>
    <dgm:cxn modelId="{6B652F54-104E-41FC-8268-E646017B7D0F}" srcId="{CAD15DA4-DA33-450E-B78A-EAB995E81ECC}" destId="{656321D1-600A-4279-ABC2-506F383F5D74}" srcOrd="6" destOrd="0" parTransId="{BEAC749D-A3BA-41FD-B871-C4CB2612DF65}" sibTransId="{1E3BA302-6A1A-409A-92FD-99FB6B362CC7}"/>
    <dgm:cxn modelId="{78E77B54-388C-4FC4-9745-CAE7CCD11633}" type="presOf" srcId="{3A6BEEAE-88B7-4202-B58B-5D9F7256A51C}" destId="{26667C7E-FFD6-455D-B286-5ABE07040457}" srcOrd="0" destOrd="0" presId="urn:microsoft.com/office/officeart/2005/8/layout/lProcess1"/>
    <dgm:cxn modelId="{EE46F175-293E-4035-9C86-EDAB44E8A66F}" type="presOf" srcId="{0BD2BDF8-77E3-4E33-9729-81665E885BC5}" destId="{A3A624EC-7AE4-4F3C-8968-4CE173EEF84F}" srcOrd="0" destOrd="0" presId="urn:microsoft.com/office/officeart/2005/8/layout/lProcess1"/>
    <dgm:cxn modelId="{084B8B78-BE06-48F9-8C6B-99D0F52A817A}" type="presOf" srcId="{837FEF58-9B26-4554-BBE6-E3B934A7F7B3}" destId="{45D8EC96-08FA-446D-83E8-685BAC48D776}" srcOrd="0" destOrd="0" presId="urn:microsoft.com/office/officeart/2005/8/layout/lProcess1"/>
    <dgm:cxn modelId="{ACFB3159-FCD4-4A99-85BE-90DCDF0CD602}" type="presOf" srcId="{B8BF415A-5F7F-4DED-8042-772E1628D792}" destId="{4F68318C-A6F2-4E26-80C2-9490991D6FEF}" srcOrd="0" destOrd="0" presId="urn:microsoft.com/office/officeart/2005/8/layout/lProcess1"/>
    <dgm:cxn modelId="{5FD3607B-32C2-432E-A53F-D194DA734353}" srcId="{69A5CEFD-0F88-42C2-8C9E-E27ADE327E6E}" destId="{F00974FF-E52E-4A5C-B914-993A069A5BBD}" srcOrd="1" destOrd="0" parTransId="{C677C6B6-F5D9-47E7-ADB7-74E9338384E1}" sibTransId="{039F0520-7373-4D87-B1DB-F935539673A4}"/>
    <dgm:cxn modelId="{6B21127C-7392-4AE7-B322-89F64E7AA552}" type="presOf" srcId="{7DE7D5A7-E10D-4ACC-A8E8-EFB628F329FC}" destId="{51D1EE26-75A0-430C-A868-F5719DB284F3}" srcOrd="0" destOrd="0" presId="urn:microsoft.com/office/officeart/2005/8/layout/lProcess1"/>
    <dgm:cxn modelId="{4ABF6B7C-9383-437E-9FBE-0103A985AEBB}" type="presOf" srcId="{ED75FD63-FD68-42DC-A624-459D88F8552E}" destId="{1179B1AB-7063-4FD8-AF79-38C5C20A8261}" srcOrd="0" destOrd="0" presId="urn:microsoft.com/office/officeart/2005/8/layout/lProcess1"/>
    <dgm:cxn modelId="{BC33A97E-8E0B-4D2E-825B-7309B4B01921}" type="presOf" srcId="{7C8021AA-DED3-43DB-8755-210B5D0C4A1C}" destId="{206A219C-582D-4E0B-A62E-4802BDBF6751}" srcOrd="0" destOrd="0" presId="urn:microsoft.com/office/officeart/2005/8/layout/lProcess1"/>
    <dgm:cxn modelId="{AD794E81-2B89-4765-B91B-6A7904CEAB61}" srcId="{3A6BEEAE-88B7-4202-B58B-5D9F7256A51C}" destId="{1C0EA414-805D-4CF3-90D8-94B18B06A20E}" srcOrd="5" destOrd="0" parTransId="{87304B50-04CC-4A6E-8B4B-049D543092E6}" sibTransId="{2A45C9A2-A639-46A7-B07A-49887CF5528D}"/>
    <dgm:cxn modelId="{1C25AD83-C64C-4AD9-8C53-94414F28571A}" type="presOf" srcId="{BF7BC37D-8DA0-4394-9B98-82A272E20799}" destId="{C84BED79-153F-4173-AC28-2A188AB18E03}" srcOrd="0" destOrd="0" presId="urn:microsoft.com/office/officeart/2005/8/layout/lProcess1"/>
    <dgm:cxn modelId="{87D86F84-9515-4731-8F75-2DC6C09BE9BA}" srcId="{69A5CEFD-0F88-42C2-8C9E-E27ADE327E6E}" destId="{72FB4EE3-3738-46C8-B4A1-CBE358F22320}" srcOrd="4" destOrd="0" parTransId="{E9B2CA66-0007-4FC4-80F6-3F6E6F401364}" sibTransId="{5EC0D137-3C49-4778-B37C-1FCC7E6971E6}"/>
    <dgm:cxn modelId="{901EA789-B00B-427D-A288-99281991372B}" srcId="{ED75FD63-FD68-42DC-A624-459D88F8552E}" destId="{39DBE084-FC60-48F5-948C-704D7AA2A33D}" srcOrd="5" destOrd="0" parTransId="{7392DF19-5873-4653-A9C2-6D97E2BDEDE3}" sibTransId="{BEFFC61D-3A61-4223-B3F5-B0E332DCF37B}"/>
    <dgm:cxn modelId="{21F5AD8C-E367-4574-9837-A009EBA4D6D3}" srcId="{3A6BEEAE-88B7-4202-B58B-5D9F7256A51C}" destId="{758047B0-1BA8-4327-88CC-781E0EB3484B}" srcOrd="0" destOrd="0" parTransId="{B577314A-EF35-424A-9176-4EBCA4F348D0}" sibTransId="{0BD2BDF8-77E3-4E33-9729-81665E885BC5}"/>
    <dgm:cxn modelId="{0424CF90-53A2-4A7A-BB95-7F095CFE1490}" type="presOf" srcId="{C16901C1-F484-4537-8161-19223FD65BAD}" destId="{278B2D6A-7FA7-494B-AF32-E820C7D25EE2}" srcOrd="0" destOrd="0" presId="urn:microsoft.com/office/officeart/2005/8/layout/lProcess1"/>
    <dgm:cxn modelId="{9BA8DB93-4F0C-4062-9696-0B5BE581449F}" type="presOf" srcId="{5FF2354E-07CB-476D-9111-841E8AB36E59}" destId="{58294B6B-917C-4CBB-B127-DBD7AC67E646}" srcOrd="0" destOrd="0" presId="urn:microsoft.com/office/officeart/2005/8/layout/lProcess1"/>
    <dgm:cxn modelId="{A2E62094-8937-4FBD-AE80-F961A45AB98D}" type="presOf" srcId="{4A7FF103-A195-4629-B336-CEBC22A45B3C}" destId="{5A34B1C3-D889-4DA7-81E5-171B3BADA010}" srcOrd="0" destOrd="0" presId="urn:microsoft.com/office/officeart/2005/8/layout/lProcess1"/>
    <dgm:cxn modelId="{3B28B59B-AC41-42DF-A3D0-AFBB0D2C6B28}" type="presOf" srcId="{0177B2C3-1E42-47A2-BA18-ECAF3E69D57E}" destId="{B2E14859-DCCC-4AE7-840A-B4CFCFD16AE9}" srcOrd="0" destOrd="0" presId="urn:microsoft.com/office/officeart/2005/8/layout/lProcess1"/>
    <dgm:cxn modelId="{278C7CA0-8ACE-4E1B-B1F1-F904C0200085}" type="presOf" srcId="{1F1A8D88-E9C3-4ADA-9426-7786E8F97294}" destId="{D1664C58-E11C-437D-95BF-4C53F3EE1975}" srcOrd="0" destOrd="0" presId="urn:microsoft.com/office/officeart/2005/8/layout/lProcess1"/>
    <dgm:cxn modelId="{6DEDCDA0-43EA-4464-A13C-40E2013DEF5C}" srcId="{CAD15DA4-DA33-450E-B78A-EAB995E81ECC}" destId="{7C8021AA-DED3-43DB-8755-210B5D0C4A1C}" srcOrd="4" destOrd="0" parTransId="{0770F797-2EF2-4C1F-80A4-35F6EE3C4242}" sibTransId="{06DE1308-DF20-4E2E-8241-C87BB0BFFD54}"/>
    <dgm:cxn modelId="{7A269FA5-98BB-42C5-B068-25B8F828CF4C}" type="presOf" srcId="{A9C65AD7-A1F1-42E8-973B-39392C78A1EC}" destId="{33E4BA39-D5BA-4EA3-8AC6-EC26EEF0B023}" srcOrd="0" destOrd="0" presId="urn:microsoft.com/office/officeart/2005/8/layout/lProcess1"/>
    <dgm:cxn modelId="{F82BFAA5-EA0C-4E05-AB1B-E1FA6268D3D8}" srcId="{3A6BEEAE-88B7-4202-B58B-5D9F7256A51C}" destId="{B3B99BFC-6BCF-4999-91CF-EA995CCF5AC5}" srcOrd="4" destOrd="0" parTransId="{0DB42B4B-3EF4-4285-AB84-452C8BA8B10B}" sibTransId="{33BE751E-6A8E-42F7-A3C5-75EDBA467058}"/>
    <dgm:cxn modelId="{7DDF2BAB-3A37-443C-8F89-63A91C742A9E}" srcId="{ED75FD63-FD68-42DC-A624-459D88F8552E}" destId="{072FB594-2DB9-43A4-9F11-E6C49949233B}" srcOrd="2" destOrd="0" parTransId="{CA1E0FD1-0FE7-4041-9203-56D8DCA05E8F}" sibTransId="{CB24FE7E-2386-4318-97C2-A062E8BA55A6}"/>
    <dgm:cxn modelId="{C39E85AC-E27D-4853-A0EF-B71CCA67EC75}" srcId="{69A5CEFD-0F88-42C2-8C9E-E27ADE327E6E}" destId="{84C227B6-B05F-4FA6-A9E4-BA5540887147}" srcOrd="6" destOrd="0" parTransId="{4B5BF03C-5801-4038-AABF-A8A7B2AF270C}" sibTransId="{4D2C66E2-4272-4D94-86D3-93C8AC1BD35A}"/>
    <dgm:cxn modelId="{E9F571AD-B316-4BAB-87AC-5167C36DAC4F}" srcId="{CAD15DA4-DA33-450E-B78A-EAB995E81ECC}" destId="{48FD4017-A806-45C4-B29C-6B96B414928C}" srcOrd="5" destOrd="0" parTransId="{9AE102F3-BAAF-4E70-8D23-22B6384ECEC1}" sibTransId="{DCDE5145-4AD3-4A65-9355-8817993D93B8}"/>
    <dgm:cxn modelId="{B1688EAE-9A08-4965-86D0-A9084E6ED107}" type="presOf" srcId="{96911211-ADDC-4A54-A6EA-22B45C4B21BE}" destId="{1D30D568-DF68-4B0B-949A-5F43A0C50EF6}" srcOrd="0" destOrd="0" presId="urn:microsoft.com/office/officeart/2005/8/layout/lProcess1"/>
    <dgm:cxn modelId="{CD07AAAF-1012-4BEF-9302-0DC0CE18CEE4}" type="presOf" srcId="{B3B99BFC-6BCF-4999-91CF-EA995CCF5AC5}" destId="{76DF2582-7CFE-4B23-8F55-E75768369B90}" srcOrd="0" destOrd="0" presId="urn:microsoft.com/office/officeart/2005/8/layout/lProcess1"/>
    <dgm:cxn modelId="{98EADAB2-8BE5-44E2-8B21-60C9D3C7471F}" type="presOf" srcId="{69A5CEFD-0F88-42C2-8C9E-E27ADE327E6E}" destId="{15813000-59E9-49FF-9859-E8B5CCCB93A5}" srcOrd="0" destOrd="0" presId="urn:microsoft.com/office/officeart/2005/8/layout/lProcess1"/>
    <dgm:cxn modelId="{87B22BB5-53F6-4172-BF1A-D0A90FF19602}" type="presOf" srcId="{83D761EB-5C24-4D54-B26D-4981F191064E}" destId="{F41DA30C-491B-4723-9064-667F70392022}" srcOrd="0" destOrd="0" presId="urn:microsoft.com/office/officeart/2005/8/layout/lProcess1"/>
    <dgm:cxn modelId="{CBBA47B5-1CB5-4AEF-9CB9-6385D3B8AC62}" srcId="{ED75FD63-FD68-42DC-A624-459D88F8552E}" destId="{5E15CDC9-272E-472A-8B14-3C47A335634A}" srcOrd="0" destOrd="0" parTransId="{C16901C1-F484-4537-8161-19223FD65BAD}" sibTransId="{876AC125-2753-4C7B-8814-4C9E1FA9495A}"/>
    <dgm:cxn modelId="{A42C3AB6-EE48-473F-B383-B792C608458C}" type="presOf" srcId="{072FB594-2DB9-43A4-9F11-E6C49949233B}" destId="{6AA7AB52-37E3-415C-B38A-A43FF60BAE94}" srcOrd="0" destOrd="0" presId="urn:microsoft.com/office/officeart/2005/8/layout/lProcess1"/>
    <dgm:cxn modelId="{BAA52DBF-CA94-4874-8B65-202D7491C1F7}" srcId="{286E5C46-D905-45C1-BC95-5ABDAD0E41D8}" destId="{3A6BEEAE-88B7-4202-B58B-5D9F7256A51C}" srcOrd="0" destOrd="0" parTransId="{06B01A9E-3251-43C0-A112-950357EB98FF}" sibTransId="{3981D222-5C5E-40FB-AD90-6AABD6546B9E}"/>
    <dgm:cxn modelId="{6254FCBF-DDED-40D8-977F-5F520503A448}" srcId="{69A5CEFD-0F88-42C2-8C9E-E27ADE327E6E}" destId="{837FEF58-9B26-4554-BBE6-E3B934A7F7B3}" srcOrd="0" destOrd="0" parTransId="{B52A4DDC-8A8F-42F5-97A6-A3EB218970FB}" sibTransId="{C2966351-93DA-411F-B8F1-21E6758AACED}"/>
    <dgm:cxn modelId="{F92C8EC0-1C0D-457B-8F97-ED198567A435}" type="presOf" srcId="{06DE1308-DF20-4E2E-8241-C87BB0BFFD54}" destId="{25854112-1FBE-481C-A853-AD01E058755B}" srcOrd="0" destOrd="0" presId="urn:microsoft.com/office/officeart/2005/8/layout/lProcess1"/>
    <dgm:cxn modelId="{9150A5C0-906A-4B46-AC1C-C9544E2B925A}" type="presOf" srcId="{46394F75-E79F-4A45-8F5A-C685E0F06AD4}" destId="{56D41A92-3261-4C25-8AD4-3B1BD3C7A877}" srcOrd="0" destOrd="0" presId="urn:microsoft.com/office/officeart/2005/8/layout/lProcess1"/>
    <dgm:cxn modelId="{77FC3AC3-D4E7-4578-A140-6B7B4042D4B3}" srcId="{CAD15DA4-DA33-450E-B78A-EAB995E81ECC}" destId="{B5BF605A-C2C5-49F8-95E3-A527DB73131C}" srcOrd="8" destOrd="0" parTransId="{491299B2-F9A5-4EFA-96F0-F28251499504}" sibTransId="{F33D221E-E457-4660-B8F8-045EAAF4A9C3}"/>
    <dgm:cxn modelId="{6D26E7C3-9422-46A8-B70D-B1643D8711EB}" type="presOf" srcId="{B5BF605A-C2C5-49F8-95E3-A527DB73131C}" destId="{5E87727A-8B21-4FAA-9C77-4F28D2F78292}" srcOrd="0" destOrd="0" presId="urn:microsoft.com/office/officeart/2005/8/layout/lProcess1"/>
    <dgm:cxn modelId="{C35F20C8-3035-41FC-9A37-AA331805C011}" type="presOf" srcId="{039F0520-7373-4D87-B1DB-F935539673A4}" destId="{6C3D8A77-33D2-44F2-ABF1-372CC1C31E0A}" srcOrd="0" destOrd="0" presId="urn:microsoft.com/office/officeart/2005/8/layout/lProcess1"/>
    <dgm:cxn modelId="{161A4AC9-90D1-4DED-928B-511F17958EBD}" type="presOf" srcId="{5E6EA5D5-8335-4E82-87CE-2FC24223C39C}" destId="{077A6FA9-07C4-4FB5-8951-397EB942606E}" srcOrd="0" destOrd="0" presId="urn:microsoft.com/office/officeart/2005/8/layout/lProcess1"/>
    <dgm:cxn modelId="{02527CCA-614B-4286-A8CB-B943EEA1ADCE}" srcId="{69A5CEFD-0F88-42C2-8C9E-E27ADE327E6E}" destId="{A5ED0950-78A0-4F29-B9C3-7B4091707950}" srcOrd="8" destOrd="0" parTransId="{006D5835-1290-4DDC-8F8A-D31E4BC4E886}" sibTransId="{6844E335-3F58-4997-9CCF-CC9D3D1BAAFB}"/>
    <dgm:cxn modelId="{5D9662CB-EBA7-4E89-BAB6-E281071BAD3D}" type="presOf" srcId="{84C227B6-B05F-4FA6-A9E4-BA5540887147}" destId="{72A7441D-1418-4134-B1A5-F92A6695727B}" srcOrd="0" destOrd="0" presId="urn:microsoft.com/office/officeart/2005/8/layout/lProcess1"/>
    <dgm:cxn modelId="{9F71FBCB-156E-419B-9BC1-0D344D2AB25E}" type="presOf" srcId="{39DBE084-FC60-48F5-948C-704D7AA2A33D}" destId="{4819B9DD-933F-4C83-9B50-0AA23F241F2A}" srcOrd="0" destOrd="0" presId="urn:microsoft.com/office/officeart/2005/8/layout/lProcess1"/>
    <dgm:cxn modelId="{BDD814D0-25C4-457A-BC5F-3F172E9539AF}" type="presOf" srcId="{17787941-0709-48DC-94AF-A5F4B19A42DD}" destId="{1DE19F3E-5345-4517-95B0-96B64E67354A}" srcOrd="0" destOrd="0" presId="urn:microsoft.com/office/officeart/2005/8/layout/lProcess1"/>
    <dgm:cxn modelId="{8F2317D2-5864-459D-A722-BB7060E1880B}" type="presOf" srcId="{33BE751E-6A8E-42F7-A3C5-75EDBA467058}" destId="{E2D3F3D1-9825-458C-B376-9571536D26EB}" srcOrd="0" destOrd="0" presId="urn:microsoft.com/office/officeart/2005/8/layout/lProcess1"/>
    <dgm:cxn modelId="{D7400BD3-D823-4509-BE3D-3BEA3BECB137}" srcId="{CAD15DA4-DA33-450E-B78A-EAB995E81ECC}" destId="{D91FFF30-4235-44A3-8A09-18941398452B}" srcOrd="2" destOrd="0" parTransId="{2E7679F4-7937-455D-9B03-0E51E94475F7}" sibTransId="{17787941-0709-48DC-94AF-A5F4B19A42DD}"/>
    <dgm:cxn modelId="{029E28D6-DDF5-4723-B61F-80C2DD47AAD8}" type="presOf" srcId="{72FB4EE3-3738-46C8-B4A1-CBE358F22320}" destId="{07160512-83F1-483B-B0F1-AB3D44DDFEE1}" srcOrd="0" destOrd="0" presId="urn:microsoft.com/office/officeart/2005/8/layout/lProcess1"/>
    <dgm:cxn modelId="{B7DACBD6-D99B-4C3B-9E93-1F83D0DA1A0B}" srcId="{69A5CEFD-0F88-42C2-8C9E-E27ADE327E6E}" destId="{96911211-ADDC-4A54-A6EA-22B45C4B21BE}" srcOrd="9" destOrd="0" parTransId="{1D4E8913-42C6-413E-A099-1F4F06F95E9A}" sibTransId="{B21A0434-3194-40A7-821F-64FC729C81D4}"/>
    <dgm:cxn modelId="{7DC205D7-9854-4A71-BF4D-D0E5CA9054DE}" srcId="{3A6BEEAE-88B7-4202-B58B-5D9F7256A51C}" destId="{FBA47B0A-2C02-4524-9BB7-1503F1432919}" srcOrd="1" destOrd="0" parTransId="{5AD469C5-7CB6-46C5-85FB-84AA72C45D0C}" sibTransId="{D7A3199C-D435-4E89-A021-769AA9DF6560}"/>
    <dgm:cxn modelId="{2B261ED9-68C8-4766-886D-7C246191F08C}" srcId="{ED75FD63-FD68-42DC-A624-459D88F8552E}" destId="{A6F4D086-8BEF-4580-A622-5AA2BB4DA260}" srcOrd="3" destOrd="0" parTransId="{549B9452-2016-4B75-A9ED-7A5A94874504}" sibTransId="{3D71F8F8-8535-49BC-870D-5C55320ECEA5}"/>
    <dgm:cxn modelId="{A46DE2D9-1543-4DAB-BE0C-201ACD6D85A0}" srcId="{69A5CEFD-0F88-42C2-8C9E-E27ADE327E6E}" destId="{07C987B2-4ADA-4770-812F-2B3B1E464C5A}" srcOrd="5" destOrd="0" parTransId="{E47AB953-2558-49B6-85AE-C61129BA3DAA}" sibTransId="{4A7FF103-A195-4629-B336-CEBC22A45B3C}"/>
    <dgm:cxn modelId="{5246ECE0-E529-431A-973C-C9FE9213C631}" type="presOf" srcId="{D50E3044-F0DF-41FF-A8E8-0DEFAA8F3AD1}" destId="{BC7CEF70-5012-4D69-9A7D-761FE358651F}" srcOrd="0" destOrd="0" presId="urn:microsoft.com/office/officeart/2005/8/layout/lProcess1"/>
    <dgm:cxn modelId="{B0A318E2-0E54-4833-BE8E-28D18A422AA6}" type="presOf" srcId="{97965B60-A4C7-4B70-B096-182D626A7F73}" destId="{3F3F57C0-0DE6-4CD0-A927-108942E8EE16}" srcOrd="0" destOrd="0" presId="urn:microsoft.com/office/officeart/2005/8/layout/lProcess1"/>
    <dgm:cxn modelId="{5C23B7E7-1CDB-4118-9E73-4072E09DC4C3}" type="presOf" srcId="{656321D1-600A-4279-ABC2-506F383F5D74}" destId="{F4E70A36-88E1-46C2-9965-E3744D4D37D3}" srcOrd="0" destOrd="0" presId="urn:microsoft.com/office/officeart/2005/8/layout/lProcess1"/>
    <dgm:cxn modelId="{84A0F1E7-27A5-4A66-80BB-4577777B9C0B}" type="presOf" srcId="{8A469FE5-BF62-4546-A129-916C97A21D40}" destId="{E13A0436-C292-4953-94B2-969474C15F88}" srcOrd="0" destOrd="0" presId="urn:microsoft.com/office/officeart/2005/8/layout/lProcess1"/>
    <dgm:cxn modelId="{B7E391EA-CEEE-416C-95AB-AA6B80C28C66}" type="presOf" srcId="{286E5C46-D905-45C1-BC95-5ABDAD0E41D8}" destId="{5392FB58-C39F-4FE3-89A2-1D73C8AECF2E}" srcOrd="0" destOrd="0" presId="urn:microsoft.com/office/officeart/2005/8/layout/lProcess1"/>
    <dgm:cxn modelId="{6086EBF1-E498-46BF-BD6F-A7C82D93C7E6}" srcId="{286E5C46-D905-45C1-BC95-5ABDAD0E41D8}" destId="{69A5CEFD-0F88-42C2-8C9E-E27ADE327E6E}" srcOrd="1" destOrd="0" parTransId="{86CF6988-E17C-48CE-BBC9-D8FEDE5D5205}" sibTransId="{2E08E2EC-B194-4FAD-8689-656ACC6E2E5F}"/>
    <dgm:cxn modelId="{9C4796F3-5151-4D5F-8700-AA785E26FB80}" type="presOf" srcId="{B577314A-EF35-424A-9176-4EBCA4F348D0}" destId="{83CCDE97-1D75-4497-B129-67D06075948A}" srcOrd="0" destOrd="0" presId="urn:microsoft.com/office/officeart/2005/8/layout/lProcess1"/>
    <dgm:cxn modelId="{656F18F4-D368-4E01-B09C-CB686DB92BFF}" type="presOf" srcId="{CAD15DA4-DA33-450E-B78A-EAB995E81ECC}" destId="{34768BFC-9B8D-4E67-BD53-382D96EE4CF2}" srcOrd="0" destOrd="0" presId="urn:microsoft.com/office/officeart/2005/8/layout/lProcess1"/>
    <dgm:cxn modelId="{E18000F7-DA07-493B-8BD3-DE3302055D24}" type="presOf" srcId="{F00974FF-E52E-4A5C-B914-993A069A5BBD}" destId="{227697C8-0F4E-4A3D-9853-B17D58580C24}" srcOrd="0" destOrd="0" presId="urn:microsoft.com/office/officeart/2005/8/layout/lProcess1"/>
    <dgm:cxn modelId="{C97801FB-4876-4F05-BD75-766AD70BBFE9}" srcId="{CAD15DA4-DA33-450E-B78A-EAB995E81ECC}" destId="{2C613AAE-117E-43A9-84B1-2D4FF7D322C3}" srcOrd="7" destOrd="0" parTransId="{8A73F26C-B69E-4ED3-B5D2-AB4D90167DB0}" sibTransId="{B8BF415A-5F7F-4DED-8042-772E1628D792}"/>
    <dgm:cxn modelId="{7585C1FF-7138-4B71-8AB6-7550AF8E5512}" srcId="{CAD15DA4-DA33-450E-B78A-EAB995E81ECC}" destId="{271B39CA-D423-4108-BC31-6F6E6FEA7597}" srcOrd="0" destOrd="0" parTransId="{BF7BC37D-8DA0-4394-9B98-82A272E20799}" sibTransId="{97965B60-A4C7-4B70-B096-182D626A7F73}"/>
    <dgm:cxn modelId="{5914CCFB-6525-483F-9870-AF12541DA5F5}" type="presParOf" srcId="{5392FB58-C39F-4FE3-89A2-1D73C8AECF2E}" destId="{1AEA60CA-FD81-4AE4-BE06-AEC9142FAD76}" srcOrd="0" destOrd="0" presId="urn:microsoft.com/office/officeart/2005/8/layout/lProcess1"/>
    <dgm:cxn modelId="{D2A8F4C2-58B1-46F1-8FC5-406FCECC5365}" type="presParOf" srcId="{1AEA60CA-FD81-4AE4-BE06-AEC9142FAD76}" destId="{26667C7E-FFD6-455D-B286-5ABE07040457}" srcOrd="0" destOrd="0" presId="urn:microsoft.com/office/officeart/2005/8/layout/lProcess1"/>
    <dgm:cxn modelId="{3BA5B739-04DB-4794-86B0-447E912338CC}" type="presParOf" srcId="{1AEA60CA-FD81-4AE4-BE06-AEC9142FAD76}" destId="{83CCDE97-1D75-4497-B129-67D06075948A}" srcOrd="1" destOrd="0" presId="urn:microsoft.com/office/officeart/2005/8/layout/lProcess1"/>
    <dgm:cxn modelId="{F558C719-5E0A-4F57-BEC2-E15438775ED2}" type="presParOf" srcId="{1AEA60CA-FD81-4AE4-BE06-AEC9142FAD76}" destId="{3CF8935B-A119-4118-AA05-B1C6EC2A8DD7}" srcOrd="2" destOrd="0" presId="urn:microsoft.com/office/officeart/2005/8/layout/lProcess1"/>
    <dgm:cxn modelId="{2F604C7C-2258-4D1F-9516-A092C8EF525B}" type="presParOf" srcId="{1AEA60CA-FD81-4AE4-BE06-AEC9142FAD76}" destId="{A3A624EC-7AE4-4F3C-8968-4CE173EEF84F}" srcOrd="3" destOrd="0" presId="urn:microsoft.com/office/officeart/2005/8/layout/lProcess1"/>
    <dgm:cxn modelId="{8A92527A-F2E2-459F-A6A7-2B514B8DAA17}" type="presParOf" srcId="{1AEA60CA-FD81-4AE4-BE06-AEC9142FAD76}" destId="{0562EB37-CAF0-4955-A9E4-F090142BFFC6}" srcOrd="4" destOrd="0" presId="urn:microsoft.com/office/officeart/2005/8/layout/lProcess1"/>
    <dgm:cxn modelId="{D3DA21D3-0FC6-4A76-8D37-96111419BFEB}" type="presParOf" srcId="{1AEA60CA-FD81-4AE4-BE06-AEC9142FAD76}" destId="{9B8F46EA-D5EC-4FB8-9360-9CBE8BDD3229}" srcOrd="5" destOrd="0" presId="urn:microsoft.com/office/officeart/2005/8/layout/lProcess1"/>
    <dgm:cxn modelId="{5A38D6DD-E175-485D-B212-E26934C94B9C}" type="presParOf" srcId="{1AEA60CA-FD81-4AE4-BE06-AEC9142FAD76}" destId="{56D41A92-3261-4C25-8AD4-3B1BD3C7A877}" srcOrd="6" destOrd="0" presId="urn:microsoft.com/office/officeart/2005/8/layout/lProcess1"/>
    <dgm:cxn modelId="{F4EDAA92-B2C9-40FD-90C2-32F242B7D153}" type="presParOf" srcId="{1AEA60CA-FD81-4AE4-BE06-AEC9142FAD76}" destId="{33E4BA39-D5BA-4EA3-8AC6-EC26EEF0B023}" srcOrd="7" destOrd="0" presId="urn:microsoft.com/office/officeart/2005/8/layout/lProcess1"/>
    <dgm:cxn modelId="{E40FCE14-495A-41F2-B526-61C5EA93BBAA}" type="presParOf" srcId="{1AEA60CA-FD81-4AE4-BE06-AEC9142FAD76}" destId="{51D1EE26-75A0-430C-A868-F5719DB284F3}" srcOrd="8" destOrd="0" presId="urn:microsoft.com/office/officeart/2005/8/layout/lProcess1"/>
    <dgm:cxn modelId="{4BAB4D09-A68A-4DF4-B094-7B536D02E249}" type="presParOf" srcId="{1AEA60CA-FD81-4AE4-BE06-AEC9142FAD76}" destId="{C4E4BDAE-2D66-449E-AEB3-930A10B1ADDD}" srcOrd="9" destOrd="0" presId="urn:microsoft.com/office/officeart/2005/8/layout/lProcess1"/>
    <dgm:cxn modelId="{E56C7FEA-8DE8-4D08-88FA-F6C00D6CB45D}" type="presParOf" srcId="{1AEA60CA-FD81-4AE4-BE06-AEC9142FAD76}" destId="{76DF2582-7CFE-4B23-8F55-E75768369B90}" srcOrd="10" destOrd="0" presId="urn:microsoft.com/office/officeart/2005/8/layout/lProcess1"/>
    <dgm:cxn modelId="{5B710A2F-BFAB-4A84-A7F1-CF22C14E71CB}" type="presParOf" srcId="{1AEA60CA-FD81-4AE4-BE06-AEC9142FAD76}" destId="{E2D3F3D1-9825-458C-B376-9571536D26EB}" srcOrd="11" destOrd="0" presId="urn:microsoft.com/office/officeart/2005/8/layout/lProcess1"/>
    <dgm:cxn modelId="{6779E674-83C3-41CF-9E7A-8FF3F0F724D4}" type="presParOf" srcId="{1AEA60CA-FD81-4AE4-BE06-AEC9142FAD76}" destId="{D94ABE9B-D864-4568-A318-994F18368F3E}" srcOrd="12" destOrd="0" presId="urn:microsoft.com/office/officeart/2005/8/layout/lProcess1"/>
    <dgm:cxn modelId="{0D32C5A8-9E92-45F4-92AC-532DCB5D349A}" type="presParOf" srcId="{5392FB58-C39F-4FE3-89A2-1D73C8AECF2E}" destId="{887DA1F5-AC45-43D5-A8B3-B27236F37426}" srcOrd="1" destOrd="0" presId="urn:microsoft.com/office/officeart/2005/8/layout/lProcess1"/>
    <dgm:cxn modelId="{002A0C28-D2DD-4650-958C-B8FD0C97B01F}" type="presParOf" srcId="{5392FB58-C39F-4FE3-89A2-1D73C8AECF2E}" destId="{BC947F99-D0A1-493B-928B-BD8B029AA64A}" srcOrd="2" destOrd="0" presId="urn:microsoft.com/office/officeart/2005/8/layout/lProcess1"/>
    <dgm:cxn modelId="{26EC9F42-A660-42E2-9934-90F63CB8CC2A}" type="presParOf" srcId="{BC947F99-D0A1-493B-928B-BD8B029AA64A}" destId="{15813000-59E9-49FF-9859-E8B5CCCB93A5}" srcOrd="0" destOrd="0" presId="urn:microsoft.com/office/officeart/2005/8/layout/lProcess1"/>
    <dgm:cxn modelId="{FED59391-958B-4AB0-91D8-3C612D29ACD9}" type="presParOf" srcId="{BC947F99-D0A1-493B-928B-BD8B029AA64A}" destId="{F789DD14-B76A-4D2E-9EC5-BEF691E63D2B}" srcOrd="1" destOrd="0" presId="urn:microsoft.com/office/officeart/2005/8/layout/lProcess1"/>
    <dgm:cxn modelId="{4B0BCDCD-2BC8-49A6-833A-86FAE4E6587E}" type="presParOf" srcId="{BC947F99-D0A1-493B-928B-BD8B029AA64A}" destId="{45D8EC96-08FA-446D-83E8-685BAC48D776}" srcOrd="2" destOrd="0" presId="urn:microsoft.com/office/officeart/2005/8/layout/lProcess1"/>
    <dgm:cxn modelId="{33C14C48-540E-47FD-88D0-2A7CEDEFD6C0}" type="presParOf" srcId="{BC947F99-D0A1-493B-928B-BD8B029AA64A}" destId="{D437B094-4434-4DF2-95BD-775FF6278EE9}" srcOrd="3" destOrd="0" presId="urn:microsoft.com/office/officeart/2005/8/layout/lProcess1"/>
    <dgm:cxn modelId="{67413532-9C35-4354-B820-43D7FB3FB18E}" type="presParOf" srcId="{BC947F99-D0A1-493B-928B-BD8B029AA64A}" destId="{227697C8-0F4E-4A3D-9853-B17D58580C24}" srcOrd="4" destOrd="0" presId="urn:microsoft.com/office/officeart/2005/8/layout/lProcess1"/>
    <dgm:cxn modelId="{4D63F212-A2FD-4C96-B5E5-4DEE651917B0}" type="presParOf" srcId="{BC947F99-D0A1-493B-928B-BD8B029AA64A}" destId="{6C3D8A77-33D2-44F2-ABF1-372CC1C31E0A}" srcOrd="5" destOrd="0" presId="urn:microsoft.com/office/officeart/2005/8/layout/lProcess1"/>
    <dgm:cxn modelId="{E3A2D136-D7BE-4AED-B16E-2A39210832C4}" type="presParOf" srcId="{BC947F99-D0A1-493B-928B-BD8B029AA64A}" destId="{471458BC-030D-467A-A318-56E0ADAE8D8C}" srcOrd="6" destOrd="0" presId="urn:microsoft.com/office/officeart/2005/8/layout/lProcess1"/>
    <dgm:cxn modelId="{6852B52F-728C-42C5-8184-FB46254ACC99}" type="presParOf" srcId="{BC947F99-D0A1-493B-928B-BD8B029AA64A}" destId="{BC7CEF70-5012-4D69-9A7D-761FE358651F}" srcOrd="7" destOrd="0" presId="urn:microsoft.com/office/officeart/2005/8/layout/lProcess1"/>
    <dgm:cxn modelId="{66DD6DA7-C4C8-4EDB-9E0E-03D34ACD6BA0}" type="presParOf" srcId="{BC947F99-D0A1-493B-928B-BD8B029AA64A}" destId="{F41DA30C-491B-4723-9064-667F70392022}" srcOrd="8" destOrd="0" presId="urn:microsoft.com/office/officeart/2005/8/layout/lProcess1"/>
    <dgm:cxn modelId="{5B6C7CAF-1BC3-40DE-8E98-166E3197F500}" type="presParOf" srcId="{BC947F99-D0A1-493B-928B-BD8B029AA64A}" destId="{17EFD222-E1B3-4A1E-AF2E-BFDB118BFC68}" srcOrd="9" destOrd="0" presId="urn:microsoft.com/office/officeart/2005/8/layout/lProcess1"/>
    <dgm:cxn modelId="{84B01C08-F409-4137-81EE-44827AD547AF}" type="presParOf" srcId="{BC947F99-D0A1-493B-928B-BD8B029AA64A}" destId="{07160512-83F1-483B-B0F1-AB3D44DDFEE1}" srcOrd="10" destOrd="0" presId="urn:microsoft.com/office/officeart/2005/8/layout/lProcess1"/>
    <dgm:cxn modelId="{C440364E-4556-493B-8C53-83FBDED25A29}" type="presParOf" srcId="{BC947F99-D0A1-493B-928B-BD8B029AA64A}" destId="{56E57A9A-8F77-4CD0-AD35-230D7FE8D23F}" srcOrd="11" destOrd="0" presId="urn:microsoft.com/office/officeart/2005/8/layout/lProcess1"/>
    <dgm:cxn modelId="{1D7C5B97-0BEB-48D1-AD9E-3E7DEF627635}" type="presParOf" srcId="{BC947F99-D0A1-493B-928B-BD8B029AA64A}" destId="{C1F1B927-C7FA-441E-8F37-DDB1DC7B8F02}" srcOrd="12" destOrd="0" presId="urn:microsoft.com/office/officeart/2005/8/layout/lProcess1"/>
    <dgm:cxn modelId="{9DFC5726-18DD-4016-B451-F3FB33811EC5}" type="presParOf" srcId="{BC947F99-D0A1-493B-928B-BD8B029AA64A}" destId="{5A34B1C3-D889-4DA7-81E5-171B3BADA010}" srcOrd="13" destOrd="0" presId="urn:microsoft.com/office/officeart/2005/8/layout/lProcess1"/>
    <dgm:cxn modelId="{1E987D33-5BF5-422C-8CB4-5FC418399804}" type="presParOf" srcId="{BC947F99-D0A1-493B-928B-BD8B029AA64A}" destId="{72A7441D-1418-4134-B1A5-F92A6695727B}" srcOrd="14" destOrd="0" presId="urn:microsoft.com/office/officeart/2005/8/layout/lProcess1"/>
    <dgm:cxn modelId="{FA64A22B-3F44-4660-870A-C58E7EA76881}" type="presParOf" srcId="{BC947F99-D0A1-493B-928B-BD8B029AA64A}" destId="{05B0749C-3AB4-45F6-85F8-240DA3EB2896}" srcOrd="15" destOrd="0" presId="urn:microsoft.com/office/officeart/2005/8/layout/lProcess1"/>
    <dgm:cxn modelId="{68A284D7-A2E0-4217-8522-C3927240D716}" type="presParOf" srcId="{BC947F99-D0A1-493B-928B-BD8B029AA64A}" destId="{0D3CA62A-571D-40E1-A448-A365909D15FF}" srcOrd="16" destOrd="0" presId="urn:microsoft.com/office/officeart/2005/8/layout/lProcess1"/>
    <dgm:cxn modelId="{E9815F45-D616-4C1B-BDE3-432226F4153D}" type="presParOf" srcId="{BC947F99-D0A1-493B-928B-BD8B029AA64A}" destId="{B2E14859-DCCC-4AE7-840A-B4CFCFD16AE9}" srcOrd="17" destOrd="0" presId="urn:microsoft.com/office/officeart/2005/8/layout/lProcess1"/>
    <dgm:cxn modelId="{991A6872-2DEF-45BB-B062-34776609E67B}" type="presParOf" srcId="{BC947F99-D0A1-493B-928B-BD8B029AA64A}" destId="{150C9292-B906-4DD8-86ED-A375CD438E78}" srcOrd="18" destOrd="0" presId="urn:microsoft.com/office/officeart/2005/8/layout/lProcess1"/>
    <dgm:cxn modelId="{AB167516-EA58-42FD-9102-F5A8477D8D1E}" type="presParOf" srcId="{BC947F99-D0A1-493B-928B-BD8B029AA64A}" destId="{06C120B1-7D0A-4FD6-94F8-F52B1835742C}" srcOrd="19" destOrd="0" presId="urn:microsoft.com/office/officeart/2005/8/layout/lProcess1"/>
    <dgm:cxn modelId="{9AF63F89-9562-4810-A9E8-6D3A10588815}" type="presParOf" srcId="{BC947F99-D0A1-493B-928B-BD8B029AA64A}" destId="{1D30D568-DF68-4B0B-949A-5F43A0C50EF6}" srcOrd="20" destOrd="0" presId="urn:microsoft.com/office/officeart/2005/8/layout/lProcess1"/>
    <dgm:cxn modelId="{8F9DEA0A-C8B2-4D98-945D-9E3EE37A0F4A}" type="presParOf" srcId="{BC947F99-D0A1-493B-928B-BD8B029AA64A}" destId="{E65A5B1D-97B9-4630-A9E2-45C9A715A4FE}" srcOrd="21" destOrd="0" presId="urn:microsoft.com/office/officeart/2005/8/layout/lProcess1"/>
    <dgm:cxn modelId="{F24D7CD5-D3B2-426C-AEEC-1758811B62A5}" type="presParOf" srcId="{BC947F99-D0A1-493B-928B-BD8B029AA64A}" destId="{E13A0436-C292-4953-94B2-969474C15F88}" srcOrd="22" destOrd="0" presId="urn:microsoft.com/office/officeart/2005/8/layout/lProcess1"/>
    <dgm:cxn modelId="{18A80D05-6250-43D1-91FB-ACC4CC2ECDA6}" type="presParOf" srcId="{5392FB58-C39F-4FE3-89A2-1D73C8AECF2E}" destId="{36D956FA-E807-4A0C-96DC-FF818107977E}" srcOrd="3" destOrd="0" presId="urn:microsoft.com/office/officeart/2005/8/layout/lProcess1"/>
    <dgm:cxn modelId="{64F298F9-275C-4876-8D3E-928DBF417F03}" type="presParOf" srcId="{5392FB58-C39F-4FE3-89A2-1D73C8AECF2E}" destId="{94963E5E-246D-4CE7-AA01-0F716E307BAE}" srcOrd="4" destOrd="0" presId="urn:microsoft.com/office/officeart/2005/8/layout/lProcess1"/>
    <dgm:cxn modelId="{AA724132-C15D-412A-B91D-5E9B90B897A8}" type="presParOf" srcId="{94963E5E-246D-4CE7-AA01-0F716E307BAE}" destId="{34768BFC-9B8D-4E67-BD53-382D96EE4CF2}" srcOrd="0" destOrd="0" presId="urn:microsoft.com/office/officeart/2005/8/layout/lProcess1"/>
    <dgm:cxn modelId="{EC2E845E-FB55-42ED-83D1-C0B1459B5DC8}" type="presParOf" srcId="{94963E5E-246D-4CE7-AA01-0F716E307BAE}" destId="{C84BED79-153F-4173-AC28-2A188AB18E03}" srcOrd="1" destOrd="0" presId="urn:microsoft.com/office/officeart/2005/8/layout/lProcess1"/>
    <dgm:cxn modelId="{C79149D9-EF7E-49F0-897C-FD11B98C3DD3}" type="presParOf" srcId="{94963E5E-246D-4CE7-AA01-0F716E307BAE}" destId="{1AEAC6A3-4536-4705-A7DB-ADB823B685E7}" srcOrd="2" destOrd="0" presId="urn:microsoft.com/office/officeart/2005/8/layout/lProcess1"/>
    <dgm:cxn modelId="{B8C8838C-5265-4AF4-B4D4-B5B05DB984EA}" type="presParOf" srcId="{94963E5E-246D-4CE7-AA01-0F716E307BAE}" destId="{3F3F57C0-0DE6-4CD0-A927-108942E8EE16}" srcOrd="3" destOrd="0" presId="urn:microsoft.com/office/officeart/2005/8/layout/lProcess1"/>
    <dgm:cxn modelId="{85D0705E-D609-4396-BC86-79F8125D3367}" type="presParOf" srcId="{94963E5E-246D-4CE7-AA01-0F716E307BAE}" destId="{926F9FB8-6472-44FB-A585-8150622AC5B2}" srcOrd="4" destOrd="0" presId="urn:microsoft.com/office/officeart/2005/8/layout/lProcess1"/>
    <dgm:cxn modelId="{017CDEE2-3613-455D-BA48-756363A77ECF}" type="presParOf" srcId="{94963E5E-246D-4CE7-AA01-0F716E307BAE}" destId="{077A6FA9-07C4-4FB5-8951-397EB942606E}" srcOrd="5" destOrd="0" presId="urn:microsoft.com/office/officeart/2005/8/layout/lProcess1"/>
    <dgm:cxn modelId="{A57A5154-E87E-45DD-AEF5-8CBA6BE198B6}" type="presParOf" srcId="{94963E5E-246D-4CE7-AA01-0F716E307BAE}" destId="{550D1479-CD23-4FD0-B224-FC2CD7B04799}" srcOrd="6" destOrd="0" presId="urn:microsoft.com/office/officeart/2005/8/layout/lProcess1"/>
    <dgm:cxn modelId="{5AC5960E-CB6F-4F29-ADEA-54346E809D95}" type="presParOf" srcId="{94963E5E-246D-4CE7-AA01-0F716E307BAE}" destId="{1DE19F3E-5345-4517-95B0-96B64E67354A}" srcOrd="7" destOrd="0" presId="urn:microsoft.com/office/officeart/2005/8/layout/lProcess1"/>
    <dgm:cxn modelId="{A50F5FD6-E0B8-4A3A-9E4A-E9164C044F35}" type="presParOf" srcId="{94963E5E-246D-4CE7-AA01-0F716E307BAE}" destId="{FCB77E1F-17D5-47EF-9C99-3F14B00483B7}" srcOrd="8" destOrd="0" presId="urn:microsoft.com/office/officeart/2005/8/layout/lProcess1"/>
    <dgm:cxn modelId="{D38D0EFA-7F2C-43CF-9B25-AF44550C0706}" type="presParOf" srcId="{94963E5E-246D-4CE7-AA01-0F716E307BAE}" destId="{8953D8FE-7E37-45D1-826C-E30DE057C494}" srcOrd="9" destOrd="0" presId="urn:microsoft.com/office/officeart/2005/8/layout/lProcess1"/>
    <dgm:cxn modelId="{396DB777-FF13-4892-B30D-8407D03272DF}" type="presParOf" srcId="{94963E5E-246D-4CE7-AA01-0F716E307BAE}" destId="{206A219C-582D-4E0B-A62E-4802BDBF6751}" srcOrd="10" destOrd="0" presId="urn:microsoft.com/office/officeart/2005/8/layout/lProcess1"/>
    <dgm:cxn modelId="{C41BC9E7-0044-4CD8-9B3B-6F754C40C04A}" type="presParOf" srcId="{94963E5E-246D-4CE7-AA01-0F716E307BAE}" destId="{25854112-1FBE-481C-A853-AD01E058755B}" srcOrd="11" destOrd="0" presId="urn:microsoft.com/office/officeart/2005/8/layout/lProcess1"/>
    <dgm:cxn modelId="{FB0E4BAB-E918-4E3F-BBA8-2884827CD3D3}" type="presParOf" srcId="{94963E5E-246D-4CE7-AA01-0F716E307BAE}" destId="{98554DD0-DDA8-4CC3-9ADF-C728B6550EE5}" srcOrd="12" destOrd="0" presId="urn:microsoft.com/office/officeart/2005/8/layout/lProcess1"/>
    <dgm:cxn modelId="{23FC38B9-E370-4DF5-87B2-F16ABD07897F}" type="presParOf" srcId="{94963E5E-246D-4CE7-AA01-0F716E307BAE}" destId="{1ECB249B-5070-4ED5-AFB5-166C36119803}" srcOrd="13" destOrd="0" presId="urn:microsoft.com/office/officeart/2005/8/layout/lProcess1"/>
    <dgm:cxn modelId="{728CCED0-66BF-4931-8455-C029F848FF64}" type="presParOf" srcId="{94963E5E-246D-4CE7-AA01-0F716E307BAE}" destId="{F4E70A36-88E1-46C2-9965-E3744D4D37D3}" srcOrd="14" destOrd="0" presId="urn:microsoft.com/office/officeart/2005/8/layout/lProcess1"/>
    <dgm:cxn modelId="{A4195A5C-495B-462C-A2E5-0D5325DF96AC}" type="presParOf" srcId="{94963E5E-246D-4CE7-AA01-0F716E307BAE}" destId="{326FF0AC-6136-40FB-B5EF-48DB9BE7D31E}" srcOrd="15" destOrd="0" presId="urn:microsoft.com/office/officeart/2005/8/layout/lProcess1"/>
    <dgm:cxn modelId="{8B82BB45-5AB3-4E6E-90CF-7F473E415318}" type="presParOf" srcId="{94963E5E-246D-4CE7-AA01-0F716E307BAE}" destId="{15FD1FCB-ED83-4457-B87F-97DE4638DE46}" srcOrd="16" destOrd="0" presId="urn:microsoft.com/office/officeart/2005/8/layout/lProcess1"/>
    <dgm:cxn modelId="{90C920EA-03FD-43A6-AA17-5AC1544C9B0D}" type="presParOf" srcId="{94963E5E-246D-4CE7-AA01-0F716E307BAE}" destId="{4F68318C-A6F2-4E26-80C2-9490991D6FEF}" srcOrd="17" destOrd="0" presId="urn:microsoft.com/office/officeart/2005/8/layout/lProcess1"/>
    <dgm:cxn modelId="{DD702537-662A-4B88-A9CD-2BC11FD28B15}" type="presParOf" srcId="{94963E5E-246D-4CE7-AA01-0F716E307BAE}" destId="{5E87727A-8B21-4FAA-9C77-4F28D2F78292}" srcOrd="18" destOrd="0" presId="urn:microsoft.com/office/officeart/2005/8/layout/lProcess1"/>
    <dgm:cxn modelId="{ED6C6769-21C4-440B-BE03-2C64E2707572}" type="presParOf" srcId="{94963E5E-246D-4CE7-AA01-0F716E307BAE}" destId="{21947452-C674-4674-8068-4E4B2D17BC81}" srcOrd="19" destOrd="0" presId="urn:microsoft.com/office/officeart/2005/8/layout/lProcess1"/>
    <dgm:cxn modelId="{60E2389A-6E27-4CCB-9F18-7F9968691060}" type="presParOf" srcId="{94963E5E-246D-4CE7-AA01-0F716E307BAE}" destId="{D1664C58-E11C-437D-95BF-4C53F3EE1975}" srcOrd="20" destOrd="0" presId="urn:microsoft.com/office/officeart/2005/8/layout/lProcess1"/>
    <dgm:cxn modelId="{9979942F-346B-4214-8E3B-46795E54FC89}" type="presParOf" srcId="{5392FB58-C39F-4FE3-89A2-1D73C8AECF2E}" destId="{B51338CF-19BD-48AE-83B6-3212119207A2}" srcOrd="5" destOrd="0" presId="urn:microsoft.com/office/officeart/2005/8/layout/lProcess1"/>
    <dgm:cxn modelId="{5FA28D1B-6E0C-4E7A-B873-D5150C828361}" type="presParOf" srcId="{5392FB58-C39F-4FE3-89A2-1D73C8AECF2E}" destId="{91B50388-DD13-4DF6-91C3-29279C56BDEB}" srcOrd="6" destOrd="0" presId="urn:microsoft.com/office/officeart/2005/8/layout/lProcess1"/>
    <dgm:cxn modelId="{BDEC5EBD-711B-45E4-A6D5-16E1F753C273}" type="presParOf" srcId="{91B50388-DD13-4DF6-91C3-29279C56BDEB}" destId="{1179B1AB-7063-4FD8-AF79-38C5C20A8261}" srcOrd="0" destOrd="0" presId="urn:microsoft.com/office/officeart/2005/8/layout/lProcess1"/>
    <dgm:cxn modelId="{67456A02-0E89-494B-9179-B21FA1404F27}" type="presParOf" srcId="{91B50388-DD13-4DF6-91C3-29279C56BDEB}" destId="{278B2D6A-7FA7-494B-AF32-E820C7D25EE2}" srcOrd="1" destOrd="0" presId="urn:microsoft.com/office/officeart/2005/8/layout/lProcess1"/>
    <dgm:cxn modelId="{4205B10F-C7C7-4351-84E5-4F794659F186}" type="presParOf" srcId="{91B50388-DD13-4DF6-91C3-29279C56BDEB}" destId="{7E005C63-3593-4485-A39D-6915D50C411C}" srcOrd="2" destOrd="0" presId="urn:microsoft.com/office/officeart/2005/8/layout/lProcess1"/>
    <dgm:cxn modelId="{4B67F2B5-93FE-4E07-816E-15E86A9C7172}" type="presParOf" srcId="{91B50388-DD13-4DF6-91C3-29279C56BDEB}" destId="{40312431-2EF2-4AD5-8461-B42E27FF1CF1}" srcOrd="3" destOrd="0" presId="urn:microsoft.com/office/officeart/2005/8/layout/lProcess1"/>
    <dgm:cxn modelId="{88BA7B89-BCF4-4DD1-8DD2-78381F3B0D10}" type="presParOf" srcId="{91B50388-DD13-4DF6-91C3-29279C56BDEB}" destId="{5313DED3-963E-4A72-99D1-7224CCC9FC81}" srcOrd="4" destOrd="0" presId="urn:microsoft.com/office/officeart/2005/8/layout/lProcess1"/>
    <dgm:cxn modelId="{C45308AC-B565-43A1-8AB4-576ED4DC5485}" type="presParOf" srcId="{91B50388-DD13-4DF6-91C3-29279C56BDEB}" destId="{5BB4AB5F-EF89-47D6-BF8E-063E0ACAF49A}" srcOrd="5" destOrd="0" presId="urn:microsoft.com/office/officeart/2005/8/layout/lProcess1"/>
    <dgm:cxn modelId="{F1A4D8E7-8702-48A2-803A-291392706564}" type="presParOf" srcId="{91B50388-DD13-4DF6-91C3-29279C56BDEB}" destId="{6AA7AB52-37E3-415C-B38A-A43FF60BAE94}" srcOrd="6" destOrd="0" presId="urn:microsoft.com/office/officeart/2005/8/layout/lProcess1"/>
    <dgm:cxn modelId="{6168EDB2-8DBF-4549-BB46-FBD5A712E8CC}" type="presParOf" srcId="{91B50388-DD13-4DF6-91C3-29279C56BDEB}" destId="{8D60AB7B-1DAC-45A7-BAAB-B52C1D054501}" srcOrd="7" destOrd="0" presId="urn:microsoft.com/office/officeart/2005/8/layout/lProcess1"/>
    <dgm:cxn modelId="{C927BD99-A825-456D-9B73-842CDF9E7E03}" type="presParOf" srcId="{91B50388-DD13-4DF6-91C3-29279C56BDEB}" destId="{914F830F-8971-43CB-A6B1-22FCFBE9CAC6}" srcOrd="8" destOrd="0" presId="urn:microsoft.com/office/officeart/2005/8/layout/lProcess1"/>
    <dgm:cxn modelId="{E58AA907-3AB7-42A7-99AB-58CCE5A33349}" type="presParOf" srcId="{91B50388-DD13-4DF6-91C3-29279C56BDEB}" destId="{CD8B3E48-7572-44F2-8CB3-982F64C58F90}" srcOrd="9" destOrd="0" presId="urn:microsoft.com/office/officeart/2005/8/layout/lProcess1"/>
    <dgm:cxn modelId="{C4124D46-66EF-4DE2-9BB7-2CCFBECD5D84}" type="presParOf" srcId="{91B50388-DD13-4DF6-91C3-29279C56BDEB}" destId="{E83E6A78-2275-47A1-B85A-71268507E66E}" srcOrd="10" destOrd="0" presId="urn:microsoft.com/office/officeart/2005/8/layout/lProcess1"/>
    <dgm:cxn modelId="{F9E86C9F-2699-4E0B-B88E-12C4E1787AA2}" type="presParOf" srcId="{91B50388-DD13-4DF6-91C3-29279C56BDEB}" destId="{58294B6B-917C-4CBB-B127-DBD7AC67E646}" srcOrd="11" destOrd="0" presId="urn:microsoft.com/office/officeart/2005/8/layout/lProcess1"/>
    <dgm:cxn modelId="{162EC12C-E7AF-471C-8876-9A37E0D2E15F}" type="presParOf" srcId="{91B50388-DD13-4DF6-91C3-29279C56BDEB}" destId="{4819B9DD-933F-4C83-9B50-0AA23F241F2A}" srcOrd="1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6E5C46-D905-45C1-BC95-5ABDAD0E41D8}" type="doc">
      <dgm:prSet loTypeId="urn:microsoft.com/office/officeart/2005/8/layout/lProcess1" loCatId="process" qsTypeId="urn:microsoft.com/office/officeart/2005/8/quickstyle/3d1" qsCatId="3D" csTypeId="urn:microsoft.com/office/officeart/2005/8/colors/accent2_5" csCatId="accent2" phldr="1"/>
      <dgm:spPr/>
      <dgm:t>
        <a:bodyPr/>
        <a:lstStyle/>
        <a:p>
          <a:endParaRPr lang="de-DE"/>
        </a:p>
      </dgm:t>
    </dgm:pt>
    <dgm:pt modelId="{3A6BEEAE-88B7-4202-B58B-5D9F7256A51C}">
      <dgm:prSet phldrT="[Text]" custT="1"/>
      <dgm:spPr/>
      <dgm:t>
        <a:bodyPr/>
        <a:lstStyle/>
        <a:p>
          <a:r>
            <a:rPr lang="de-DE" sz="900" b="0" i="0" u="none" dirty="0"/>
            <a:t>Leistungsvergütung</a:t>
          </a:r>
          <a:endParaRPr lang="de-DE" sz="900" dirty="0"/>
        </a:p>
      </dgm:t>
    </dgm:pt>
    <dgm:pt modelId="{06B01A9E-3251-43C0-A112-950357EB98FF}" type="parTrans" cxnId="{BAA52DBF-CA94-4874-8B65-202D7491C1F7}">
      <dgm:prSet/>
      <dgm:spPr/>
      <dgm:t>
        <a:bodyPr/>
        <a:lstStyle/>
        <a:p>
          <a:endParaRPr lang="de-DE" sz="1800"/>
        </a:p>
      </dgm:t>
    </dgm:pt>
    <dgm:pt modelId="{3981D222-5C5E-40FB-AD90-6AABD6546B9E}" type="sibTrans" cxnId="{BAA52DBF-CA94-4874-8B65-202D7491C1F7}">
      <dgm:prSet/>
      <dgm:spPr/>
      <dgm:t>
        <a:bodyPr/>
        <a:lstStyle/>
        <a:p>
          <a:endParaRPr lang="de-DE" sz="1800"/>
        </a:p>
      </dgm:t>
    </dgm:pt>
    <dgm:pt modelId="{758047B0-1BA8-4327-88CC-781E0EB3484B}">
      <dgm:prSet phldrT="[Text]" custT="1"/>
      <dgm:spPr>
        <a:solidFill>
          <a:srgbClr val="FF0000">
            <a:alpha val="90000"/>
          </a:srgbClr>
        </a:solidFill>
      </dgm:spPr>
      <dgm:t>
        <a:bodyPr/>
        <a:lstStyle/>
        <a:p>
          <a:r>
            <a:rPr lang="de-DE" sz="800" b="0" i="0" u="none" dirty="0"/>
            <a:t>Leistungen DRG (E1)</a:t>
          </a:r>
          <a:endParaRPr lang="de-DE" sz="800" dirty="0"/>
        </a:p>
      </dgm:t>
    </dgm:pt>
    <dgm:pt modelId="{B577314A-EF35-424A-9176-4EBCA4F348D0}" type="parTrans" cxnId="{21F5AD8C-E367-4574-9837-A009EBA4D6D3}">
      <dgm:prSet/>
      <dgm:spPr/>
      <dgm:t>
        <a:bodyPr/>
        <a:lstStyle/>
        <a:p>
          <a:endParaRPr lang="de-DE" sz="1800"/>
        </a:p>
      </dgm:t>
    </dgm:pt>
    <dgm:pt modelId="{0BD2BDF8-77E3-4E33-9729-81665E885BC5}" type="sibTrans" cxnId="{21F5AD8C-E367-4574-9837-A009EBA4D6D3}">
      <dgm:prSet/>
      <dgm:spPr/>
      <dgm:t>
        <a:bodyPr/>
        <a:lstStyle/>
        <a:p>
          <a:endParaRPr lang="de-DE" sz="1800"/>
        </a:p>
      </dgm:t>
    </dgm:pt>
    <dgm:pt modelId="{69A5CEFD-0F88-42C2-8C9E-E27ADE327E6E}">
      <dgm:prSet phldrT="[Text]" custT="1"/>
      <dgm:spPr/>
      <dgm:t>
        <a:bodyPr/>
        <a:lstStyle/>
        <a:p>
          <a:r>
            <a:rPr lang="de-DE" sz="900" b="0" i="0" u="none" dirty="0"/>
            <a:t>Zu-/Abschläge</a:t>
          </a:r>
          <a:endParaRPr lang="de-DE" sz="900" dirty="0"/>
        </a:p>
      </dgm:t>
    </dgm:pt>
    <dgm:pt modelId="{86CF6988-E17C-48CE-BBC9-D8FEDE5D5205}" type="parTrans" cxnId="{6086EBF1-E498-46BF-BD6F-A7C82D93C7E6}">
      <dgm:prSet/>
      <dgm:spPr/>
      <dgm:t>
        <a:bodyPr/>
        <a:lstStyle/>
        <a:p>
          <a:endParaRPr lang="de-DE" sz="1800"/>
        </a:p>
      </dgm:t>
    </dgm:pt>
    <dgm:pt modelId="{2E08E2EC-B194-4FAD-8689-656ACC6E2E5F}" type="sibTrans" cxnId="{6086EBF1-E498-46BF-BD6F-A7C82D93C7E6}">
      <dgm:prSet/>
      <dgm:spPr/>
      <dgm:t>
        <a:bodyPr/>
        <a:lstStyle/>
        <a:p>
          <a:endParaRPr lang="de-DE" sz="1800"/>
        </a:p>
      </dgm:t>
    </dgm:pt>
    <dgm:pt modelId="{837FEF58-9B26-4554-BBE6-E3B934A7F7B3}">
      <dgm:prSet phldrT="[Text]" custT="1"/>
      <dgm:spPr>
        <a:solidFill>
          <a:srgbClr val="FF0000">
            <a:alpha val="90000"/>
          </a:srgbClr>
        </a:solidFill>
      </dgm:spPr>
      <dgm:t>
        <a:bodyPr/>
        <a:lstStyle/>
        <a:p>
          <a:r>
            <a:rPr lang="de-DE" sz="800" b="0" i="0" u="none" dirty="0"/>
            <a:t>Fixkostendegressionsabschlag (FDA)</a:t>
          </a:r>
          <a:endParaRPr lang="de-DE" sz="800" dirty="0"/>
        </a:p>
      </dgm:t>
    </dgm:pt>
    <dgm:pt modelId="{B52A4DDC-8A8F-42F5-97A6-A3EB218970FB}" type="parTrans" cxnId="{6254FCBF-DDED-40D8-977F-5F520503A448}">
      <dgm:prSet/>
      <dgm:spPr/>
      <dgm:t>
        <a:bodyPr/>
        <a:lstStyle/>
        <a:p>
          <a:endParaRPr lang="de-DE" sz="1800"/>
        </a:p>
      </dgm:t>
    </dgm:pt>
    <dgm:pt modelId="{C2966351-93DA-411F-B8F1-21E6758AACED}" type="sibTrans" cxnId="{6254FCBF-DDED-40D8-977F-5F520503A448}">
      <dgm:prSet/>
      <dgm:spPr/>
      <dgm:t>
        <a:bodyPr/>
        <a:lstStyle/>
        <a:p>
          <a:endParaRPr lang="de-DE" sz="1800"/>
        </a:p>
      </dgm:t>
    </dgm:pt>
    <dgm:pt modelId="{CAD15DA4-DA33-450E-B78A-EAB995E81ECC}">
      <dgm:prSet phldrT="[Text]" custT="1"/>
      <dgm:spPr/>
      <dgm:t>
        <a:bodyPr/>
        <a:lstStyle/>
        <a:p>
          <a:r>
            <a:rPr lang="de-DE" sz="900" b="0" i="0" u="none" dirty="0"/>
            <a:t>Psychiatrie/Psychosomatik</a:t>
          </a:r>
          <a:endParaRPr lang="de-DE" sz="900" dirty="0"/>
        </a:p>
      </dgm:t>
    </dgm:pt>
    <dgm:pt modelId="{37997C07-BD7B-4751-B986-BB36DC914FB4}" type="parTrans" cxnId="{D14A820F-9513-407B-9232-C81ED1A798A4}">
      <dgm:prSet/>
      <dgm:spPr/>
      <dgm:t>
        <a:bodyPr/>
        <a:lstStyle/>
        <a:p>
          <a:endParaRPr lang="de-DE" sz="1800"/>
        </a:p>
      </dgm:t>
    </dgm:pt>
    <dgm:pt modelId="{B70390DC-672C-4F4C-925D-2CC95CAB4116}" type="sibTrans" cxnId="{D14A820F-9513-407B-9232-C81ED1A798A4}">
      <dgm:prSet/>
      <dgm:spPr/>
      <dgm:t>
        <a:bodyPr/>
        <a:lstStyle/>
        <a:p>
          <a:endParaRPr lang="de-DE" sz="1800"/>
        </a:p>
      </dgm:t>
    </dgm:pt>
    <dgm:pt modelId="{271B39CA-D423-4108-BC31-6F6E6FEA7597}">
      <dgm:prSet phldrT="[Text]" custT="1"/>
      <dgm:spPr/>
      <dgm:t>
        <a:bodyPr/>
        <a:lstStyle/>
        <a:p>
          <a:r>
            <a:rPr lang="de-DE" sz="800" b="0" i="0" u="none" dirty="0"/>
            <a:t>Leistungsbezogener Vergleich</a:t>
          </a:r>
          <a:endParaRPr lang="de-DE" sz="800" dirty="0"/>
        </a:p>
      </dgm:t>
    </dgm:pt>
    <dgm:pt modelId="{BF7BC37D-8DA0-4394-9B98-82A272E20799}" type="parTrans" cxnId="{7585C1FF-7138-4B71-8AB6-7550AF8E5512}">
      <dgm:prSet/>
      <dgm:spPr/>
      <dgm:t>
        <a:bodyPr/>
        <a:lstStyle/>
        <a:p>
          <a:endParaRPr lang="de-DE" sz="1800"/>
        </a:p>
      </dgm:t>
    </dgm:pt>
    <dgm:pt modelId="{97965B60-A4C7-4B70-B096-182D626A7F73}" type="sibTrans" cxnId="{7585C1FF-7138-4B71-8AB6-7550AF8E5512}">
      <dgm:prSet/>
      <dgm:spPr/>
      <dgm:t>
        <a:bodyPr/>
        <a:lstStyle/>
        <a:p>
          <a:endParaRPr lang="de-DE" sz="1800"/>
        </a:p>
      </dgm:t>
    </dgm:pt>
    <dgm:pt modelId="{FBA47B0A-2C02-4524-9BB7-1503F1432919}">
      <dgm:prSet custT="1"/>
      <dgm:spPr>
        <a:solidFill>
          <a:srgbClr val="C00000">
            <a:alpha val="90000"/>
          </a:srgbClr>
        </a:solidFill>
      </dgm:spPr>
      <dgm:t>
        <a:bodyPr/>
        <a:lstStyle/>
        <a:p>
          <a:r>
            <a:rPr lang="de-DE" sz="800" b="0" i="0" u="none" dirty="0"/>
            <a:t>Pflegebudget</a:t>
          </a:r>
          <a:endParaRPr lang="de-DE" sz="800" dirty="0"/>
        </a:p>
      </dgm:t>
    </dgm:pt>
    <dgm:pt modelId="{5AD469C5-7CB6-46C5-85FB-84AA72C45D0C}" type="parTrans" cxnId="{7DC205D7-9854-4A71-BF4D-D0E5CA9054DE}">
      <dgm:prSet/>
      <dgm:spPr/>
      <dgm:t>
        <a:bodyPr/>
        <a:lstStyle/>
        <a:p>
          <a:endParaRPr lang="de-DE" sz="1800"/>
        </a:p>
      </dgm:t>
    </dgm:pt>
    <dgm:pt modelId="{D7A3199C-D435-4E89-A021-769AA9DF6560}" type="sibTrans" cxnId="{7DC205D7-9854-4A71-BF4D-D0E5CA9054DE}">
      <dgm:prSet/>
      <dgm:spPr/>
      <dgm:t>
        <a:bodyPr/>
        <a:lstStyle/>
        <a:p>
          <a:endParaRPr lang="de-DE" sz="1800"/>
        </a:p>
      </dgm:t>
    </dgm:pt>
    <dgm:pt modelId="{46394F75-E79F-4A45-8F5A-C685E0F06AD4}">
      <dgm:prSet custT="1"/>
      <dgm:spPr>
        <a:solidFill>
          <a:srgbClr val="FF0000">
            <a:alpha val="90000"/>
          </a:srgbClr>
        </a:solidFill>
      </dgm:spPr>
      <dgm:t>
        <a:bodyPr/>
        <a:lstStyle/>
        <a:p>
          <a:r>
            <a:rPr lang="de-DE" sz="800" b="0" i="0" u="none"/>
            <a:t>Leistungen ZE (E2)</a:t>
          </a:r>
          <a:endParaRPr lang="de-DE" sz="800"/>
        </a:p>
      </dgm:t>
    </dgm:pt>
    <dgm:pt modelId="{1FAAB833-7C16-4EED-98E5-AAB2E4C6C2FF}" type="parTrans" cxnId="{A3EDB773-E924-4E66-99D8-DC112EFDDAD4}">
      <dgm:prSet/>
      <dgm:spPr/>
      <dgm:t>
        <a:bodyPr/>
        <a:lstStyle/>
        <a:p>
          <a:endParaRPr lang="de-DE" sz="1800"/>
        </a:p>
      </dgm:t>
    </dgm:pt>
    <dgm:pt modelId="{A9C65AD7-A1F1-42E8-973B-39392C78A1EC}" type="sibTrans" cxnId="{A3EDB773-E924-4E66-99D8-DC112EFDDAD4}">
      <dgm:prSet/>
      <dgm:spPr/>
      <dgm:t>
        <a:bodyPr/>
        <a:lstStyle/>
        <a:p>
          <a:endParaRPr lang="de-DE" sz="1800"/>
        </a:p>
      </dgm:t>
    </dgm:pt>
    <dgm:pt modelId="{7DE7D5A7-E10D-4ACC-A8E8-EFB628F329FC}">
      <dgm:prSet custT="1"/>
      <dgm:spPr/>
      <dgm:t>
        <a:bodyPr/>
        <a:lstStyle/>
        <a:p>
          <a:r>
            <a:rPr lang="de-DE" sz="800" b="0" i="0" u="none" dirty="0"/>
            <a:t>unbewertete ZE (E3)</a:t>
          </a:r>
          <a:endParaRPr lang="de-DE" sz="800" dirty="0"/>
        </a:p>
      </dgm:t>
    </dgm:pt>
    <dgm:pt modelId="{61D824EB-9F6C-4B2D-A465-CA1C5304C8DA}" type="parTrans" cxnId="{17191606-8E3A-4817-90CF-F6E6C87F9B4F}">
      <dgm:prSet/>
      <dgm:spPr/>
      <dgm:t>
        <a:bodyPr/>
        <a:lstStyle/>
        <a:p>
          <a:endParaRPr lang="de-DE" sz="1800"/>
        </a:p>
      </dgm:t>
    </dgm:pt>
    <dgm:pt modelId="{4E0194A5-5752-482B-B422-68AFE2B9E228}" type="sibTrans" cxnId="{17191606-8E3A-4817-90CF-F6E6C87F9B4F}">
      <dgm:prSet/>
      <dgm:spPr/>
      <dgm:t>
        <a:bodyPr/>
        <a:lstStyle/>
        <a:p>
          <a:endParaRPr lang="de-DE" sz="1800"/>
        </a:p>
      </dgm:t>
    </dgm:pt>
    <dgm:pt modelId="{B3B99BFC-6BCF-4999-91CF-EA995CCF5AC5}">
      <dgm:prSet custT="1"/>
      <dgm:spPr/>
      <dgm:t>
        <a:bodyPr/>
        <a:lstStyle/>
        <a:p>
          <a:r>
            <a:rPr lang="de-DE" sz="800" b="0" i="0" u="none"/>
            <a:t>NUB</a:t>
          </a:r>
          <a:endParaRPr lang="de-DE" sz="800"/>
        </a:p>
      </dgm:t>
    </dgm:pt>
    <dgm:pt modelId="{0DB42B4B-3EF4-4285-AB84-452C8BA8B10B}" type="parTrans" cxnId="{F82BFAA5-EA0C-4E05-AB1B-E1FA6268D3D8}">
      <dgm:prSet/>
      <dgm:spPr/>
      <dgm:t>
        <a:bodyPr/>
        <a:lstStyle/>
        <a:p>
          <a:endParaRPr lang="de-DE" sz="1800"/>
        </a:p>
      </dgm:t>
    </dgm:pt>
    <dgm:pt modelId="{33BE751E-6A8E-42F7-A3C5-75EDBA467058}" type="sibTrans" cxnId="{F82BFAA5-EA0C-4E05-AB1B-E1FA6268D3D8}">
      <dgm:prSet/>
      <dgm:spPr/>
      <dgm:t>
        <a:bodyPr/>
        <a:lstStyle/>
        <a:p>
          <a:endParaRPr lang="de-DE" sz="1800"/>
        </a:p>
      </dgm:t>
    </dgm:pt>
    <dgm:pt modelId="{1C0EA414-805D-4CF3-90D8-94B18B06A20E}">
      <dgm:prSet custT="1"/>
      <dgm:spPr/>
      <dgm:t>
        <a:bodyPr/>
        <a:lstStyle/>
        <a:p>
          <a:r>
            <a:rPr lang="de-DE" sz="800" b="0" i="0" u="none"/>
            <a:t>Besondere Einrichtung</a:t>
          </a:r>
          <a:endParaRPr lang="de-DE" sz="800"/>
        </a:p>
      </dgm:t>
    </dgm:pt>
    <dgm:pt modelId="{87304B50-04CC-4A6E-8B4B-049D543092E6}" type="parTrans" cxnId="{AD794E81-2B89-4765-B91B-6A7904CEAB61}">
      <dgm:prSet/>
      <dgm:spPr/>
      <dgm:t>
        <a:bodyPr/>
        <a:lstStyle/>
        <a:p>
          <a:endParaRPr lang="de-DE" sz="1800"/>
        </a:p>
      </dgm:t>
    </dgm:pt>
    <dgm:pt modelId="{2A45C9A2-A639-46A7-B07A-49887CF5528D}" type="sibTrans" cxnId="{AD794E81-2B89-4765-B91B-6A7904CEAB61}">
      <dgm:prSet/>
      <dgm:spPr/>
      <dgm:t>
        <a:bodyPr/>
        <a:lstStyle/>
        <a:p>
          <a:endParaRPr lang="de-DE" sz="1800"/>
        </a:p>
      </dgm:t>
    </dgm:pt>
    <dgm:pt modelId="{F00974FF-E52E-4A5C-B914-993A069A5BBD}">
      <dgm:prSet custT="1"/>
      <dgm:spPr/>
      <dgm:t>
        <a:bodyPr/>
        <a:lstStyle/>
        <a:p>
          <a:r>
            <a:rPr lang="de-DE" sz="800" b="0" i="0" u="none" dirty="0"/>
            <a:t>COVID-Mehrkostenzuschlag</a:t>
          </a:r>
          <a:endParaRPr lang="de-DE" sz="800" dirty="0"/>
        </a:p>
      </dgm:t>
    </dgm:pt>
    <dgm:pt modelId="{C677C6B6-F5D9-47E7-ADB7-74E9338384E1}" type="parTrans" cxnId="{5FD3607B-32C2-432E-A53F-D194DA734353}">
      <dgm:prSet/>
      <dgm:spPr/>
      <dgm:t>
        <a:bodyPr/>
        <a:lstStyle/>
        <a:p>
          <a:endParaRPr lang="de-DE" sz="1800"/>
        </a:p>
      </dgm:t>
    </dgm:pt>
    <dgm:pt modelId="{039F0520-7373-4D87-B1DB-F935539673A4}" type="sibTrans" cxnId="{5FD3607B-32C2-432E-A53F-D194DA734353}">
      <dgm:prSet/>
      <dgm:spPr/>
      <dgm:t>
        <a:bodyPr/>
        <a:lstStyle/>
        <a:p>
          <a:endParaRPr lang="de-DE" sz="1800"/>
        </a:p>
      </dgm:t>
    </dgm:pt>
    <dgm:pt modelId="{443E48D7-1893-4A78-B030-5F5A7DB6207C}">
      <dgm:prSet custT="1"/>
      <dgm:spPr/>
      <dgm:t>
        <a:bodyPr/>
        <a:lstStyle/>
        <a:p>
          <a:r>
            <a:rPr lang="de-DE" sz="800" b="0" i="0" u="none"/>
            <a:t>Notfallstufe</a:t>
          </a:r>
          <a:endParaRPr lang="de-DE" sz="800"/>
        </a:p>
      </dgm:t>
    </dgm:pt>
    <dgm:pt modelId="{DE618865-1B41-46E5-B7E5-A6BDC8E96E2F}" type="parTrans" cxnId="{49D02C04-7459-482C-BE0F-833DEFBB4696}">
      <dgm:prSet/>
      <dgm:spPr/>
      <dgm:t>
        <a:bodyPr/>
        <a:lstStyle/>
        <a:p>
          <a:endParaRPr lang="de-DE" sz="1800"/>
        </a:p>
      </dgm:t>
    </dgm:pt>
    <dgm:pt modelId="{D50E3044-F0DF-41FF-A8E8-0DEFAA8F3AD1}" type="sibTrans" cxnId="{49D02C04-7459-482C-BE0F-833DEFBB4696}">
      <dgm:prSet/>
      <dgm:spPr/>
      <dgm:t>
        <a:bodyPr/>
        <a:lstStyle/>
        <a:p>
          <a:endParaRPr lang="de-DE" sz="1800"/>
        </a:p>
      </dgm:t>
    </dgm:pt>
    <dgm:pt modelId="{83D761EB-5C24-4D54-B26D-4981F191064E}">
      <dgm:prSet custT="1"/>
      <dgm:spPr/>
      <dgm:t>
        <a:bodyPr/>
        <a:lstStyle/>
        <a:p>
          <a:r>
            <a:rPr lang="de-DE" sz="800" b="0" i="0" u="none"/>
            <a:t>Hygiene</a:t>
          </a:r>
          <a:endParaRPr lang="de-DE" sz="800"/>
        </a:p>
      </dgm:t>
    </dgm:pt>
    <dgm:pt modelId="{B5C1DFD6-51D1-426A-A083-A058FFF8BC78}" type="parTrans" cxnId="{66919906-F26D-41AC-B99A-F21992A5CCFE}">
      <dgm:prSet/>
      <dgm:spPr/>
      <dgm:t>
        <a:bodyPr/>
        <a:lstStyle/>
        <a:p>
          <a:endParaRPr lang="de-DE" sz="1800"/>
        </a:p>
      </dgm:t>
    </dgm:pt>
    <dgm:pt modelId="{4D4DC67D-4BF8-4A82-B336-7B7C60FF7C4C}" type="sibTrans" cxnId="{66919906-F26D-41AC-B99A-F21992A5CCFE}">
      <dgm:prSet/>
      <dgm:spPr/>
      <dgm:t>
        <a:bodyPr/>
        <a:lstStyle/>
        <a:p>
          <a:endParaRPr lang="de-DE" sz="1800"/>
        </a:p>
      </dgm:t>
    </dgm:pt>
    <dgm:pt modelId="{72FB4EE3-3738-46C8-B4A1-CBE358F22320}">
      <dgm:prSet custT="1"/>
      <dgm:spPr/>
      <dgm:t>
        <a:bodyPr/>
        <a:lstStyle/>
        <a:p>
          <a:r>
            <a:rPr lang="de-DE" sz="800" b="0" i="0" u="none"/>
            <a:t>Pflege, Familie, Beruf</a:t>
          </a:r>
          <a:endParaRPr lang="de-DE" sz="800"/>
        </a:p>
      </dgm:t>
    </dgm:pt>
    <dgm:pt modelId="{E9B2CA66-0007-4FC4-80F6-3F6E6F401364}" type="parTrans" cxnId="{87D86F84-9515-4731-8F75-2DC6C09BE9BA}">
      <dgm:prSet/>
      <dgm:spPr/>
      <dgm:t>
        <a:bodyPr/>
        <a:lstStyle/>
        <a:p>
          <a:endParaRPr lang="de-DE" sz="1800"/>
        </a:p>
      </dgm:t>
    </dgm:pt>
    <dgm:pt modelId="{5EC0D137-3C49-4778-B37C-1FCC7E6971E6}" type="sibTrans" cxnId="{87D86F84-9515-4731-8F75-2DC6C09BE9BA}">
      <dgm:prSet/>
      <dgm:spPr/>
      <dgm:t>
        <a:bodyPr/>
        <a:lstStyle/>
        <a:p>
          <a:endParaRPr lang="de-DE" sz="1800"/>
        </a:p>
      </dgm:t>
    </dgm:pt>
    <dgm:pt modelId="{07C987B2-4ADA-4770-812F-2B3B1E464C5A}">
      <dgm:prSet custT="1"/>
      <dgm:spPr/>
      <dgm:t>
        <a:bodyPr/>
        <a:lstStyle/>
        <a:p>
          <a:r>
            <a:rPr lang="de-DE" sz="800" b="0" i="0" u="none"/>
            <a:t>Zentrum/Schwerpunkt</a:t>
          </a:r>
          <a:endParaRPr lang="de-DE" sz="800"/>
        </a:p>
      </dgm:t>
    </dgm:pt>
    <dgm:pt modelId="{E47AB953-2558-49B6-85AE-C61129BA3DAA}" type="parTrans" cxnId="{A46DE2D9-1543-4DAB-BE0C-201ACD6D85A0}">
      <dgm:prSet/>
      <dgm:spPr/>
      <dgm:t>
        <a:bodyPr/>
        <a:lstStyle/>
        <a:p>
          <a:endParaRPr lang="de-DE" sz="1800"/>
        </a:p>
      </dgm:t>
    </dgm:pt>
    <dgm:pt modelId="{4A7FF103-A195-4629-B336-CEBC22A45B3C}" type="sibTrans" cxnId="{A46DE2D9-1543-4DAB-BE0C-201ACD6D85A0}">
      <dgm:prSet/>
      <dgm:spPr/>
      <dgm:t>
        <a:bodyPr/>
        <a:lstStyle/>
        <a:p>
          <a:endParaRPr lang="de-DE" sz="1800"/>
        </a:p>
      </dgm:t>
    </dgm:pt>
    <dgm:pt modelId="{84C227B6-B05F-4FA6-A9E4-BA5540887147}">
      <dgm:prSet custT="1"/>
      <dgm:spPr/>
      <dgm:t>
        <a:bodyPr/>
        <a:lstStyle/>
        <a:p>
          <a:r>
            <a:rPr lang="de-DE" sz="800" b="0" i="0" u="none"/>
            <a:t>Telematik</a:t>
          </a:r>
          <a:endParaRPr lang="de-DE" sz="800"/>
        </a:p>
      </dgm:t>
    </dgm:pt>
    <dgm:pt modelId="{4B5BF03C-5801-4038-AABF-A8A7B2AF270C}" type="parTrans" cxnId="{C39E85AC-E27D-4853-A0EF-B71CCA67EC75}">
      <dgm:prSet/>
      <dgm:spPr/>
      <dgm:t>
        <a:bodyPr/>
        <a:lstStyle/>
        <a:p>
          <a:endParaRPr lang="de-DE" sz="1800"/>
        </a:p>
      </dgm:t>
    </dgm:pt>
    <dgm:pt modelId="{4D2C66E2-4272-4D94-86D3-93C8AC1BD35A}" type="sibTrans" cxnId="{C39E85AC-E27D-4853-A0EF-B71CCA67EC75}">
      <dgm:prSet/>
      <dgm:spPr/>
      <dgm:t>
        <a:bodyPr/>
        <a:lstStyle/>
        <a:p>
          <a:endParaRPr lang="de-DE" sz="1800"/>
        </a:p>
      </dgm:t>
    </dgm:pt>
    <dgm:pt modelId="{439A274C-2836-4DFD-9E32-2164E4D3BBF4}">
      <dgm:prSet custT="1"/>
      <dgm:spPr/>
      <dgm:t>
        <a:bodyPr/>
        <a:lstStyle/>
        <a:p>
          <a:r>
            <a:rPr lang="de-DE" sz="800" b="0" i="0" u="none" dirty="0"/>
            <a:t>Sicherstellung</a:t>
          </a:r>
          <a:endParaRPr lang="de-DE" sz="800" dirty="0"/>
        </a:p>
      </dgm:t>
    </dgm:pt>
    <dgm:pt modelId="{968A58B2-4EFC-4FF6-9566-3280A8FC882C}" type="parTrans" cxnId="{D59F6445-9C22-4873-A304-D06A60B4AC35}">
      <dgm:prSet/>
      <dgm:spPr/>
      <dgm:t>
        <a:bodyPr/>
        <a:lstStyle/>
        <a:p>
          <a:endParaRPr lang="de-DE" sz="1800"/>
        </a:p>
      </dgm:t>
    </dgm:pt>
    <dgm:pt modelId="{0177B2C3-1E42-47A2-BA18-ECAF3E69D57E}" type="sibTrans" cxnId="{D59F6445-9C22-4873-A304-D06A60B4AC35}">
      <dgm:prSet/>
      <dgm:spPr/>
      <dgm:t>
        <a:bodyPr/>
        <a:lstStyle/>
        <a:p>
          <a:endParaRPr lang="de-DE" sz="1800"/>
        </a:p>
      </dgm:t>
    </dgm:pt>
    <dgm:pt modelId="{A5ED0950-78A0-4F29-B9C3-7B4091707950}">
      <dgm:prSet custT="1"/>
      <dgm:spPr/>
      <dgm:t>
        <a:bodyPr/>
        <a:lstStyle/>
        <a:p>
          <a:r>
            <a:rPr lang="de-DE" sz="800" b="0" i="0" u="none"/>
            <a:t>G-BA Mehrkosten</a:t>
          </a:r>
          <a:endParaRPr lang="de-DE" sz="800"/>
        </a:p>
      </dgm:t>
    </dgm:pt>
    <dgm:pt modelId="{006D5835-1290-4DDC-8F8A-D31E4BC4E886}" type="parTrans" cxnId="{02527CCA-614B-4286-A8CB-B943EEA1ADCE}">
      <dgm:prSet/>
      <dgm:spPr/>
      <dgm:t>
        <a:bodyPr/>
        <a:lstStyle/>
        <a:p>
          <a:endParaRPr lang="de-DE" sz="1800"/>
        </a:p>
      </dgm:t>
    </dgm:pt>
    <dgm:pt modelId="{6844E335-3F58-4997-9CCF-CC9D3D1BAAFB}" type="sibTrans" cxnId="{02527CCA-614B-4286-A8CB-B943EEA1ADCE}">
      <dgm:prSet/>
      <dgm:spPr/>
      <dgm:t>
        <a:bodyPr/>
        <a:lstStyle/>
        <a:p>
          <a:endParaRPr lang="de-DE" sz="1800"/>
        </a:p>
      </dgm:t>
    </dgm:pt>
    <dgm:pt modelId="{96911211-ADDC-4A54-A6EA-22B45C4B21BE}">
      <dgm:prSet custT="1"/>
      <dgm:spPr/>
      <dgm:t>
        <a:bodyPr/>
        <a:lstStyle/>
        <a:p>
          <a:r>
            <a:rPr lang="de-DE" sz="800" b="0" i="0" u="none"/>
            <a:t>Klinische Sektionen</a:t>
          </a:r>
          <a:endParaRPr lang="de-DE" sz="800"/>
        </a:p>
      </dgm:t>
    </dgm:pt>
    <dgm:pt modelId="{1D4E8913-42C6-413E-A099-1F4F06F95E9A}" type="parTrans" cxnId="{B7DACBD6-D99B-4C3B-9E93-1F83D0DA1A0B}">
      <dgm:prSet/>
      <dgm:spPr/>
      <dgm:t>
        <a:bodyPr/>
        <a:lstStyle/>
        <a:p>
          <a:endParaRPr lang="de-DE" sz="1800"/>
        </a:p>
      </dgm:t>
    </dgm:pt>
    <dgm:pt modelId="{B21A0434-3194-40A7-821F-64FC729C81D4}" type="sibTrans" cxnId="{B7DACBD6-D99B-4C3B-9E93-1F83D0DA1A0B}">
      <dgm:prSet/>
      <dgm:spPr/>
      <dgm:t>
        <a:bodyPr/>
        <a:lstStyle/>
        <a:p>
          <a:endParaRPr lang="de-DE" sz="1800"/>
        </a:p>
      </dgm:t>
    </dgm:pt>
    <dgm:pt modelId="{8A469FE5-BF62-4546-A129-916C97A21D40}">
      <dgm:prSet custT="1"/>
      <dgm:spPr/>
      <dgm:t>
        <a:bodyPr/>
        <a:lstStyle/>
        <a:p>
          <a:r>
            <a:rPr lang="de-DE" sz="800" b="0" i="0" u="none"/>
            <a:t>Hebammen-Förderprogramm</a:t>
          </a:r>
          <a:endParaRPr lang="de-DE" sz="800"/>
        </a:p>
      </dgm:t>
    </dgm:pt>
    <dgm:pt modelId="{E8CA511D-460D-4BE2-9241-E0B1D3DFE6C2}" type="parTrans" cxnId="{FAB6C41F-A946-4AA8-B52E-DEBC522EFD64}">
      <dgm:prSet/>
      <dgm:spPr/>
      <dgm:t>
        <a:bodyPr/>
        <a:lstStyle/>
        <a:p>
          <a:endParaRPr lang="de-DE" sz="1800"/>
        </a:p>
      </dgm:t>
    </dgm:pt>
    <dgm:pt modelId="{E99123A1-EB34-4B17-83C9-B0F3D5FDF5EC}" type="sibTrans" cxnId="{FAB6C41F-A946-4AA8-B52E-DEBC522EFD64}">
      <dgm:prSet/>
      <dgm:spPr/>
      <dgm:t>
        <a:bodyPr/>
        <a:lstStyle/>
        <a:p>
          <a:endParaRPr lang="de-DE" sz="1800"/>
        </a:p>
      </dgm:t>
    </dgm:pt>
    <dgm:pt modelId="{177DD5F2-4FD7-4719-AAED-A08980D370B2}">
      <dgm:prSet custT="1"/>
      <dgm:spPr/>
      <dgm:t>
        <a:bodyPr/>
        <a:lstStyle/>
        <a:p>
          <a:r>
            <a:rPr lang="de-DE" sz="800" b="0" i="0" u="none"/>
            <a:t>Ausnahmetatbestände</a:t>
          </a:r>
          <a:endParaRPr lang="de-DE" sz="800"/>
        </a:p>
      </dgm:t>
    </dgm:pt>
    <dgm:pt modelId="{545F569B-DCBA-4FCC-9059-5234E5E8FCC7}" type="parTrans" cxnId="{C20AB064-7046-491B-90F0-47A2E46A25F0}">
      <dgm:prSet/>
      <dgm:spPr/>
      <dgm:t>
        <a:bodyPr/>
        <a:lstStyle/>
        <a:p>
          <a:endParaRPr lang="de-DE" sz="1800"/>
        </a:p>
      </dgm:t>
    </dgm:pt>
    <dgm:pt modelId="{5E6EA5D5-8335-4E82-87CE-2FC24223C39C}" type="sibTrans" cxnId="{C20AB064-7046-491B-90F0-47A2E46A25F0}">
      <dgm:prSet/>
      <dgm:spPr/>
      <dgm:t>
        <a:bodyPr/>
        <a:lstStyle/>
        <a:p>
          <a:endParaRPr lang="de-DE" sz="1800"/>
        </a:p>
      </dgm:t>
    </dgm:pt>
    <dgm:pt modelId="{D91FFF30-4235-44A3-8A09-18941398452B}">
      <dgm:prSet custT="1"/>
      <dgm:spPr/>
      <dgm:t>
        <a:bodyPr/>
        <a:lstStyle/>
        <a:p>
          <a:r>
            <a:rPr lang="de-DE" sz="800" b="0" i="0" u="none"/>
            <a:t>Mindestbesetzung</a:t>
          </a:r>
          <a:endParaRPr lang="de-DE" sz="800"/>
        </a:p>
      </dgm:t>
    </dgm:pt>
    <dgm:pt modelId="{2E7679F4-7937-455D-9B03-0E51E94475F7}" type="parTrans" cxnId="{D7400BD3-D823-4509-BE3D-3BEA3BECB137}">
      <dgm:prSet/>
      <dgm:spPr/>
      <dgm:t>
        <a:bodyPr/>
        <a:lstStyle/>
        <a:p>
          <a:endParaRPr lang="de-DE" sz="1800"/>
        </a:p>
      </dgm:t>
    </dgm:pt>
    <dgm:pt modelId="{17787941-0709-48DC-94AF-A5F4B19A42DD}" type="sibTrans" cxnId="{D7400BD3-D823-4509-BE3D-3BEA3BECB137}">
      <dgm:prSet/>
      <dgm:spPr/>
      <dgm:t>
        <a:bodyPr/>
        <a:lstStyle/>
        <a:p>
          <a:endParaRPr lang="de-DE" sz="1800"/>
        </a:p>
      </dgm:t>
    </dgm:pt>
    <dgm:pt modelId="{8B5558BF-9452-4D8E-8576-43B98D18B9F5}">
      <dgm:prSet custT="1"/>
      <dgm:spPr/>
      <dgm:t>
        <a:bodyPr/>
        <a:lstStyle/>
        <a:p>
          <a:r>
            <a:rPr lang="de-DE" sz="800" b="0" i="0" u="none"/>
            <a:t>PPP-RL</a:t>
          </a:r>
          <a:endParaRPr lang="de-DE" sz="800"/>
        </a:p>
      </dgm:t>
    </dgm:pt>
    <dgm:pt modelId="{2ECC05E5-5634-4FCE-BEDA-ADB4EEFB1E07}" type="parTrans" cxnId="{ED90E171-59CC-4A23-9E23-852D6A6B5A23}">
      <dgm:prSet/>
      <dgm:spPr/>
      <dgm:t>
        <a:bodyPr/>
        <a:lstStyle/>
        <a:p>
          <a:endParaRPr lang="de-DE" sz="1800"/>
        </a:p>
      </dgm:t>
    </dgm:pt>
    <dgm:pt modelId="{B7C460B5-8817-4CB7-8080-A484513742BD}" type="sibTrans" cxnId="{ED90E171-59CC-4A23-9E23-852D6A6B5A23}">
      <dgm:prSet/>
      <dgm:spPr/>
      <dgm:t>
        <a:bodyPr/>
        <a:lstStyle/>
        <a:p>
          <a:endParaRPr lang="de-DE" sz="1800"/>
        </a:p>
      </dgm:t>
    </dgm:pt>
    <dgm:pt modelId="{7C8021AA-DED3-43DB-8755-210B5D0C4A1C}">
      <dgm:prSet custT="1"/>
      <dgm:spPr/>
      <dgm:t>
        <a:bodyPr/>
        <a:lstStyle/>
        <a:p>
          <a:r>
            <a:rPr lang="de-DE" sz="800" b="0" i="0" u="none"/>
            <a:t>Leistungsgerechtes Budget</a:t>
          </a:r>
          <a:endParaRPr lang="de-DE" sz="800"/>
        </a:p>
      </dgm:t>
    </dgm:pt>
    <dgm:pt modelId="{0770F797-2EF2-4C1F-80A4-35F6EE3C4242}" type="parTrans" cxnId="{6DEDCDA0-43EA-4464-A13C-40E2013DEF5C}">
      <dgm:prSet/>
      <dgm:spPr/>
      <dgm:t>
        <a:bodyPr/>
        <a:lstStyle/>
        <a:p>
          <a:endParaRPr lang="de-DE" sz="1800"/>
        </a:p>
      </dgm:t>
    </dgm:pt>
    <dgm:pt modelId="{06DE1308-DF20-4E2E-8241-C87BB0BFFD54}" type="sibTrans" cxnId="{6DEDCDA0-43EA-4464-A13C-40E2013DEF5C}">
      <dgm:prSet/>
      <dgm:spPr/>
      <dgm:t>
        <a:bodyPr/>
        <a:lstStyle/>
        <a:p>
          <a:endParaRPr lang="de-DE" sz="1800"/>
        </a:p>
      </dgm:t>
    </dgm:pt>
    <dgm:pt modelId="{48FD4017-A806-45C4-B29C-6B96B414928C}">
      <dgm:prSet custT="1"/>
      <dgm:spPr/>
      <dgm:t>
        <a:bodyPr/>
        <a:lstStyle/>
        <a:p>
          <a:r>
            <a:rPr lang="de-DE" sz="800" b="0" i="0" u="none" dirty="0"/>
            <a:t>Leistungen</a:t>
          </a:r>
          <a:endParaRPr lang="de-DE" sz="800" dirty="0"/>
        </a:p>
      </dgm:t>
    </dgm:pt>
    <dgm:pt modelId="{9AE102F3-BAAF-4E70-8D23-22B6384ECEC1}" type="parTrans" cxnId="{E9F571AD-B316-4BAB-87AC-5167C36DAC4F}">
      <dgm:prSet/>
      <dgm:spPr/>
      <dgm:t>
        <a:bodyPr/>
        <a:lstStyle/>
        <a:p>
          <a:endParaRPr lang="de-DE" sz="1800"/>
        </a:p>
      </dgm:t>
    </dgm:pt>
    <dgm:pt modelId="{DCDE5145-4AD3-4A65-9355-8817993D93B8}" type="sibTrans" cxnId="{E9F571AD-B316-4BAB-87AC-5167C36DAC4F}">
      <dgm:prSet/>
      <dgm:spPr/>
      <dgm:t>
        <a:bodyPr/>
        <a:lstStyle/>
        <a:p>
          <a:endParaRPr lang="de-DE" sz="1800"/>
        </a:p>
      </dgm:t>
    </dgm:pt>
    <dgm:pt modelId="{2C613AAE-117E-43A9-84B1-2D4FF7D322C3}">
      <dgm:prSet custT="1"/>
      <dgm:spPr/>
      <dgm:t>
        <a:bodyPr/>
        <a:lstStyle/>
        <a:p>
          <a:r>
            <a:rPr lang="de-DE" sz="800" b="0" i="0" u="none" dirty="0"/>
            <a:t>ZE</a:t>
          </a:r>
          <a:endParaRPr lang="de-DE" sz="800" dirty="0"/>
        </a:p>
      </dgm:t>
    </dgm:pt>
    <dgm:pt modelId="{8A73F26C-B69E-4ED3-B5D2-AB4D90167DB0}" type="parTrans" cxnId="{C97801FB-4876-4F05-BD75-766AD70BBFE9}">
      <dgm:prSet/>
      <dgm:spPr/>
      <dgm:t>
        <a:bodyPr/>
        <a:lstStyle/>
        <a:p>
          <a:endParaRPr lang="de-DE" sz="1800"/>
        </a:p>
      </dgm:t>
    </dgm:pt>
    <dgm:pt modelId="{B8BF415A-5F7F-4DED-8042-772E1628D792}" type="sibTrans" cxnId="{C97801FB-4876-4F05-BD75-766AD70BBFE9}">
      <dgm:prSet/>
      <dgm:spPr/>
      <dgm:t>
        <a:bodyPr/>
        <a:lstStyle/>
        <a:p>
          <a:endParaRPr lang="de-DE" sz="1800"/>
        </a:p>
      </dgm:t>
    </dgm:pt>
    <dgm:pt modelId="{B5BF605A-C2C5-49F8-95E3-A527DB73131C}">
      <dgm:prSet custT="1"/>
      <dgm:spPr/>
      <dgm:t>
        <a:bodyPr/>
        <a:lstStyle/>
        <a:p>
          <a:r>
            <a:rPr lang="de-DE" sz="800" b="0" i="0" u="none"/>
            <a:t>NUB</a:t>
          </a:r>
          <a:endParaRPr lang="de-DE" sz="800"/>
        </a:p>
      </dgm:t>
    </dgm:pt>
    <dgm:pt modelId="{491299B2-F9A5-4EFA-96F0-F28251499504}" type="parTrans" cxnId="{77FC3AC3-D4E7-4578-A140-6B7B4042D4B3}">
      <dgm:prSet/>
      <dgm:spPr/>
      <dgm:t>
        <a:bodyPr/>
        <a:lstStyle/>
        <a:p>
          <a:endParaRPr lang="de-DE" sz="1800"/>
        </a:p>
      </dgm:t>
    </dgm:pt>
    <dgm:pt modelId="{F33D221E-E457-4660-B8F8-045EAAF4A9C3}" type="sibTrans" cxnId="{77FC3AC3-D4E7-4578-A140-6B7B4042D4B3}">
      <dgm:prSet/>
      <dgm:spPr/>
      <dgm:t>
        <a:bodyPr/>
        <a:lstStyle/>
        <a:p>
          <a:endParaRPr lang="de-DE" sz="1800"/>
        </a:p>
      </dgm:t>
    </dgm:pt>
    <dgm:pt modelId="{1F1A8D88-E9C3-4ADA-9426-7786E8F97294}">
      <dgm:prSet custT="1"/>
      <dgm:spPr/>
      <dgm:t>
        <a:bodyPr/>
        <a:lstStyle/>
        <a:p>
          <a:r>
            <a:rPr lang="de-DE" sz="800" b="0" i="0" u="none"/>
            <a:t>StäB</a:t>
          </a:r>
          <a:endParaRPr lang="de-DE" sz="800"/>
        </a:p>
      </dgm:t>
    </dgm:pt>
    <dgm:pt modelId="{264BA1FA-C6FD-4710-90A8-A2E6CCD33F6B}" type="parTrans" cxnId="{2561245D-83CD-46DB-B406-87E2BFB81455}">
      <dgm:prSet/>
      <dgm:spPr/>
      <dgm:t>
        <a:bodyPr/>
        <a:lstStyle/>
        <a:p>
          <a:endParaRPr lang="de-DE" sz="1800"/>
        </a:p>
      </dgm:t>
    </dgm:pt>
    <dgm:pt modelId="{5283AB2A-E6BC-4EE2-8D65-180DBC3C1236}" type="sibTrans" cxnId="{2561245D-83CD-46DB-B406-87E2BFB81455}">
      <dgm:prSet/>
      <dgm:spPr/>
      <dgm:t>
        <a:bodyPr/>
        <a:lstStyle/>
        <a:p>
          <a:endParaRPr lang="de-DE" sz="1800"/>
        </a:p>
      </dgm:t>
    </dgm:pt>
    <dgm:pt modelId="{ED75FD63-FD68-42DC-A624-459D88F8552E}">
      <dgm:prSet custT="1"/>
      <dgm:spPr/>
      <dgm:t>
        <a:bodyPr/>
        <a:lstStyle/>
        <a:p>
          <a:r>
            <a:rPr lang="de-DE" sz="900" b="0" i="0" u="none"/>
            <a:t>Sonstiges</a:t>
          </a:r>
          <a:endParaRPr lang="de-DE" sz="900"/>
        </a:p>
      </dgm:t>
    </dgm:pt>
    <dgm:pt modelId="{A88B369C-7B16-43DC-AB2E-85D9BE91DA02}" type="parTrans" cxnId="{D519C810-EAF6-4004-AEFE-742101624D15}">
      <dgm:prSet/>
      <dgm:spPr/>
      <dgm:t>
        <a:bodyPr/>
        <a:lstStyle/>
        <a:p>
          <a:endParaRPr lang="de-DE" sz="1800"/>
        </a:p>
      </dgm:t>
    </dgm:pt>
    <dgm:pt modelId="{A59DE3A9-0EC9-4610-BE47-E5D435868294}" type="sibTrans" cxnId="{D519C810-EAF6-4004-AEFE-742101624D15}">
      <dgm:prSet/>
      <dgm:spPr/>
      <dgm:t>
        <a:bodyPr/>
        <a:lstStyle/>
        <a:p>
          <a:endParaRPr lang="de-DE" sz="1800"/>
        </a:p>
      </dgm:t>
    </dgm:pt>
    <dgm:pt modelId="{5E15CDC9-272E-472A-8B14-3C47A335634A}">
      <dgm:prSet custT="1"/>
      <dgm:spPr/>
      <dgm:t>
        <a:bodyPr/>
        <a:lstStyle/>
        <a:p>
          <a:r>
            <a:rPr lang="de-DE" sz="800" b="0" i="0" u="none" dirty="0"/>
            <a:t>Ausbildungsbudget</a:t>
          </a:r>
          <a:endParaRPr lang="de-DE" sz="800" dirty="0"/>
        </a:p>
      </dgm:t>
    </dgm:pt>
    <dgm:pt modelId="{C16901C1-F484-4537-8161-19223FD65BAD}" type="parTrans" cxnId="{CBBA47B5-1CB5-4AEF-9CB9-6385D3B8AC62}">
      <dgm:prSet/>
      <dgm:spPr/>
      <dgm:t>
        <a:bodyPr/>
        <a:lstStyle/>
        <a:p>
          <a:endParaRPr lang="de-DE" sz="1800"/>
        </a:p>
      </dgm:t>
    </dgm:pt>
    <dgm:pt modelId="{876AC125-2753-4C7B-8814-4C9E1FA9495A}" type="sibTrans" cxnId="{CBBA47B5-1CB5-4AEF-9CB9-6385D3B8AC62}">
      <dgm:prSet/>
      <dgm:spPr/>
      <dgm:t>
        <a:bodyPr/>
        <a:lstStyle/>
        <a:p>
          <a:endParaRPr lang="de-DE" sz="1800"/>
        </a:p>
      </dgm:t>
    </dgm:pt>
    <dgm:pt modelId="{4323FB43-D50F-4E29-9490-71D6DF23FE41}">
      <dgm:prSet custT="1"/>
      <dgm:spPr>
        <a:solidFill>
          <a:srgbClr val="FF0000">
            <a:alpha val="90000"/>
          </a:srgbClr>
        </a:solidFill>
      </dgm:spPr>
      <dgm:t>
        <a:bodyPr/>
        <a:lstStyle/>
        <a:p>
          <a:r>
            <a:rPr lang="de-DE" sz="800" b="0" i="0" u="none"/>
            <a:t>Ausgleiche (incl. Corona)</a:t>
          </a:r>
          <a:endParaRPr lang="de-DE" sz="800"/>
        </a:p>
      </dgm:t>
    </dgm:pt>
    <dgm:pt modelId="{10184C04-3B42-4F56-9D76-52A573970AB8}" type="parTrans" cxnId="{A29CF344-B0A8-42A9-B7B4-E19E199B5F63}">
      <dgm:prSet/>
      <dgm:spPr/>
      <dgm:t>
        <a:bodyPr/>
        <a:lstStyle/>
        <a:p>
          <a:endParaRPr lang="de-DE" sz="1800"/>
        </a:p>
      </dgm:t>
    </dgm:pt>
    <dgm:pt modelId="{773AC28D-6AA8-4E85-A5A8-CFCC34D6A6CE}" type="sibTrans" cxnId="{A29CF344-B0A8-42A9-B7B4-E19E199B5F63}">
      <dgm:prSet/>
      <dgm:spPr/>
      <dgm:t>
        <a:bodyPr/>
        <a:lstStyle/>
        <a:p>
          <a:endParaRPr lang="de-DE" sz="1800"/>
        </a:p>
      </dgm:t>
    </dgm:pt>
    <dgm:pt modelId="{072FB594-2DB9-43A4-9F11-E6C49949233B}">
      <dgm:prSet custT="1"/>
      <dgm:spPr/>
      <dgm:t>
        <a:bodyPr/>
        <a:lstStyle/>
        <a:p>
          <a:r>
            <a:rPr lang="de-DE" sz="800" b="0" i="0" u="none"/>
            <a:t>Strukturmerkmale</a:t>
          </a:r>
          <a:endParaRPr lang="de-DE" sz="800"/>
        </a:p>
      </dgm:t>
    </dgm:pt>
    <dgm:pt modelId="{CA1E0FD1-0FE7-4041-9203-56D8DCA05E8F}" type="parTrans" cxnId="{7DDF2BAB-3A37-443C-8F89-63A91C742A9E}">
      <dgm:prSet/>
      <dgm:spPr/>
      <dgm:t>
        <a:bodyPr/>
        <a:lstStyle/>
        <a:p>
          <a:endParaRPr lang="de-DE" sz="1800"/>
        </a:p>
      </dgm:t>
    </dgm:pt>
    <dgm:pt modelId="{CB24FE7E-2386-4318-97C2-A062E8BA55A6}" type="sibTrans" cxnId="{7DDF2BAB-3A37-443C-8F89-63A91C742A9E}">
      <dgm:prSet/>
      <dgm:spPr/>
      <dgm:t>
        <a:bodyPr/>
        <a:lstStyle/>
        <a:p>
          <a:endParaRPr lang="de-DE" sz="1800"/>
        </a:p>
      </dgm:t>
    </dgm:pt>
    <dgm:pt modelId="{A6F4D086-8BEF-4580-A622-5AA2BB4DA260}">
      <dgm:prSet custT="1"/>
      <dgm:spPr/>
      <dgm:t>
        <a:bodyPr/>
        <a:lstStyle/>
        <a:p>
          <a:r>
            <a:rPr lang="de-DE" sz="800" b="0" i="0" u="none"/>
            <a:t>Testate, Bescheinigungen</a:t>
          </a:r>
          <a:endParaRPr lang="de-DE" sz="800"/>
        </a:p>
      </dgm:t>
    </dgm:pt>
    <dgm:pt modelId="{549B9452-2016-4B75-A9ED-7A5A94874504}" type="parTrans" cxnId="{2B261ED9-68C8-4766-886D-7C246191F08C}">
      <dgm:prSet/>
      <dgm:spPr/>
      <dgm:t>
        <a:bodyPr/>
        <a:lstStyle/>
        <a:p>
          <a:endParaRPr lang="de-DE" sz="1800"/>
        </a:p>
      </dgm:t>
    </dgm:pt>
    <dgm:pt modelId="{3D71F8F8-8535-49BC-870D-5C55320ECEA5}" type="sibTrans" cxnId="{2B261ED9-68C8-4766-886D-7C246191F08C}">
      <dgm:prSet/>
      <dgm:spPr/>
      <dgm:t>
        <a:bodyPr/>
        <a:lstStyle/>
        <a:p>
          <a:endParaRPr lang="de-DE" sz="1800"/>
        </a:p>
      </dgm:t>
    </dgm:pt>
    <dgm:pt modelId="{5FB968DE-AE53-4506-B30B-1FF83E29BF50}">
      <dgm:prSet custT="1"/>
      <dgm:spPr/>
      <dgm:t>
        <a:bodyPr/>
        <a:lstStyle/>
        <a:p>
          <a:r>
            <a:rPr lang="de-DE" sz="800" b="0" i="0" u="none"/>
            <a:t>Mindestmengen</a:t>
          </a:r>
          <a:endParaRPr lang="de-DE" sz="800"/>
        </a:p>
      </dgm:t>
    </dgm:pt>
    <dgm:pt modelId="{FB70B1B7-6CFD-4492-8046-C337039128CB}" type="parTrans" cxnId="{8948BD1C-0163-4C59-88D8-C01B27728C88}">
      <dgm:prSet/>
      <dgm:spPr/>
      <dgm:t>
        <a:bodyPr/>
        <a:lstStyle/>
        <a:p>
          <a:endParaRPr lang="de-DE" sz="1800"/>
        </a:p>
      </dgm:t>
    </dgm:pt>
    <dgm:pt modelId="{5FF2354E-07CB-476D-9111-841E8AB36E59}" type="sibTrans" cxnId="{8948BD1C-0163-4C59-88D8-C01B27728C88}">
      <dgm:prSet/>
      <dgm:spPr/>
      <dgm:t>
        <a:bodyPr/>
        <a:lstStyle/>
        <a:p>
          <a:endParaRPr lang="de-DE" sz="1800"/>
        </a:p>
      </dgm:t>
    </dgm:pt>
    <dgm:pt modelId="{39DBE084-FC60-48F5-948C-704D7AA2A33D}">
      <dgm:prSet custT="1"/>
      <dgm:spPr/>
      <dgm:t>
        <a:bodyPr/>
        <a:lstStyle/>
        <a:p>
          <a:r>
            <a:rPr lang="de-DE" sz="800" b="0" i="0" u="none"/>
            <a:t>Sanktionen (PPUGV/[KHZG])</a:t>
          </a:r>
          <a:endParaRPr lang="de-DE" sz="800"/>
        </a:p>
      </dgm:t>
    </dgm:pt>
    <dgm:pt modelId="{7392DF19-5873-4653-A9C2-6D97E2BDEDE3}" type="parTrans" cxnId="{901EA789-B00B-427D-A288-99281991372B}">
      <dgm:prSet/>
      <dgm:spPr/>
      <dgm:t>
        <a:bodyPr/>
        <a:lstStyle/>
        <a:p>
          <a:endParaRPr lang="de-DE" sz="1800"/>
        </a:p>
      </dgm:t>
    </dgm:pt>
    <dgm:pt modelId="{BEFFC61D-3A61-4223-B3F5-B0E332DCF37B}" type="sibTrans" cxnId="{901EA789-B00B-427D-A288-99281991372B}">
      <dgm:prSet/>
      <dgm:spPr/>
      <dgm:t>
        <a:bodyPr/>
        <a:lstStyle/>
        <a:p>
          <a:endParaRPr lang="de-DE" sz="1800"/>
        </a:p>
      </dgm:t>
    </dgm:pt>
    <dgm:pt modelId="{656321D1-600A-4279-ABC2-506F383F5D74}">
      <dgm:prSet custT="1"/>
      <dgm:spPr/>
      <dgm:t>
        <a:bodyPr/>
        <a:lstStyle/>
        <a:p>
          <a:r>
            <a:rPr lang="de-DE" sz="800" b="0" i="0" u="none"/>
            <a:t>PEPP</a:t>
          </a:r>
          <a:endParaRPr lang="de-DE" sz="800" dirty="0"/>
        </a:p>
      </dgm:t>
    </dgm:pt>
    <dgm:pt modelId="{BEAC749D-A3BA-41FD-B871-C4CB2612DF65}" type="parTrans" cxnId="{6B652F54-104E-41FC-8268-E646017B7D0F}">
      <dgm:prSet/>
      <dgm:spPr/>
      <dgm:t>
        <a:bodyPr/>
        <a:lstStyle/>
        <a:p>
          <a:endParaRPr lang="de-DE" sz="1400"/>
        </a:p>
      </dgm:t>
    </dgm:pt>
    <dgm:pt modelId="{1E3BA302-6A1A-409A-92FD-99FB6B362CC7}" type="sibTrans" cxnId="{6B652F54-104E-41FC-8268-E646017B7D0F}">
      <dgm:prSet/>
      <dgm:spPr/>
      <dgm:t>
        <a:bodyPr/>
        <a:lstStyle/>
        <a:p>
          <a:endParaRPr lang="de-DE" sz="1400"/>
        </a:p>
      </dgm:t>
    </dgm:pt>
    <dgm:pt modelId="{5392FB58-C39F-4FE3-89A2-1D73C8AECF2E}" type="pres">
      <dgm:prSet presAssocID="{286E5C46-D905-45C1-BC95-5ABDAD0E41D8}" presName="Name0" presStyleCnt="0">
        <dgm:presLayoutVars>
          <dgm:dir/>
          <dgm:animLvl val="lvl"/>
          <dgm:resizeHandles val="exact"/>
        </dgm:presLayoutVars>
      </dgm:prSet>
      <dgm:spPr/>
    </dgm:pt>
    <dgm:pt modelId="{1AEA60CA-FD81-4AE4-BE06-AEC9142FAD76}" type="pres">
      <dgm:prSet presAssocID="{3A6BEEAE-88B7-4202-B58B-5D9F7256A51C}" presName="vertFlow" presStyleCnt="0"/>
      <dgm:spPr/>
    </dgm:pt>
    <dgm:pt modelId="{26667C7E-FFD6-455D-B286-5ABE07040457}" type="pres">
      <dgm:prSet presAssocID="{3A6BEEAE-88B7-4202-B58B-5D9F7256A51C}" presName="header" presStyleLbl="node1" presStyleIdx="0" presStyleCnt="4" custScaleX="168341"/>
      <dgm:spPr/>
    </dgm:pt>
    <dgm:pt modelId="{83CCDE97-1D75-4497-B129-67D06075948A}" type="pres">
      <dgm:prSet presAssocID="{B577314A-EF35-424A-9176-4EBCA4F348D0}" presName="parTrans" presStyleLbl="sibTrans2D1" presStyleIdx="0" presStyleCnt="33" custScaleX="168338"/>
      <dgm:spPr/>
    </dgm:pt>
    <dgm:pt modelId="{3CF8935B-A119-4118-AA05-B1C6EC2A8DD7}" type="pres">
      <dgm:prSet presAssocID="{758047B0-1BA8-4327-88CC-781E0EB3484B}" presName="child" presStyleLbl="alignAccFollowNode1" presStyleIdx="0" presStyleCnt="33" custScaleX="168341">
        <dgm:presLayoutVars>
          <dgm:chMax val="0"/>
          <dgm:bulletEnabled val="1"/>
        </dgm:presLayoutVars>
      </dgm:prSet>
      <dgm:spPr/>
    </dgm:pt>
    <dgm:pt modelId="{A3A624EC-7AE4-4F3C-8968-4CE173EEF84F}" type="pres">
      <dgm:prSet presAssocID="{0BD2BDF8-77E3-4E33-9729-81665E885BC5}" presName="sibTrans" presStyleLbl="sibTrans2D1" presStyleIdx="1" presStyleCnt="33" custScaleX="168338"/>
      <dgm:spPr/>
    </dgm:pt>
    <dgm:pt modelId="{0562EB37-CAF0-4955-A9E4-F090142BFFC6}" type="pres">
      <dgm:prSet presAssocID="{FBA47B0A-2C02-4524-9BB7-1503F1432919}" presName="child" presStyleLbl="alignAccFollowNode1" presStyleIdx="1" presStyleCnt="33" custScaleX="168341">
        <dgm:presLayoutVars>
          <dgm:chMax val="0"/>
          <dgm:bulletEnabled val="1"/>
        </dgm:presLayoutVars>
      </dgm:prSet>
      <dgm:spPr/>
    </dgm:pt>
    <dgm:pt modelId="{9B8F46EA-D5EC-4FB8-9360-9CBE8BDD3229}" type="pres">
      <dgm:prSet presAssocID="{D7A3199C-D435-4E89-A021-769AA9DF6560}" presName="sibTrans" presStyleLbl="sibTrans2D1" presStyleIdx="2" presStyleCnt="33" custScaleX="168338"/>
      <dgm:spPr/>
    </dgm:pt>
    <dgm:pt modelId="{56D41A92-3261-4C25-8AD4-3B1BD3C7A877}" type="pres">
      <dgm:prSet presAssocID="{46394F75-E79F-4A45-8F5A-C685E0F06AD4}" presName="child" presStyleLbl="alignAccFollowNode1" presStyleIdx="2" presStyleCnt="33" custScaleX="168341">
        <dgm:presLayoutVars>
          <dgm:chMax val="0"/>
          <dgm:bulletEnabled val="1"/>
        </dgm:presLayoutVars>
      </dgm:prSet>
      <dgm:spPr/>
    </dgm:pt>
    <dgm:pt modelId="{33E4BA39-D5BA-4EA3-8AC6-EC26EEF0B023}" type="pres">
      <dgm:prSet presAssocID="{A9C65AD7-A1F1-42E8-973B-39392C78A1EC}" presName="sibTrans" presStyleLbl="sibTrans2D1" presStyleIdx="3" presStyleCnt="33" custScaleX="168338"/>
      <dgm:spPr/>
    </dgm:pt>
    <dgm:pt modelId="{51D1EE26-75A0-430C-A868-F5719DB284F3}" type="pres">
      <dgm:prSet presAssocID="{7DE7D5A7-E10D-4ACC-A8E8-EFB628F329FC}" presName="child" presStyleLbl="alignAccFollowNode1" presStyleIdx="3" presStyleCnt="33" custScaleX="168341">
        <dgm:presLayoutVars>
          <dgm:chMax val="0"/>
          <dgm:bulletEnabled val="1"/>
        </dgm:presLayoutVars>
      </dgm:prSet>
      <dgm:spPr/>
    </dgm:pt>
    <dgm:pt modelId="{C4E4BDAE-2D66-449E-AEB3-930A10B1ADDD}" type="pres">
      <dgm:prSet presAssocID="{4E0194A5-5752-482B-B422-68AFE2B9E228}" presName="sibTrans" presStyleLbl="sibTrans2D1" presStyleIdx="4" presStyleCnt="33" custScaleX="168338"/>
      <dgm:spPr/>
    </dgm:pt>
    <dgm:pt modelId="{76DF2582-7CFE-4B23-8F55-E75768369B90}" type="pres">
      <dgm:prSet presAssocID="{B3B99BFC-6BCF-4999-91CF-EA995CCF5AC5}" presName="child" presStyleLbl="alignAccFollowNode1" presStyleIdx="4" presStyleCnt="33" custScaleX="168341">
        <dgm:presLayoutVars>
          <dgm:chMax val="0"/>
          <dgm:bulletEnabled val="1"/>
        </dgm:presLayoutVars>
      </dgm:prSet>
      <dgm:spPr/>
    </dgm:pt>
    <dgm:pt modelId="{E2D3F3D1-9825-458C-B376-9571536D26EB}" type="pres">
      <dgm:prSet presAssocID="{33BE751E-6A8E-42F7-A3C5-75EDBA467058}" presName="sibTrans" presStyleLbl="sibTrans2D1" presStyleIdx="5" presStyleCnt="33" custScaleX="168338"/>
      <dgm:spPr/>
    </dgm:pt>
    <dgm:pt modelId="{D94ABE9B-D864-4568-A318-994F18368F3E}" type="pres">
      <dgm:prSet presAssocID="{1C0EA414-805D-4CF3-90D8-94B18B06A20E}" presName="child" presStyleLbl="alignAccFollowNode1" presStyleIdx="5" presStyleCnt="33" custScaleX="168341">
        <dgm:presLayoutVars>
          <dgm:chMax val="0"/>
          <dgm:bulletEnabled val="1"/>
        </dgm:presLayoutVars>
      </dgm:prSet>
      <dgm:spPr/>
    </dgm:pt>
    <dgm:pt modelId="{887DA1F5-AC45-43D5-A8B3-B27236F37426}" type="pres">
      <dgm:prSet presAssocID="{3A6BEEAE-88B7-4202-B58B-5D9F7256A51C}" presName="hSp" presStyleCnt="0"/>
      <dgm:spPr/>
    </dgm:pt>
    <dgm:pt modelId="{BC947F99-D0A1-493B-928B-BD8B029AA64A}" type="pres">
      <dgm:prSet presAssocID="{69A5CEFD-0F88-42C2-8C9E-E27ADE327E6E}" presName="vertFlow" presStyleCnt="0"/>
      <dgm:spPr/>
    </dgm:pt>
    <dgm:pt modelId="{15813000-59E9-49FF-9859-E8B5CCCB93A5}" type="pres">
      <dgm:prSet presAssocID="{69A5CEFD-0F88-42C2-8C9E-E27ADE327E6E}" presName="header" presStyleLbl="node1" presStyleIdx="1" presStyleCnt="4" custScaleX="168341"/>
      <dgm:spPr/>
    </dgm:pt>
    <dgm:pt modelId="{F789DD14-B76A-4D2E-9EC5-BEF691E63D2B}" type="pres">
      <dgm:prSet presAssocID="{B52A4DDC-8A8F-42F5-97A6-A3EB218970FB}" presName="parTrans" presStyleLbl="sibTrans2D1" presStyleIdx="6" presStyleCnt="33" custScaleX="168338"/>
      <dgm:spPr/>
    </dgm:pt>
    <dgm:pt modelId="{45D8EC96-08FA-446D-83E8-685BAC48D776}" type="pres">
      <dgm:prSet presAssocID="{837FEF58-9B26-4554-BBE6-E3B934A7F7B3}" presName="child" presStyleLbl="alignAccFollowNode1" presStyleIdx="6" presStyleCnt="33" custScaleX="168341">
        <dgm:presLayoutVars>
          <dgm:chMax val="0"/>
          <dgm:bulletEnabled val="1"/>
        </dgm:presLayoutVars>
      </dgm:prSet>
      <dgm:spPr/>
    </dgm:pt>
    <dgm:pt modelId="{D437B094-4434-4DF2-95BD-775FF6278EE9}" type="pres">
      <dgm:prSet presAssocID="{C2966351-93DA-411F-B8F1-21E6758AACED}" presName="sibTrans" presStyleLbl="sibTrans2D1" presStyleIdx="7" presStyleCnt="33" custScaleX="168338"/>
      <dgm:spPr/>
    </dgm:pt>
    <dgm:pt modelId="{227697C8-0F4E-4A3D-9853-B17D58580C24}" type="pres">
      <dgm:prSet presAssocID="{F00974FF-E52E-4A5C-B914-993A069A5BBD}" presName="child" presStyleLbl="alignAccFollowNode1" presStyleIdx="7" presStyleCnt="33" custScaleX="168341">
        <dgm:presLayoutVars>
          <dgm:chMax val="0"/>
          <dgm:bulletEnabled val="1"/>
        </dgm:presLayoutVars>
      </dgm:prSet>
      <dgm:spPr/>
    </dgm:pt>
    <dgm:pt modelId="{6C3D8A77-33D2-44F2-ABF1-372CC1C31E0A}" type="pres">
      <dgm:prSet presAssocID="{039F0520-7373-4D87-B1DB-F935539673A4}" presName="sibTrans" presStyleLbl="sibTrans2D1" presStyleIdx="8" presStyleCnt="33" custScaleX="168338"/>
      <dgm:spPr/>
    </dgm:pt>
    <dgm:pt modelId="{471458BC-030D-467A-A318-56E0ADAE8D8C}" type="pres">
      <dgm:prSet presAssocID="{443E48D7-1893-4A78-B030-5F5A7DB6207C}" presName="child" presStyleLbl="alignAccFollowNode1" presStyleIdx="8" presStyleCnt="33" custScaleX="168341">
        <dgm:presLayoutVars>
          <dgm:chMax val="0"/>
          <dgm:bulletEnabled val="1"/>
        </dgm:presLayoutVars>
      </dgm:prSet>
      <dgm:spPr/>
    </dgm:pt>
    <dgm:pt modelId="{BC7CEF70-5012-4D69-9A7D-761FE358651F}" type="pres">
      <dgm:prSet presAssocID="{D50E3044-F0DF-41FF-A8E8-0DEFAA8F3AD1}" presName="sibTrans" presStyleLbl="sibTrans2D1" presStyleIdx="9" presStyleCnt="33" custScaleX="168338"/>
      <dgm:spPr/>
    </dgm:pt>
    <dgm:pt modelId="{F41DA30C-491B-4723-9064-667F70392022}" type="pres">
      <dgm:prSet presAssocID="{83D761EB-5C24-4D54-B26D-4981F191064E}" presName="child" presStyleLbl="alignAccFollowNode1" presStyleIdx="9" presStyleCnt="33" custScaleX="168341">
        <dgm:presLayoutVars>
          <dgm:chMax val="0"/>
          <dgm:bulletEnabled val="1"/>
        </dgm:presLayoutVars>
      </dgm:prSet>
      <dgm:spPr/>
    </dgm:pt>
    <dgm:pt modelId="{17EFD222-E1B3-4A1E-AF2E-BFDB118BFC68}" type="pres">
      <dgm:prSet presAssocID="{4D4DC67D-4BF8-4A82-B336-7B7C60FF7C4C}" presName="sibTrans" presStyleLbl="sibTrans2D1" presStyleIdx="10" presStyleCnt="33" custScaleX="168338"/>
      <dgm:spPr/>
    </dgm:pt>
    <dgm:pt modelId="{07160512-83F1-483B-B0F1-AB3D44DDFEE1}" type="pres">
      <dgm:prSet presAssocID="{72FB4EE3-3738-46C8-B4A1-CBE358F22320}" presName="child" presStyleLbl="alignAccFollowNode1" presStyleIdx="10" presStyleCnt="33" custScaleX="168341">
        <dgm:presLayoutVars>
          <dgm:chMax val="0"/>
          <dgm:bulletEnabled val="1"/>
        </dgm:presLayoutVars>
      </dgm:prSet>
      <dgm:spPr/>
    </dgm:pt>
    <dgm:pt modelId="{56E57A9A-8F77-4CD0-AD35-230D7FE8D23F}" type="pres">
      <dgm:prSet presAssocID="{5EC0D137-3C49-4778-B37C-1FCC7E6971E6}" presName="sibTrans" presStyleLbl="sibTrans2D1" presStyleIdx="11" presStyleCnt="33" custScaleX="168338"/>
      <dgm:spPr/>
    </dgm:pt>
    <dgm:pt modelId="{C1F1B927-C7FA-441E-8F37-DDB1DC7B8F02}" type="pres">
      <dgm:prSet presAssocID="{07C987B2-4ADA-4770-812F-2B3B1E464C5A}" presName="child" presStyleLbl="alignAccFollowNode1" presStyleIdx="11" presStyleCnt="33" custScaleX="168341">
        <dgm:presLayoutVars>
          <dgm:chMax val="0"/>
          <dgm:bulletEnabled val="1"/>
        </dgm:presLayoutVars>
      </dgm:prSet>
      <dgm:spPr/>
    </dgm:pt>
    <dgm:pt modelId="{5A34B1C3-D889-4DA7-81E5-171B3BADA010}" type="pres">
      <dgm:prSet presAssocID="{4A7FF103-A195-4629-B336-CEBC22A45B3C}" presName="sibTrans" presStyleLbl="sibTrans2D1" presStyleIdx="12" presStyleCnt="33" custScaleX="168338"/>
      <dgm:spPr/>
    </dgm:pt>
    <dgm:pt modelId="{72A7441D-1418-4134-B1A5-F92A6695727B}" type="pres">
      <dgm:prSet presAssocID="{84C227B6-B05F-4FA6-A9E4-BA5540887147}" presName="child" presStyleLbl="alignAccFollowNode1" presStyleIdx="12" presStyleCnt="33" custScaleX="168341">
        <dgm:presLayoutVars>
          <dgm:chMax val="0"/>
          <dgm:bulletEnabled val="1"/>
        </dgm:presLayoutVars>
      </dgm:prSet>
      <dgm:spPr/>
    </dgm:pt>
    <dgm:pt modelId="{05B0749C-3AB4-45F6-85F8-240DA3EB2896}" type="pres">
      <dgm:prSet presAssocID="{4D2C66E2-4272-4D94-86D3-93C8AC1BD35A}" presName="sibTrans" presStyleLbl="sibTrans2D1" presStyleIdx="13" presStyleCnt="33" custScaleX="168338"/>
      <dgm:spPr/>
    </dgm:pt>
    <dgm:pt modelId="{0D3CA62A-571D-40E1-A448-A365909D15FF}" type="pres">
      <dgm:prSet presAssocID="{439A274C-2836-4DFD-9E32-2164E4D3BBF4}" presName="child" presStyleLbl="alignAccFollowNode1" presStyleIdx="13" presStyleCnt="33" custScaleX="168341">
        <dgm:presLayoutVars>
          <dgm:chMax val="0"/>
          <dgm:bulletEnabled val="1"/>
        </dgm:presLayoutVars>
      </dgm:prSet>
      <dgm:spPr/>
    </dgm:pt>
    <dgm:pt modelId="{B2E14859-DCCC-4AE7-840A-B4CFCFD16AE9}" type="pres">
      <dgm:prSet presAssocID="{0177B2C3-1E42-47A2-BA18-ECAF3E69D57E}" presName="sibTrans" presStyleLbl="sibTrans2D1" presStyleIdx="14" presStyleCnt="33" custScaleX="168338"/>
      <dgm:spPr/>
    </dgm:pt>
    <dgm:pt modelId="{150C9292-B906-4DD8-86ED-A375CD438E78}" type="pres">
      <dgm:prSet presAssocID="{A5ED0950-78A0-4F29-B9C3-7B4091707950}" presName="child" presStyleLbl="alignAccFollowNode1" presStyleIdx="14" presStyleCnt="33" custScaleX="168341">
        <dgm:presLayoutVars>
          <dgm:chMax val="0"/>
          <dgm:bulletEnabled val="1"/>
        </dgm:presLayoutVars>
      </dgm:prSet>
      <dgm:spPr/>
    </dgm:pt>
    <dgm:pt modelId="{06C120B1-7D0A-4FD6-94F8-F52B1835742C}" type="pres">
      <dgm:prSet presAssocID="{6844E335-3F58-4997-9CCF-CC9D3D1BAAFB}" presName="sibTrans" presStyleLbl="sibTrans2D1" presStyleIdx="15" presStyleCnt="33" custScaleX="168338"/>
      <dgm:spPr/>
    </dgm:pt>
    <dgm:pt modelId="{1D30D568-DF68-4B0B-949A-5F43A0C50EF6}" type="pres">
      <dgm:prSet presAssocID="{96911211-ADDC-4A54-A6EA-22B45C4B21BE}" presName="child" presStyleLbl="alignAccFollowNode1" presStyleIdx="15" presStyleCnt="33" custScaleX="168341">
        <dgm:presLayoutVars>
          <dgm:chMax val="0"/>
          <dgm:bulletEnabled val="1"/>
        </dgm:presLayoutVars>
      </dgm:prSet>
      <dgm:spPr/>
    </dgm:pt>
    <dgm:pt modelId="{E65A5B1D-97B9-4630-A9E2-45C9A715A4FE}" type="pres">
      <dgm:prSet presAssocID="{B21A0434-3194-40A7-821F-64FC729C81D4}" presName="sibTrans" presStyleLbl="sibTrans2D1" presStyleIdx="16" presStyleCnt="33" custScaleX="168338"/>
      <dgm:spPr/>
    </dgm:pt>
    <dgm:pt modelId="{E13A0436-C292-4953-94B2-969474C15F88}" type="pres">
      <dgm:prSet presAssocID="{8A469FE5-BF62-4546-A129-916C97A21D40}" presName="child" presStyleLbl="alignAccFollowNode1" presStyleIdx="16" presStyleCnt="33" custScaleX="168341">
        <dgm:presLayoutVars>
          <dgm:chMax val="0"/>
          <dgm:bulletEnabled val="1"/>
        </dgm:presLayoutVars>
      </dgm:prSet>
      <dgm:spPr/>
    </dgm:pt>
    <dgm:pt modelId="{36D956FA-E807-4A0C-96DC-FF818107977E}" type="pres">
      <dgm:prSet presAssocID="{69A5CEFD-0F88-42C2-8C9E-E27ADE327E6E}" presName="hSp" presStyleCnt="0"/>
      <dgm:spPr/>
    </dgm:pt>
    <dgm:pt modelId="{94963E5E-246D-4CE7-AA01-0F716E307BAE}" type="pres">
      <dgm:prSet presAssocID="{CAD15DA4-DA33-450E-B78A-EAB995E81ECC}" presName="vertFlow" presStyleCnt="0"/>
      <dgm:spPr/>
    </dgm:pt>
    <dgm:pt modelId="{34768BFC-9B8D-4E67-BD53-382D96EE4CF2}" type="pres">
      <dgm:prSet presAssocID="{CAD15DA4-DA33-450E-B78A-EAB995E81ECC}" presName="header" presStyleLbl="node1" presStyleIdx="2" presStyleCnt="4" custScaleX="168341"/>
      <dgm:spPr/>
    </dgm:pt>
    <dgm:pt modelId="{C84BED79-153F-4173-AC28-2A188AB18E03}" type="pres">
      <dgm:prSet presAssocID="{BF7BC37D-8DA0-4394-9B98-82A272E20799}" presName="parTrans" presStyleLbl="sibTrans2D1" presStyleIdx="17" presStyleCnt="33" custScaleX="168338"/>
      <dgm:spPr/>
    </dgm:pt>
    <dgm:pt modelId="{1AEAC6A3-4536-4705-A7DB-ADB823B685E7}" type="pres">
      <dgm:prSet presAssocID="{271B39CA-D423-4108-BC31-6F6E6FEA7597}" presName="child" presStyleLbl="alignAccFollowNode1" presStyleIdx="17" presStyleCnt="33" custScaleX="168341">
        <dgm:presLayoutVars>
          <dgm:chMax val="0"/>
          <dgm:bulletEnabled val="1"/>
        </dgm:presLayoutVars>
      </dgm:prSet>
      <dgm:spPr/>
    </dgm:pt>
    <dgm:pt modelId="{3F3F57C0-0DE6-4CD0-A927-108942E8EE16}" type="pres">
      <dgm:prSet presAssocID="{97965B60-A4C7-4B70-B096-182D626A7F73}" presName="sibTrans" presStyleLbl="sibTrans2D1" presStyleIdx="18" presStyleCnt="33" custScaleX="168338"/>
      <dgm:spPr/>
    </dgm:pt>
    <dgm:pt modelId="{926F9FB8-6472-44FB-A585-8150622AC5B2}" type="pres">
      <dgm:prSet presAssocID="{177DD5F2-4FD7-4719-AAED-A08980D370B2}" presName="child" presStyleLbl="alignAccFollowNode1" presStyleIdx="18" presStyleCnt="33" custScaleX="168341">
        <dgm:presLayoutVars>
          <dgm:chMax val="0"/>
          <dgm:bulletEnabled val="1"/>
        </dgm:presLayoutVars>
      </dgm:prSet>
      <dgm:spPr/>
    </dgm:pt>
    <dgm:pt modelId="{077A6FA9-07C4-4FB5-8951-397EB942606E}" type="pres">
      <dgm:prSet presAssocID="{5E6EA5D5-8335-4E82-87CE-2FC24223C39C}" presName="sibTrans" presStyleLbl="sibTrans2D1" presStyleIdx="19" presStyleCnt="33" custScaleX="168338"/>
      <dgm:spPr/>
    </dgm:pt>
    <dgm:pt modelId="{550D1479-CD23-4FD0-B224-FC2CD7B04799}" type="pres">
      <dgm:prSet presAssocID="{D91FFF30-4235-44A3-8A09-18941398452B}" presName="child" presStyleLbl="alignAccFollowNode1" presStyleIdx="19" presStyleCnt="33" custScaleX="168341">
        <dgm:presLayoutVars>
          <dgm:chMax val="0"/>
          <dgm:bulletEnabled val="1"/>
        </dgm:presLayoutVars>
      </dgm:prSet>
      <dgm:spPr/>
    </dgm:pt>
    <dgm:pt modelId="{1DE19F3E-5345-4517-95B0-96B64E67354A}" type="pres">
      <dgm:prSet presAssocID="{17787941-0709-48DC-94AF-A5F4B19A42DD}" presName="sibTrans" presStyleLbl="sibTrans2D1" presStyleIdx="20" presStyleCnt="33" custScaleX="168338"/>
      <dgm:spPr/>
    </dgm:pt>
    <dgm:pt modelId="{FCB77E1F-17D5-47EF-9C99-3F14B00483B7}" type="pres">
      <dgm:prSet presAssocID="{8B5558BF-9452-4D8E-8576-43B98D18B9F5}" presName="child" presStyleLbl="alignAccFollowNode1" presStyleIdx="20" presStyleCnt="33" custScaleX="168341">
        <dgm:presLayoutVars>
          <dgm:chMax val="0"/>
          <dgm:bulletEnabled val="1"/>
        </dgm:presLayoutVars>
      </dgm:prSet>
      <dgm:spPr/>
    </dgm:pt>
    <dgm:pt modelId="{8953D8FE-7E37-45D1-826C-E30DE057C494}" type="pres">
      <dgm:prSet presAssocID="{B7C460B5-8817-4CB7-8080-A484513742BD}" presName="sibTrans" presStyleLbl="sibTrans2D1" presStyleIdx="21" presStyleCnt="33" custScaleX="168338"/>
      <dgm:spPr/>
    </dgm:pt>
    <dgm:pt modelId="{206A219C-582D-4E0B-A62E-4802BDBF6751}" type="pres">
      <dgm:prSet presAssocID="{7C8021AA-DED3-43DB-8755-210B5D0C4A1C}" presName="child" presStyleLbl="alignAccFollowNode1" presStyleIdx="21" presStyleCnt="33" custScaleX="168341">
        <dgm:presLayoutVars>
          <dgm:chMax val="0"/>
          <dgm:bulletEnabled val="1"/>
        </dgm:presLayoutVars>
      </dgm:prSet>
      <dgm:spPr/>
    </dgm:pt>
    <dgm:pt modelId="{25854112-1FBE-481C-A853-AD01E058755B}" type="pres">
      <dgm:prSet presAssocID="{06DE1308-DF20-4E2E-8241-C87BB0BFFD54}" presName="sibTrans" presStyleLbl="sibTrans2D1" presStyleIdx="22" presStyleCnt="33" custScaleX="168338"/>
      <dgm:spPr/>
    </dgm:pt>
    <dgm:pt modelId="{98554DD0-DDA8-4CC3-9ADF-C728B6550EE5}" type="pres">
      <dgm:prSet presAssocID="{48FD4017-A806-45C4-B29C-6B96B414928C}" presName="child" presStyleLbl="alignAccFollowNode1" presStyleIdx="22" presStyleCnt="33" custScaleX="168341">
        <dgm:presLayoutVars>
          <dgm:chMax val="0"/>
          <dgm:bulletEnabled val="1"/>
        </dgm:presLayoutVars>
      </dgm:prSet>
      <dgm:spPr/>
    </dgm:pt>
    <dgm:pt modelId="{1ECB249B-5070-4ED5-AFB5-166C36119803}" type="pres">
      <dgm:prSet presAssocID="{DCDE5145-4AD3-4A65-9355-8817993D93B8}" presName="sibTrans" presStyleLbl="sibTrans2D1" presStyleIdx="23" presStyleCnt="33"/>
      <dgm:spPr/>
    </dgm:pt>
    <dgm:pt modelId="{F4E70A36-88E1-46C2-9965-E3744D4D37D3}" type="pres">
      <dgm:prSet presAssocID="{656321D1-600A-4279-ABC2-506F383F5D74}" presName="child" presStyleLbl="alignAccFollowNode1" presStyleIdx="23" presStyleCnt="33" custScaleX="168279">
        <dgm:presLayoutVars>
          <dgm:chMax val="0"/>
          <dgm:bulletEnabled val="1"/>
        </dgm:presLayoutVars>
      </dgm:prSet>
      <dgm:spPr/>
    </dgm:pt>
    <dgm:pt modelId="{326FF0AC-6136-40FB-B5EF-48DB9BE7D31E}" type="pres">
      <dgm:prSet presAssocID="{1E3BA302-6A1A-409A-92FD-99FB6B362CC7}" presName="sibTrans" presStyleLbl="sibTrans2D1" presStyleIdx="24" presStyleCnt="33"/>
      <dgm:spPr/>
    </dgm:pt>
    <dgm:pt modelId="{15FD1FCB-ED83-4457-B87F-97DE4638DE46}" type="pres">
      <dgm:prSet presAssocID="{2C613AAE-117E-43A9-84B1-2D4FF7D322C3}" presName="child" presStyleLbl="alignAccFollowNode1" presStyleIdx="24" presStyleCnt="33" custScaleX="168279">
        <dgm:presLayoutVars>
          <dgm:chMax val="0"/>
          <dgm:bulletEnabled val="1"/>
        </dgm:presLayoutVars>
      </dgm:prSet>
      <dgm:spPr/>
    </dgm:pt>
    <dgm:pt modelId="{4F68318C-A6F2-4E26-80C2-9490991D6FEF}" type="pres">
      <dgm:prSet presAssocID="{B8BF415A-5F7F-4DED-8042-772E1628D792}" presName="sibTrans" presStyleLbl="sibTrans2D1" presStyleIdx="25" presStyleCnt="33"/>
      <dgm:spPr/>
    </dgm:pt>
    <dgm:pt modelId="{5E87727A-8B21-4FAA-9C77-4F28D2F78292}" type="pres">
      <dgm:prSet presAssocID="{B5BF605A-C2C5-49F8-95E3-A527DB73131C}" presName="child" presStyleLbl="alignAccFollowNode1" presStyleIdx="25" presStyleCnt="33" custScaleX="168341">
        <dgm:presLayoutVars>
          <dgm:chMax val="0"/>
          <dgm:bulletEnabled val="1"/>
        </dgm:presLayoutVars>
      </dgm:prSet>
      <dgm:spPr/>
    </dgm:pt>
    <dgm:pt modelId="{21947452-C674-4674-8068-4E4B2D17BC81}" type="pres">
      <dgm:prSet presAssocID="{F33D221E-E457-4660-B8F8-045EAAF4A9C3}" presName="sibTrans" presStyleLbl="sibTrans2D1" presStyleIdx="26" presStyleCnt="33" custScaleX="168338"/>
      <dgm:spPr/>
    </dgm:pt>
    <dgm:pt modelId="{D1664C58-E11C-437D-95BF-4C53F3EE1975}" type="pres">
      <dgm:prSet presAssocID="{1F1A8D88-E9C3-4ADA-9426-7786E8F97294}" presName="child" presStyleLbl="alignAccFollowNode1" presStyleIdx="26" presStyleCnt="33" custScaleX="168341">
        <dgm:presLayoutVars>
          <dgm:chMax val="0"/>
          <dgm:bulletEnabled val="1"/>
        </dgm:presLayoutVars>
      </dgm:prSet>
      <dgm:spPr/>
    </dgm:pt>
    <dgm:pt modelId="{B51338CF-19BD-48AE-83B6-3212119207A2}" type="pres">
      <dgm:prSet presAssocID="{CAD15DA4-DA33-450E-B78A-EAB995E81ECC}" presName="hSp" presStyleCnt="0"/>
      <dgm:spPr/>
    </dgm:pt>
    <dgm:pt modelId="{91B50388-DD13-4DF6-91C3-29279C56BDEB}" type="pres">
      <dgm:prSet presAssocID="{ED75FD63-FD68-42DC-A624-459D88F8552E}" presName="vertFlow" presStyleCnt="0"/>
      <dgm:spPr/>
    </dgm:pt>
    <dgm:pt modelId="{1179B1AB-7063-4FD8-AF79-38C5C20A8261}" type="pres">
      <dgm:prSet presAssocID="{ED75FD63-FD68-42DC-A624-459D88F8552E}" presName="header" presStyleLbl="node1" presStyleIdx="3" presStyleCnt="4" custScaleX="168341"/>
      <dgm:spPr/>
    </dgm:pt>
    <dgm:pt modelId="{278B2D6A-7FA7-494B-AF32-E820C7D25EE2}" type="pres">
      <dgm:prSet presAssocID="{C16901C1-F484-4537-8161-19223FD65BAD}" presName="parTrans" presStyleLbl="sibTrans2D1" presStyleIdx="27" presStyleCnt="33" custScaleX="168338"/>
      <dgm:spPr/>
    </dgm:pt>
    <dgm:pt modelId="{7E005C63-3593-4485-A39D-6915D50C411C}" type="pres">
      <dgm:prSet presAssocID="{5E15CDC9-272E-472A-8B14-3C47A335634A}" presName="child" presStyleLbl="alignAccFollowNode1" presStyleIdx="27" presStyleCnt="33" custScaleX="168341">
        <dgm:presLayoutVars>
          <dgm:chMax val="0"/>
          <dgm:bulletEnabled val="1"/>
        </dgm:presLayoutVars>
      </dgm:prSet>
      <dgm:spPr/>
    </dgm:pt>
    <dgm:pt modelId="{40312431-2EF2-4AD5-8461-B42E27FF1CF1}" type="pres">
      <dgm:prSet presAssocID="{876AC125-2753-4C7B-8814-4C9E1FA9495A}" presName="sibTrans" presStyleLbl="sibTrans2D1" presStyleIdx="28" presStyleCnt="33" custScaleX="168338"/>
      <dgm:spPr/>
    </dgm:pt>
    <dgm:pt modelId="{5313DED3-963E-4A72-99D1-7224CCC9FC81}" type="pres">
      <dgm:prSet presAssocID="{4323FB43-D50F-4E29-9490-71D6DF23FE41}" presName="child" presStyleLbl="alignAccFollowNode1" presStyleIdx="28" presStyleCnt="33" custScaleX="168341">
        <dgm:presLayoutVars>
          <dgm:chMax val="0"/>
          <dgm:bulletEnabled val="1"/>
        </dgm:presLayoutVars>
      </dgm:prSet>
      <dgm:spPr/>
    </dgm:pt>
    <dgm:pt modelId="{5BB4AB5F-EF89-47D6-BF8E-063E0ACAF49A}" type="pres">
      <dgm:prSet presAssocID="{773AC28D-6AA8-4E85-A5A8-CFCC34D6A6CE}" presName="sibTrans" presStyleLbl="sibTrans2D1" presStyleIdx="29" presStyleCnt="33" custScaleX="168338"/>
      <dgm:spPr/>
    </dgm:pt>
    <dgm:pt modelId="{6AA7AB52-37E3-415C-B38A-A43FF60BAE94}" type="pres">
      <dgm:prSet presAssocID="{072FB594-2DB9-43A4-9F11-E6C49949233B}" presName="child" presStyleLbl="alignAccFollowNode1" presStyleIdx="29" presStyleCnt="33" custScaleX="168341">
        <dgm:presLayoutVars>
          <dgm:chMax val="0"/>
          <dgm:bulletEnabled val="1"/>
        </dgm:presLayoutVars>
      </dgm:prSet>
      <dgm:spPr/>
    </dgm:pt>
    <dgm:pt modelId="{8D60AB7B-1DAC-45A7-BAAB-B52C1D054501}" type="pres">
      <dgm:prSet presAssocID="{CB24FE7E-2386-4318-97C2-A062E8BA55A6}" presName="sibTrans" presStyleLbl="sibTrans2D1" presStyleIdx="30" presStyleCnt="33" custScaleX="168338"/>
      <dgm:spPr/>
    </dgm:pt>
    <dgm:pt modelId="{914F830F-8971-43CB-A6B1-22FCFBE9CAC6}" type="pres">
      <dgm:prSet presAssocID="{A6F4D086-8BEF-4580-A622-5AA2BB4DA260}" presName="child" presStyleLbl="alignAccFollowNode1" presStyleIdx="30" presStyleCnt="33" custScaleX="168341">
        <dgm:presLayoutVars>
          <dgm:chMax val="0"/>
          <dgm:bulletEnabled val="1"/>
        </dgm:presLayoutVars>
      </dgm:prSet>
      <dgm:spPr/>
    </dgm:pt>
    <dgm:pt modelId="{CD8B3E48-7572-44F2-8CB3-982F64C58F90}" type="pres">
      <dgm:prSet presAssocID="{3D71F8F8-8535-49BC-870D-5C55320ECEA5}" presName="sibTrans" presStyleLbl="sibTrans2D1" presStyleIdx="31" presStyleCnt="33" custScaleX="168338"/>
      <dgm:spPr/>
    </dgm:pt>
    <dgm:pt modelId="{E83E6A78-2275-47A1-B85A-71268507E66E}" type="pres">
      <dgm:prSet presAssocID="{5FB968DE-AE53-4506-B30B-1FF83E29BF50}" presName="child" presStyleLbl="alignAccFollowNode1" presStyleIdx="31" presStyleCnt="33" custScaleX="168341">
        <dgm:presLayoutVars>
          <dgm:chMax val="0"/>
          <dgm:bulletEnabled val="1"/>
        </dgm:presLayoutVars>
      </dgm:prSet>
      <dgm:spPr/>
    </dgm:pt>
    <dgm:pt modelId="{58294B6B-917C-4CBB-B127-DBD7AC67E646}" type="pres">
      <dgm:prSet presAssocID="{5FF2354E-07CB-476D-9111-841E8AB36E59}" presName="sibTrans" presStyleLbl="sibTrans2D1" presStyleIdx="32" presStyleCnt="33" custScaleX="168338"/>
      <dgm:spPr/>
    </dgm:pt>
    <dgm:pt modelId="{4819B9DD-933F-4C83-9B50-0AA23F241F2A}" type="pres">
      <dgm:prSet presAssocID="{39DBE084-FC60-48F5-948C-704D7AA2A33D}" presName="child" presStyleLbl="alignAccFollowNode1" presStyleIdx="32" presStyleCnt="33" custScaleX="168341">
        <dgm:presLayoutVars>
          <dgm:chMax val="0"/>
          <dgm:bulletEnabled val="1"/>
        </dgm:presLayoutVars>
      </dgm:prSet>
      <dgm:spPr/>
    </dgm:pt>
  </dgm:ptLst>
  <dgm:cxnLst>
    <dgm:cxn modelId="{2C9D1D01-C808-461B-AACB-E3D1DB74EFD7}" type="presOf" srcId="{8B5558BF-9452-4D8E-8576-43B98D18B9F5}" destId="{FCB77E1F-17D5-47EF-9C99-3F14B00483B7}" srcOrd="0" destOrd="0" presId="urn:microsoft.com/office/officeart/2005/8/layout/lProcess1"/>
    <dgm:cxn modelId="{BBBB9702-0E63-4310-B3A0-DA2236DB06B7}" type="presOf" srcId="{1E3BA302-6A1A-409A-92FD-99FB6B362CC7}" destId="{326FF0AC-6136-40FB-B5EF-48DB9BE7D31E}" srcOrd="0" destOrd="0" presId="urn:microsoft.com/office/officeart/2005/8/layout/lProcess1"/>
    <dgm:cxn modelId="{49D02C04-7459-482C-BE0F-833DEFBB4696}" srcId="{69A5CEFD-0F88-42C2-8C9E-E27ADE327E6E}" destId="{443E48D7-1893-4A78-B030-5F5A7DB6207C}" srcOrd="2" destOrd="0" parTransId="{DE618865-1B41-46E5-B7E5-A6BDC8E96E2F}" sibTransId="{D50E3044-F0DF-41FF-A8E8-0DEFAA8F3AD1}"/>
    <dgm:cxn modelId="{17191606-8E3A-4817-90CF-F6E6C87F9B4F}" srcId="{3A6BEEAE-88B7-4202-B58B-5D9F7256A51C}" destId="{7DE7D5A7-E10D-4ACC-A8E8-EFB628F329FC}" srcOrd="3" destOrd="0" parTransId="{61D824EB-9F6C-4B2D-A465-CA1C5304C8DA}" sibTransId="{4E0194A5-5752-482B-B422-68AFE2B9E228}"/>
    <dgm:cxn modelId="{66919906-F26D-41AC-B99A-F21992A5CCFE}" srcId="{69A5CEFD-0F88-42C2-8C9E-E27ADE327E6E}" destId="{83D761EB-5C24-4D54-B26D-4981F191064E}" srcOrd="3" destOrd="0" parTransId="{B5C1DFD6-51D1-426A-A083-A058FFF8BC78}" sibTransId="{4D4DC67D-4BF8-4A82-B336-7B7C60FF7C4C}"/>
    <dgm:cxn modelId="{F7967809-E2C9-4EF9-9CDA-3D06A086BADC}" type="presOf" srcId="{07C987B2-4ADA-4770-812F-2B3B1E464C5A}" destId="{C1F1B927-C7FA-441E-8F37-DDB1DC7B8F02}" srcOrd="0" destOrd="0" presId="urn:microsoft.com/office/officeart/2005/8/layout/lProcess1"/>
    <dgm:cxn modelId="{C76D700D-129B-4830-980E-7C7CFF865FBA}" type="presOf" srcId="{FBA47B0A-2C02-4524-9BB7-1503F1432919}" destId="{0562EB37-CAF0-4955-A9E4-F090142BFFC6}" srcOrd="0" destOrd="0" presId="urn:microsoft.com/office/officeart/2005/8/layout/lProcess1"/>
    <dgm:cxn modelId="{2F01540E-B59C-43BF-9866-08A0F3BB3AA1}" type="presOf" srcId="{5EC0D137-3C49-4778-B37C-1FCC7E6971E6}" destId="{56E57A9A-8F77-4CD0-AD35-230D7FE8D23F}" srcOrd="0" destOrd="0" presId="urn:microsoft.com/office/officeart/2005/8/layout/lProcess1"/>
    <dgm:cxn modelId="{D14A820F-9513-407B-9232-C81ED1A798A4}" srcId="{286E5C46-D905-45C1-BC95-5ABDAD0E41D8}" destId="{CAD15DA4-DA33-450E-B78A-EAB995E81ECC}" srcOrd="2" destOrd="0" parTransId="{37997C07-BD7B-4751-B986-BB36DC914FB4}" sibTransId="{B70390DC-672C-4F4C-925D-2CC95CAB4116}"/>
    <dgm:cxn modelId="{D519C810-EAF6-4004-AEFE-742101624D15}" srcId="{286E5C46-D905-45C1-BC95-5ABDAD0E41D8}" destId="{ED75FD63-FD68-42DC-A624-459D88F8552E}" srcOrd="3" destOrd="0" parTransId="{A88B369C-7B16-43DC-AB2E-85D9BE91DA02}" sibTransId="{A59DE3A9-0EC9-4610-BE47-E5D435868294}"/>
    <dgm:cxn modelId="{33183D11-2D78-4E28-91D9-E51621D67195}" type="presOf" srcId="{D91FFF30-4235-44A3-8A09-18941398452B}" destId="{550D1479-CD23-4FD0-B224-FC2CD7B04799}" srcOrd="0" destOrd="0" presId="urn:microsoft.com/office/officeart/2005/8/layout/lProcess1"/>
    <dgm:cxn modelId="{60FA941A-11C7-4D57-B02F-A03E44C8B021}" type="presOf" srcId="{5E15CDC9-272E-472A-8B14-3C47A335634A}" destId="{7E005C63-3593-4485-A39D-6915D50C411C}" srcOrd="0" destOrd="0" presId="urn:microsoft.com/office/officeart/2005/8/layout/lProcess1"/>
    <dgm:cxn modelId="{6615A21B-1F8A-4AF0-8DD2-4C979CADA451}" type="presOf" srcId="{758047B0-1BA8-4327-88CC-781E0EB3484B}" destId="{3CF8935B-A119-4118-AA05-B1C6EC2A8DD7}" srcOrd="0" destOrd="0" presId="urn:microsoft.com/office/officeart/2005/8/layout/lProcess1"/>
    <dgm:cxn modelId="{AAC2061C-3644-4918-8444-D75D4D198283}" type="presOf" srcId="{773AC28D-6AA8-4E85-A5A8-CFCC34D6A6CE}" destId="{5BB4AB5F-EF89-47D6-BF8E-063E0ACAF49A}" srcOrd="0" destOrd="0" presId="urn:microsoft.com/office/officeart/2005/8/layout/lProcess1"/>
    <dgm:cxn modelId="{8948BD1C-0163-4C59-88D8-C01B27728C88}" srcId="{ED75FD63-FD68-42DC-A624-459D88F8552E}" destId="{5FB968DE-AE53-4506-B30B-1FF83E29BF50}" srcOrd="4" destOrd="0" parTransId="{FB70B1B7-6CFD-4492-8046-C337039128CB}" sibTransId="{5FF2354E-07CB-476D-9111-841E8AB36E59}"/>
    <dgm:cxn modelId="{FAB6C41F-A946-4AA8-B52E-DEBC522EFD64}" srcId="{69A5CEFD-0F88-42C2-8C9E-E27ADE327E6E}" destId="{8A469FE5-BF62-4546-A129-916C97A21D40}" srcOrd="10" destOrd="0" parTransId="{E8CA511D-460D-4BE2-9241-E0B1D3DFE6C2}" sibTransId="{E99123A1-EB34-4B17-83C9-B0F3D5FDF5EC}"/>
    <dgm:cxn modelId="{C2AEC424-945C-496F-BDC1-30DBCCDE9E8D}" type="presOf" srcId="{439A274C-2836-4DFD-9E32-2164E4D3BBF4}" destId="{0D3CA62A-571D-40E1-A448-A365909D15FF}" srcOrd="0" destOrd="0" presId="urn:microsoft.com/office/officeart/2005/8/layout/lProcess1"/>
    <dgm:cxn modelId="{8E283427-A219-44AA-84FD-3ECFB8C756F8}" type="presOf" srcId="{6844E335-3F58-4997-9CCF-CC9D3D1BAAFB}" destId="{06C120B1-7D0A-4FD6-94F8-F52B1835742C}" srcOrd="0" destOrd="0" presId="urn:microsoft.com/office/officeart/2005/8/layout/lProcess1"/>
    <dgm:cxn modelId="{C4B92C29-C491-476D-8E74-F0651CFB8F1B}" type="presOf" srcId="{443E48D7-1893-4A78-B030-5F5A7DB6207C}" destId="{471458BC-030D-467A-A318-56E0ADAE8D8C}" srcOrd="0" destOrd="0" presId="urn:microsoft.com/office/officeart/2005/8/layout/lProcess1"/>
    <dgm:cxn modelId="{040CBA29-9213-43AE-B8EE-E4941317DA57}" type="presOf" srcId="{C2966351-93DA-411F-B8F1-21E6758AACED}" destId="{D437B094-4434-4DF2-95BD-775FF6278EE9}" srcOrd="0" destOrd="0" presId="urn:microsoft.com/office/officeart/2005/8/layout/lProcess1"/>
    <dgm:cxn modelId="{EB12D635-42B6-4A5D-BA76-E5A4A4E13F9A}" type="presOf" srcId="{B52A4DDC-8A8F-42F5-97A6-A3EB218970FB}" destId="{F789DD14-B76A-4D2E-9EC5-BEF691E63D2B}" srcOrd="0" destOrd="0" presId="urn:microsoft.com/office/officeart/2005/8/layout/lProcess1"/>
    <dgm:cxn modelId="{CE16EA3A-4CBE-4204-9F13-0CFB4D23CF98}" type="presOf" srcId="{DCDE5145-4AD3-4A65-9355-8817993D93B8}" destId="{1ECB249B-5070-4ED5-AFB5-166C36119803}" srcOrd="0" destOrd="0" presId="urn:microsoft.com/office/officeart/2005/8/layout/lProcess1"/>
    <dgm:cxn modelId="{982CEA3A-1B17-4823-9388-D77DBFD14C54}" type="presOf" srcId="{4D2C66E2-4272-4D94-86D3-93C8AC1BD35A}" destId="{05B0749C-3AB4-45F6-85F8-240DA3EB2896}" srcOrd="0" destOrd="0" presId="urn:microsoft.com/office/officeart/2005/8/layout/lProcess1"/>
    <dgm:cxn modelId="{2008743C-C68A-4316-B5E1-BC74BB377922}" type="presOf" srcId="{4D4DC67D-4BF8-4A82-B336-7B7C60FF7C4C}" destId="{17EFD222-E1B3-4A1E-AF2E-BFDB118BFC68}" srcOrd="0" destOrd="0" presId="urn:microsoft.com/office/officeart/2005/8/layout/lProcess1"/>
    <dgm:cxn modelId="{7B9EF15B-0E9C-483C-AF64-7790119BE64D}" type="presOf" srcId="{B21A0434-3194-40A7-821F-64FC729C81D4}" destId="{E65A5B1D-97B9-4630-A9E2-45C9A715A4FE}" srcOrd="0" destOrd="0" presId="urn:microsoft.com/office/officeart/2005/8/layout/lProcess1"/>
    <dgm:cxn modelId="{B1FE465C-1A77-4B87-A891-600F5A98E0D6}" type="presOf" srcId="{5FB968DE-AE53-4506-B30B-1FF83E29BF50}" destId="{E83E6A78-2275-47A1-B85A-71268507E66E}" srcOrd="0" destOrd="0" presId="urn:microsoft.com/office/officeart/2005/8/layout/lProcess1"/>
    <dgm:cxn modelId="{2561245D-83CD-46DB-B406-87E2BFB81455}" srcId="{CAD15DA4-DA33-450E-B78A-EAB995E81ECC}" destId="{1F1A8D88-E9C3-4ADA-9426-7786E8F97294}" srcOrd="9" destOrd="0" parTransId="{264BA1FA-C6FD-4710-90A8-A2E6CCD33F6B}" sibTransId="{5283AB2A-E6BC-4EE2-8D65-180DBC3C1236}"/>
    <dgm:cxn modelId="{AF94DD60-5F36-4D3E-BA29-E85FB854510C}" type="presOf" srcId="{A5ED0950-78A0-4F29-B9C3-7B4091707950}" destId="{150C9292-B906-4DD8-86ED-A375CD438E78}" srcOrd="0" destOrd="0" presId="urn:microsoft.com/office/officeart/2005/8/layout/lProcess1"/>
    <dgm:cxn modelId="{65F1E360-521A-458B-808E-94E3151EFF2D}" type="presOf" srcId="{4E0194A5-5752-482B-B422-68AFE2B9E228}" destId="{C4E4BDAE-2D66-449E-AEB3-930A10B1ADDD}" srcOrd="0" destOrd="0" presId="urn:microsoft.com/office/officeart/2005/8/layout/lProcess1"/>
    <dgm:cxn modelId="{1B533141-6EB3-45E9-8EC5-C1995E4FC107}" type="presOf" srcId="{4323FB43-D50F-4E29-9490-71D6DF23FE41}" destId="{5313DED3-963E-4A72-99D1-7224CCC9FC81}" srcOrd="0" destOrd="0" presId="urn:microsoft.com/office/officeart/2005/8/layout/lProcess1"/>
    <dgm:cxn modelId="{6E083541-6D75-4B22-92A8-BB20879121DF}" type="presOf" srcId="{876AC125-2753-4C7B-8814-4C9E1FA9495A}" destId="{40312431-2EF2-4AD5-8461-B42E27FF1CF1}" srcOrd="0" destOrd="0" presId="urn:microsoft.com/office/officeart/2005/8/layout/lProcess1"/>
    <dgm:cxn modelId="{D6F3D343-992C-43E4-A374-4AAABC35B247}" type="presOf" srcId="{A6F4D086-8BEF-4580-A622-5AA2BB4DA260}" destId="{914F830F-8971-43CB-A6B1-22FCFBE9CAC6}" srcOrd="0" destOrd="0" presId="urn:microsoft.com/office/officeart/2005/8/layout/lProcess1"/>
    <dgm:cxn modelId="{5F9CEA43-E804-4EEC-98B1-F529530537FE}" type="presOf" srcId="{CB24FE7E-2386-4318-97C2-A062E8BA55A6}" destId="{8D60AB7B-1DAC-45A7-BAAB-B52C1D054501}" srcOrd="0" destOrd="0" presId="urn:microsoft.com/office/officeart/2005/8/layout/lProcess1"/>
    <dgm:cxn modelId="{C20AB064-7046-491B-90F0-47A2E46A25F0}" srcId="{CAD15DA4-DA33-450E-B78A-EAB995E81ECC}" destId="{177DD5F2-4FD7-4719-AAED-A08980D370B2}" srcOrd="1" destOrd="0" parTransId="{545F569B-DCBA-4FCC-9059-5234E5E8FCC7}" sibTransId="{5E6EA5D5-8335-4E82-87CE-2FC24223C39C}"/>
    <dgm:cxn modelId="{A29CF344-B0A8-42A9-B7B4-E19E199B5F63}" srcId="{ED75FD63-FD68-42DC-A624-459D88F8552E}" destId="{4323FB43-D50F-4E29-9490-71D6DF23FE41}" srcOrd="1" destOrd="0" parTransId="{10184C04-3B42-4F56-9D76-52A573970AB8}" sibTransId="{773AC28D-6AA8-4E85-A5A8-CFCC34D6A6CE}"/>
    <dgm:cxn modelId="{D59F6445-9C22-4873-A304-D06A60B4AC35}" srcId="{69A5CEFD-0F88-42C2-8C9E-E27ADE327E6E}" destId="{439A274C-2836-4DFD-9E32-2164E4D3BBF4}" srcOrd="7" destOrd="0" parTransId="{968A58B2-4EFC-4FF6-9566-3280A8FC882C}" sibTransId="{0177B2C3-1E42-47A2-BA18-ECAF3E69D57E}"/>
    <dgm:cxn modelId="{F58E7365-8CAF-4044-9AA3-9E8A1F3E1E15}" type="presOf" srcId="{D7A3199C-D435-4E89-A021-769AA9DF6560}" destId="{9B8F46EA-D5EC-4FB8-9360-9CBE8BDD3229}" srcOrd="0" destOrd="0" presId="urn:microsoft.com/office/officeart/2005/8/layout/lProcess1"/>
    <dgm:cxn modelId="{DCF17A65-0E51-48DC-8264-0CDC6133F540}" type="presOf" srcId="{271B39CA-D423-4108-BC31-6F6E6FEA7597}" destId="{1AEAC6A3-4536-4705-A7DB-ADB823B685E7}" srcOrd="0" destOrd="0" presId="urn:microsoft.com/office/officeart/2005/8/layout/lProcess1"/>
    <dgm:cxn modelId="{C5DA6066-E363-49A2-A6F7-EC9349D5184C}" type="presOf" srcId="{3D71F8F8-8535-49BC-870D-5C55320ECEA5}" destId="{CD8B3E48-7572-44F2-8CB3-982F64C58F90}" srcOrd="0" destOrd="0" presId="urn:microsoft.com/office/officeart/2005/8/layout/lProcess1"/>
    <dgm:cxn modelId="{41E88D66-3977-441B-A1AA-E7B447CC13BB}" type="presOf" srcId="{48FD4017-A806-45C4-B29C-6B96B414928C}" destId="{98554DD0-DDA8-4CC3-9ADF-C728B6550EE5}" srcOrd="0" destOrd="0" presId="urn:microsoft.com/office/officeart/2005/8/layout/lProcess1"/>
    <dgm:cxn modelId="{0FB21768-A0EC-418C-B35E-ADAEC852659B}" type="presOf" srcId="{F33D221E-E457-4660-B8F8-045EAAF4A9C3}" destId="{21947452-C674-4674-8068-4E4B2D17BC81}" srcOrd="0" destOrd="0" presId="urn:microsoft.com/office/officeart/2005/8/layout/lProcess1"/>
    <dgm:cxn modelId="{16C5B04B-3078-40A8-A668-BFBB490B3C87}" type="presOf" srcId="{177DD5F2-4FD7-4719-AAED-A08980D370B2}" destId="{926F9FB8-6472-44FB-A585-8150622AC5B2}" srcOrd="0" destOrd="0" presId="urn:microsoft.com/office/officeart/2005/8/layout/lProcess1"/>
    <dgm:cxn modelId="{FFD4CB6B-61E4-4007-AC26-BDC6957981C7}" type="presOf" srcId="{1C0EA414-805D-4CF3-90D8-94B18B06A20E}" destId="{D94ABE9B-D864-4568-A318-994F18368F3E}" srcOrd="0" destOrd="0" presId="urn:microsoft.com/office/officeart/2005/8/layout/lProcess1"/>
    <dgm:cxn modelId="{4B683A6E-A00E-4379-A9CA-AF2574946AA4}" type="presOf" srcId="{2C613AAE-117E-43A9-84B1-2D4FF7D322C3}" destId="{15FD1FCB-ED83-4457-B87F-97DE4638DE46}" srcOrd="0" destOrd="0" presId="urn:microsoft.com/office/officeart/2005/8/layout/lProcess1"/>
    <dgm:cxn modelId="{ED90E171-59CC-4A23-9E23-852D6A6B5A23}" srcId="{CAD15DA4-DA33-450E-B78A-EAB995E81ECC}" destId="{8B5558BF-9452-4D8E-8576-43B98D18B9F5}" srcOrd="3" destOrd="0" parTransId="{2ECC05E5-5634-4FCE-BEDA-ADB4EEFB1E07}" sibTransId="{B7C460B5-8817-4CB7-8080-A484513742BD}"/>
    <dgm:cxn modelId="{63B03B53-989E-4E19-A2AA-548E144C297D}" type="presOf" srcId="{B7C460B5-8817-4CB7-8080-A484513742BD}" destId="{8953D8FE-7E37-45D1-826C-E30DE057C494}" srcOrd="0" destOrd="0" presId="urn:microsoft.com/office/officeart/2005/8/layout/lProcess1"/>
    <dgm:cxn modelId="{A3EDB773-E924-4E66-99D8-DC112EFDDAD4}" srcId="{3A6BEEAE-88B7-4202-B58B-5D9F7256A51C}" destId="{46394F75-E79F-4A45-8F5A-C685E0F06AD4}" srcOrd="2" destOrd="0" parTransId="{1FAAB833-7C16-4EED-98E5-AAB2E4C6C2FF}" sibTransId="{A9C65AD7-A1F1-42E8-973B-39392C78A1EC}"/>
    <dgm:cxn modelId="{6B652F54-104E-41FC-8268-E646017B7D0F}" srcId="{CAD15DA4-DA33-450E-B78A-EAB995E81ECC}" destId="{656321D1-600A-4279-ABC2-506F383F5D74}" srcOrd="6" destOrd="0" parTransId="{BEAC749D-A3BA-41FD-B871-C4CB2612DF65}" sibTransId="{1E3BA302-6A1A-409A-92FD-99FB6B362CC7}"/>
    <dgm:cxn modelId="{78E77B54-388C-4FC4-9745-CAE7CCD11633}" type="presOf" srcId="{3A6BEEAE-88B7-4202-B58B-5D9F7256A51C}" destId="{26667C7E-FFD6-455D-B286-5ABE07040457}" srcOrd="0" destOrd="0" presId="urn:microsoft.com/office/officeart/2005/8/layout/lProcess1"/>
    <dgm:cxn modelId="{EE46F175-293E-4035-9C86-EDAB44E8A66F}" type="presOf" srcId="{0BD2BDF8-77E3-4E33-9729-81665E885BC5}" destId="{A3A624EC-7AE4-4F3C-8968-4CE173EEF84F}" srcOrd="0" destOrd="0" presId="urn:microsoft.com/office/officeart/2005/8/layout/lProcess1"/>
    <dgm:cxn modelId="{084B8B78-BE06-48F9-8C6B-99D0F52A817A}" type="presOf" srcId="{837FEF58-9B26-4554-BBE6-E3B934A7F7B3}" destId="{45D8EC96-08FA-446D-83E8-685BAC48D776}" srcOrd="0" destOrd="0" presId="urn:microsoft.com/office/officeart/2005/8/layout/lProcess1"/>
    <dgm:cxn modelId="{ACFB3159-FCD4-4A99-85BE-90DCDF0CD602}" type="presOf" srcId="{B8BF415A-5F7F-4DED-8042-772E1628D792}" destId="{4F68318C-A6F2-4E26-80C2-9490991D6FEF}" srcOrd="0" destOrd="0" presId="urn:microsoft.com/office/officeart/2005/8/layout/lProcess1"/>
    <dgm:cxn modelId="{5FD3607B-32C2-432E-A53F-D194DA734353}" srcId="{69A5CEFD-0F88-42C2-8C9E-E27ADE327E6E}" destId="{F00974FF-E52E-4A5C-B914-993A069A5BBD}" srcOrd="1" destOrd="0" parTransId="{C677C6B6-F5D9-47E7-ADB7-74E9338384E1}" sibTransId="{039F0520-7373-4D87-B1DB-F935539673A4}"/>
    <dgm:cxn modelId="{6B21127C-7392-4AE7-B322-89F64E7AA552}" type="presOf" srcId="{7DE7D5A7-E10D-4ACC-A8E8-EFB628F329FC}" destId="{51D1EE26-75A0-430C-A868-F5719DB284F3}" srcOrd="0" destOrd="0" presId="urn:microsoft.com/office/officeart/2005/8/layout/lProcess1"/>
    <dgm:cxn modelId="{4ABF6B7C-9383-437E-9FBE-0103A985AEBB}" type="presOf" srcId="{ED75FD63-FD68-42DC-A624-459D88F8552E}" destId="{1179B1AB-7063-4FD8-AF79-38C5C20A8261}" srcOrd="0" destOrd="0" presId="urn:microsoft.com/office/officeart/2005/8/layout/lProcess1"/>
    <dgm:cxn modelId="{BC33A97E-8E0B-4D2E-825B-7309B4B01921}" type="presOf" srcId="{7C8021AA-DED3-43DB-8755-210B5D0C4A1C}" destId="{206A219C-582D-4E0B-A62E-4802BDBF6751}" srcOrd="0" destOrd="0" presId="urn:microsoft.com/office/officeart/2005/8/layout/lProcess1"/>
    <dgm:cxn modelId="{AD794E81-2B89-4765-B91B-6A7904CEAB61}" srcId="{3A6BEEAE-88B7-4202-B58B-5D9F7256A51C}" destId="{1C0EA414-805D-4CF3-90D8-94B18B06A20E}" srcOrd="5" destOrd="0" parTransId="{87304B50-04CC-4A6E-8B4B-049D543092E6}" sibTransId="{2A45C9A2-A639-46A7-B07A-49887CF5528D}"/>
    <dgm:cxn modelId="{1C25AD83-C64C-4AD9-8C53-94414F28571A}" type="presOf" srcId="{BF7BC37D-8DA0-4394-9B98-82A272E20799}" destId="{C84BED79-153F-4173-AC28-2A188AB18E03}" srcOrd="0" destOrd="0" presId="urn:microsoft.com/office/officeart/2005/8/layout/lProcess1"/>
    <dgm:cxn modelId="{87D86F84-9515-4731-8F75-2DC6C09BE9BA}" srcId="{69A5CEFD-0F88-42C2-8C9E-E27ADE327E6E}" destId="{72FB4EE3-3738-46C8-B4A1-CBE358F22320}" srcOrd="4" destOrd="0" parTransId="{E9B2CA66-0007-4FC4-80F6-3F6E6F401364}" sibTransId="{5EC0D137-3C49-4778-B37C-1FCC7E6971E6}"/>
    <dgm:cxn modelId="{901EA789-B00B-427D-A288-99281991372B}" srcId="{ED75FD63-FD68-42DC-A624-459D88F8552E}" destId="{39DBE084-FC60-48F5-948C-704D7AA2A33D}" srcOrd="5" destOrd="0" parTransId="{7392DF19-5873-4653-A9C2-6D97E2BDEDE3}" sibTransId="{BEFFC61D-3A61-4223-B3F5-B0E332DCF37B}"/>
    <dgm:cxn modelId="{21F5AD8C-E367-4574-9837-A009EBA4D6D3}" srcId="{3A6BEEAE-88B7-4202-B58B-5D9F7256A51C}" destId="{758047B0-1BA8-4327-88CC-781E0EB3484B}" srcOrd="0" destOrd="0" parTransId="{B577314A-EF35-424A-9176-4EBCA4F348D0}" sibTransId="{0BD2BDF8-77E3-4E33-9729-81665E885BC5}"/>
    <dgm:cxn modelId="{0424CF90-53A2-4A7A-BB95-7F095CFE1490}" type="presOf" srcId="{C16901C1-F484-4537-8161-19223FD65BAD}" destId="{278B2D6A-7FA7-494B-AF32-E820C7D25EE2}" srcOrd="0" destOrd="0" presId="urn:microsoft.com/office/officeart/2005/8/layout/lProcess1"/>
    <dgm:cxn modelId="{9BA8DB93-4F0C-4062-9696-0B5BE581449F}" type="presOf" srcId="{5FF2354E-07CB-476D-9111-841E8AB36E59}" destId="{58294B6B-917C-4CBB-B127-DBD7AC67E646}" srcOrd="0" destOrd="0" presId="urn:microsoft.com/office/officeart/2005/8/layout/lProcess1"/>
    <dgm:cxn modelId="{A2E62094-8937-4FBD-AE80-F961A45AB98D}" type="presOf" srcId="{4A7FF103-A195-4629-B336-CEBC22A45B3C}" destId="{5A34B1C3-D889-4DA7-81E5-171B3BADA010}" srcOrd="0" destOrd="0" presId="urn:microsoft.com/office/officeart/2005/8/layout/lProcess1"/>
    <dgm:cxn modelId="{3B28B59B-AC41-42DF-A3D0-AFBB0D2C6B28}" type="presOf" srcId="{0177B2C3-1E42-47A2-BA18-ECAF3E69D57E}" destId="{B2E14859-DCCC-4AE7-840A-B4CFCFD16AE9}" srcOrd="0" destOrd="0" presId="urn:microsoft.com/office/officeart/2005/8/layout/lProcess1"/>
    <dgm:cxn modelId="{278C7CA0-8ACE-4E1B-B1F1-F904C0200085}" type="presOf" srcId="{1F1A8D88-E9C3-4ADA-9426-7786E8F97294}" destId="{D1664C58-E11C-437D-95BF-4C53F3EE1975}" srcOrd="0" destOrd="0" presId="urn:microsoft.com/office/officeart/2005/8/layout/lProcess1"/>
    <dgm:cxn modelId="{6DEDCDA0-43EA-4464-A13C-40E2013DEF5C}" srcId="{CAD15DA4-DA33-450E-B78A-EAB995E81ECC}" destId="{7C8021AA-DED3-43DB-8755-210B5D0C4A1C}" srcOrd="4" destOrd="0" parTransId="{0770F797-2EF2-4C1F-80A4-35F6EE3C4242}" sibTransId="{06DE1308-DF20-4E2E-8241-C87BB0BFFD54}"/>
    <dgm:cxn modelId="{7A269FA5-98BB-42C5-B068-25B8F828CF4C}" type="presOf" srcId="{A9C65AD7-A1F1-42E8-973B-39392C78A1EC}" destId="{33E4BA39-D5BA-4EA3-8AC6-EC26EEF0B023}" srcOrd="0" destOrd="0" presId="urn:microsoft.com/office/officeart/2005/8/layout/lProcess1"/>
    <dgm:cxn modelId="{F82BFAA5-EA0C-4E05-AB1B-E1FA6268D3D8}" srcId="{3A6BEEAE-88B7-4202-B58B-5D9F7256A51C}" destId="{B3B99BFC-6BCF-4999-91CF-EA995CCF5AC5}" srcOrd="4" destOrd="0" parTransId="{0DB42B4B-3EF4-4285-AB84-452C8BA8B10B}" sibTransId="{33BE751E-6A8E-42F7-A3C5-75EDBA467058}"/>
    <dgm:cxn modelId="{7DDF2BAB-3A37-443C-8F89-63A91C742A9E}" srcId="{ED75FD63-FD68-42DC-A624-459D88F8552E}" destId="{072FB594-2DB9-43A4-9F11-E6C49949233B}" srcOrd="2" destOrd="0" parTransId="{CA1E0FD1-0FE7-4041-9203-56D8DCA05E8F}" sibTransId="{CB24FE7E-2386-4318-97C2-A062E8BA55A6}"/>
    <dgm:cxn modelId="{C39E85AC-E27D-4853-A0EF-B71CCA67EC75}" srcId="{69A5CEFD-0F88-42C2-8C9E-E27ADE327E6E}" destId="{84C227B6-B05F-4FA6-A9E4-BA5540887147}" srcOrd="6" destOrd="0" parTransId="{4B5BF03C-5801-4038-AABF-A8A7B2AF270C}" sibTransId="{4D2C66E2-4272-4D94-86D3-93C8AC1BD35A}"/>
    <dgm:cxn modelId="{E9F571AD-B316-4BAB-87AC-5167C36DAC4F}" srcId="{CAD15DA4-DA33-450E-B78A-EAB995E81ECC}" destId="{48FD4017-A806-45C4-B29C-6B96B414928C}" srcOrd="5" destOrd="0" parTransId="{9AE102F3-BAAF-4E70-8D23-22B6384ECEC1}" sibTransId="{DCDE5145-4AD3-4A65-9355-8817993D93B8}"/>
    <dgm:cxn modelId="{B1688EAE-9A08-4965-86D0-A9084E6ED107}" type="presOf" srcId="{96911211-ADDC-4A54-A6EA-22B45C4B21BE}" destId="{1D30D568-DF68-4B0B-949A-5F43A0C50EF6}" srcOrd="0" destOrd="0" presId="urn:microsoft.com/office/officeart/2005/8/layout/lProcess1"/>
    <dgm:cxn modelId="{CD07AAAF-1012-4BEF-9302-0DC0CE18CEE4}" type="presOf" srcId="{B3B99BFC-6BCF-4999-91CF-EA995CCF5AC5}" destId="{76DF2582-7CFE-4B23-8F55-E75768369B90}" srcOrd="0" destOrd="0" presId="urn:microsoft.com/office/officeart/2005/8/layout/lProcess1"/>
    <dgm:cxn modelId="{98EADAB2-8BE5-44E2-8B21-60C9D3C7471F}" type="presOf" srcId="{69A5CEFD-0F88-42C2-8C9E-E27ADE327E6E}" destId="{15813000-59E9-49FF-9859-E8B5CCCB93A5}" srcOrd="0" destOrd="0" presId="urn:microsoft.com/office/officeart/2005/8/layout/lProcess1"/>
    <dgm:cxn modelId="{87B22BB5-53F6-4172-BF1A-D0A90FF19602}" type="presOf" srcId="{83D761EB-5C24-4D54-B26D-4981F191064E}" destId="{F41DA30C-491B-4723-9064-667F70392022}" srcOrd="0" destOrd="0" presId="urn:microsoft.com/office/officeart/2005/8/layout/lProcess1"/>
    <dgm:cxn modelId="{CBBA47B5-1CB5-4AEF-9CB9-6385D3B8AC62}" srcId="{ED75FD63-FD68-42DC-A624-459D88F8552E}" destId="{5E15CDC9-272E-472A-8B14-3C47A335634A}" srcOrd="0" destOrd="0" parTransId="{C16901C1-F484-4537-8161-19223FD65BAD}" sibTransId="{876AC125-2753-4C7B-8814-4C9E1FA9495A}"/>
    <dgm:cxn modelId="{A42C3AB6-EE48-473F-B383-B792C608458C}" type="presOf" srcId="{072FB594-2DB9-43A4-9F11-E6C49949233B}" destId="{6AA7AB52-37E3-415C-B38A-A43FF60BAE94}" srcOrd="0" destOrd="0" presId="urn:microsoft.com/office/officeart/2005/8/layout/lProcess1"/>
    <dgm:cxn modelId="{BAA52DBF-CA94-4874-8B65-202D7491C1F7}" srcId="{286E5C46-D905-45C1-BC95-5ABDAD0E41D8}" destId="{3A6BEEAE-88B7-4202-B58B-5D9F7256A51C}" srcOrd="0" destOrd="0" parTransId="{06B01A9E-3251-43C0-A112-950357EB98FF}" sibTransId="{3981D222-5C5E-40FB-AD90-6AABD6546B9E}"/>
    <dgm:cxn modelId="{6254FCBF-DDED-40D8-977F-5F520503A448}" srcId="{69A5CEFD-0F88-42C2-8C9E-E27ADE327E6E}" destId="{837FEF58-9B26-4554-BBE6-E3B934A7F7B3}" srcOrd="0" destOrd="0" parTransId="{B52A4DDC-8A8F-42F5-97A6-A3EB218970FB}" sibTransId="{C2966351-93DA-411F-B8F1-21E6758AACED}"/>
    <dgm:cxn modelId="{F92C8EC0-1C0D-457B-8F97-ED198567A435}" type="presOf" srcId="{06DE1308-DF20-4E2E-8241-C87BB0BFFD54}" destId="{25854112-1FBE-481C-A853-AD01E058755B}" srcOrd="0" destOrd="0" presId="urn:microsoft.com/office/officeart/2005/8/layout/lProcess1"/>
    <dgm:cxn modelId="{9150A5C0-906A-4B46-AC1C-C9544E2B925A}" type="presOf" srcId="{46394F75-E79F-4A45-8F5A-C685E0F06AD4}" destId="{56D41A92-3261-4C25-8AD4-3B1BD3C7A877}" srcOrd="0" destOrd="0" presId="urn:microsoft.com/office/officeart/2005/8/layout/lProcess1"/>
    <dgm:cxn modelId="{77FC3AC3-D4E7-4578-A140-6B7B4042D4B3}" srcId="{CAD15DA4-DA33-450E-B78A-EAB995E81ECC}" destId="{B5BF605A-C2C5-49F8-95E3-A527DB73131C}" srcOrd="8" destOrd="0" parTransId="{491299B2-F9A5-4EFA-96F0-F28251499504}" sibTransId="{F33D221E-E457-4660-B8F8-045EAAF4A9C3}"/>
    <dgm:cxn modelId="{6D26E7C3-9422-46A8-B70D-B1643D8711EB}" type="presOf" srcId="{B5BF605A-C2C5-49F8-95E3-A527DB73131C}" destId="{5E87727A-8B21-4FAA-9C77-4F28D2F78292}" srcOrd="0" destOrd="0" presId="urn:microsoft.com/office/officeart/2005/8/layout/lProcess1"/>
    <dgm:cxn modelId="{C35F20C8-3035-41FC-9A37-AA331805C011}" type="presOf" srcId="{039F0520-7373-4D87-B1DB-F935539673A4}" destId="{6C3D8A77-33D2-44F2-ABF1-372CC1C31E0A}" srcOrd="0" destOrd="0" presId="urn:microsoft.com/office/officeart/2005/8/layout/lProcess1"/>
    <dgm:cxn modelId="{161A4AC9-90D1-4DED-928B-511F17958EBD}" type="presOf" srcId="{5E6EA5D5-8335-4E82-87CE-2FC24223C39C}" destId="{077A6FA9-07C4-4FB5-8951-397EB942606E}" srcOrd="0" destOrd="0" presId="urn:microsoft.com/office/officeart/2005/8/layout/lProcess1"/>
    <dgm:cxn modelId="{02527CCA-614B-4286-A8CB-B943EEA1ADCE}" srcId="{69A5CEFD-0F88-42C2-8C9E-E27ADE327E6E}" destId="{A5ED0950-78A0-4F29-B9C3-7B4091707950}" srcOrd="8" destOrd="0" parTransId="{006D5835-1290-4DDC-8F8A-D31E4BC4E886}" sibTransId="{6844E335-3F58-4997-9CCF-CC9D3D1BAAFB}"/>
    <dgm:cxn modelId="{5D9662CB-EBA7-4E89-BAB6-E281071BAD3D}" type="presOf" srcId="{84C227B6-B05F-4FA6-A9E4-BA5540887147}" destId="{72A7441D-1418-4134-B1A5-F92A6695727B}" srcOrd="0" destOrd="0" presId="urn:microsoft.com/office/officeart/2005/8/layout/lProcess1"/>
    <dgm:cxn modelId="{9F71FBCB-156E-419B-9BC1-0D344D2AB25E}" type="presOf" srcId="{39DBE084-FC60-48F5-948C-704D7AA2A33D}" destId="{4819B9DD-933F-4C83-9B50-0AA23F241F2A}" srcOrd="0" destOrd="0" presId="urn:microsoft.com/office/officeart/2005/8/layout/lProcess1"/>
    <dgm:cxn modelId="{BDD814D0-25C4-457A-BC5F-3F172E9539AF}" type="presOf" srcId="{17787941-0709-48DC-94AF-A5F4B19A42DD}" destId="{1DE19F3E-5345-4517-95B0-96B64E67354A}" srcOrd="0" destOrd="0" presId="urn:microsoft.com/office/officeart/2005/8/layout/lProcess1"/>
    <dgm:cxn modelId="{8F2317D2-5864-459D-A722-BB7060E1880B}" type="presOf" srcId="{33BE751E-6A8E-42F7-A3C5-75EDBA467058}" destId="{E2D3F3D1-9825-458C-B376-9571536D26EB}" srcOrd="0" destOrd="0" presId="urn:microsoft.com/office/officeart/2005/8/layout/lProcess1"/>
    <dgm:cxn modelId="{D7400BD3-D823-4509-BE3D-3BEA3BECB137}" srcId="{CAD15DA4-DA33-450E-B78A-EAB995E81ECC}" destId="{D91FFF30-4235-44A3-8A09-18941398452B}" srcOrd="2" destOrd="0" parTransId="{2E7679F4-7937-455D-9B03-0E51E94475F7}" sibTransId="{17787941-0709-48DC-94AF-A5F4B19A42DD}"/>
    <dgm:cxn modelId="{029E28D6-DDF5-4723-B61F-80C2DD47AAD8}" type="presOf" srcId="{72FB4EE3-3738-46C8-B4A1-CBE358F22320}" destId="{07160512-83F1-483B-B0F1-AB3D44DDFEE1}" srcOrd="0" destOrd="0" presId="urn:microsoft.com/office/officeart/2005/8/layout/lProcess1"/>
    <dgm:cxn modelId="{B7DACBD6-D99B-4C3B-9E93-1F83D0DA1A0B}" srcId="{69A5CEFD-0F88-42C2-8C9E-E27ADE327E6E}" destId="{96911211-ADDC-4A54-A6EA-22B45C4B21BE}" srcOrd="9" destOrd="0" parTransId="{1D4E8913-42C6-413E-A099-1F4F06F95E9A}" sibTransId="{B21A0434-3194-40A7-821F-64FC729C81D4}"/>
    <dgm:cxn modelId="{7DC205D7-9854-4A71-BF4D-D0E5CA9054DE}" srcId="{3A6BEEAE-88B7-4202-B58B-5D9F7256A51C}" destId="{FBA47B0A-2C02-4524-9BB7-1503F1432919}" srcOrd="1" destOrd="0" parTransId="{5AD469C5-7CB6-46C5-85FB-84AA72C45D0C}" sibTransId="{D7A3199C-D435-4E89-A021-769AA9DF6560}"/>
    <dgm:cxn modelId="{2B261ED9-68C8-4766-886D-7C246191F08C}" srcId="{ED75FD63-FD68-42DC-A624-459D88F8552E}" destId="{A6F4D086-8BEF-4580-A622-5AA2BB4DA260}" srcOrd="3" destOrd="0" parTransId="{549B9452-2016-4B75-A9ED-7A5A94874504}" sibTransId="{3D71F8F8-8535-49BC-870D-5C55320ECEA5}"/>
    <dgm:cxn modelId="{A46DE2D9-1543-4DAB-BE0C-201ACD6D85A0}" srcId="{69A5CEFD-0F88-42C2-8C9E-E27ADE327E6E}" destId="{07C987B2-4ADA-4770-812F-2B3B1E464C5A}" srcOrd="5" destOrd="0" parTransId="{E47AB953-2558-49B6-85AE-C61129BA3DAA}" sibTransId="{4A7FF103-A195-4629-B336-CEBC22A45B3C}"/>
    <dgm:cxn modelId="{5246ECE0-E529-431A-973C-C9FE9213C631}" type="presOf" srcId="{D50E3044-F0DF-41FF-A8E8-0DEFAA8F3AD1}" destId="{BC7CEF70-5012-4D69-9A7D-761FE358651F}" srcOrd="0" destOrd="0" presId="urn:microsoft.com/office/officeart/2005/8/layout/lProcess1"/>
    <dgm:cxn modelId="{B0A318E2-0E54-4833-BE8E-28D18A422AA6}" type="presOf" srcId="{97965B60-A4C7-4B70-B096-182D626A7F73}" destId="{3F3F57C0-0DE6-4CD0-A927-108942E8EE16}" srcOrd="0" destOrd="0" presId="urn:microsoft.com/office/officeart/2005/8/layout/lProcess1"/>
    <dgm:cxn modelId="{5C23B7E7-1CDB-4118-9E73-4072E09DC4C3}" type="presOf" srcId="{656321D1-600A-4279-ABC2-506F383F5D74}" destId="{F4E70A36-88E1-46C2-9965-E3744D4D37D3}" srcOrd="0" destOrd="0" presId="urn:microsoft.com/office/officeart/2005/8/layout/lProcess1"/>
    <dgm:cxn modelId="{84A0F1E7-27A5-4A66-80BB-4577777B9C0B}" type="presOf" srcId="{8A469FE5-BF62-4546-A129-916C97A21D40}" destId="{E13A0436-C292-4953-94B2-969474C15F88}" srcOrd="0" destOrd="0" presId="urn:microsoft.com/office/officeart/2005/8/layout/lProcess1"/>
    <dgm:cxn modelId="{B7E391EA-CEEE-416C-95AB-AA6B80C28C66}" type="presOf" srcId="{286E5C46-D905-45C1-BC95-5ABDAD0E41D8}" destId="{5392FB58-C39F-4FE3-89A2-1D73C8AECF2E}" srcOrd="0" destOrd="0" presId="urn:microsoft.com/office/officeart/2005/8/layout/lProcess1"/>
    <dgm:cxn modelId="{6086EBF1-E498-46BF-BD6F-A7C82D93C7E6}" srcId="{286E5C46-D905-45C1-BC95-5ABDAD0E41D8}" destId="{69A5CEFD-0F88-42C2-8C9E-E27ADE327E6E}" srcOrd="1" destOrd="0" parTransId="{86CF6988-E17C-48CE-BBC9-D8FEDE5D5205}" sibTransId="{2E08E2EC-B194-4FAD-8689-656ACC6E2E5F}"/>
    <dgm:cxn modelId="{9C4796F3-5151-4D5F-8700-AA785E26FB80}" type="presOf" srcId="{B577314A-EF35-424A-9176-4EBCA4F348D0}" destId="{83CCDE97-1D75-4497-B129-67D06075948A}" srcOrd="0" destOrd="0" presId="urn:microsoft.com/office/officeart/2005/8/layout/lProcess1"/>
    <dgm:cxn modelId="{656F18F4-D368-4E01-B09C-CB686DB92BFF}" type="presOf" srcId="{CAD15DA4-DA33-450E-B78A-EAB995E81ECC}" destId="{34768BFC-9B8D-4E67-BD53-382D96EE4CF2}" srcOrd="0" destOrd="0" presId="urn:microsoft.com/office/officeart/2005/8/layout/lProcess1"/>
    <dgm:cxn modelId="{E18000F7-DA07-493B-8BD3-DE3302055D24}" type="presOf" srcId="{F00974FF-E52E-4A5C-B914-993A069A5BBD}" destId="{227697C8-0F4E-4A3D-9853-B17D58580C24}" srcOrd="0" destOrd="0" presId="urn:microsoft.com/office/officeart/2005/8/layout/lProcess1"/>
    <dgm:cxn modelId="{C97801FB-4876-4F05-BD75-766AD70BBFE9}" srcId="{CAD15DA4-DA33-450E-B78A-EAB995E81ECC}" destId="{2C613AAE-117E-43A9-84B1-2D4FF7D322C3}" srcOrd="7" destOrd="0" parTransId="{8A73F26C-B69E-4ED3-B5D2-AB4D90167DB0}" sibTransId="{B8BF415A-5F7F-4DED-8042-772E1628D792}"/>
    <dgm:cxn modelId="{7585C1FF-7138-4B71-8AB6-7550AF8E5512}" srcId="{CAD15DA4-DA33-450E-B78A-EAB995E81ECC}" destId="{271B39CA-D423-4108-BC31-6F6E6FEA7597}" srcOrd="0" destOrd="0" parTransId="{BF7BC37D-8DA0-4394-9B98-82A272E20799}" sibTransId="{97965B60-A4C7-4B70-B096-182D626A7F73}"/>
    <dgm:cxn modelId="{5914CCFB-6525-483F-9870-AF12541DA5F5}" type="presParOf" srcId="{5392FB58-C39F-4FE3-89A2-1D73C8AECF2E}" destId="{1AEA60CA-FD81-4AE4-BE06-AEC9142FAD76}" srcOrd="0" destOrd="0" presId="urn:microsoft.com/office/officeart/2005/8/layout/lProcess1"/>
    <dgm:cxn modelId="{D2A8F4C2-58B1-46F1-8FC5-406FCECC5365}" type="presParOf" srcId="{1AEA60CA-FD81-4AE4-BE06-AEC9142FAD76}" destId="{26667C7E-FFD6-455D-B286-5ABE07040457}" srcOrd="0" destOrd="0" presId="urn:microsoft.com/office/officeart/2005/8/layout/lProcess1"/>
    <dgm:cxn modelId="{3BA5B739-04DB-4794-86B0-447E912338CC}" type="presParOf" srcId="{1AEA60CA-FD81-4AE4-BE06-AEC9142FAD76}" destId="{83CCDE97-1D75-4497-B129-67D06075948A}" srcOrd="1" destOrd="0" presId="urn:microsoft.com/office/officeart/2005/8/layout/lProcess1"/>
    <dgm:cxn modelId="{F558C719-5E0A-4F57-BEC2-E15438775ED2}" type="presParOf" srcId="{1AEA60CA-FD81-4AE4-BE06-AEC9142FAD76}" destId="{3CF8935B-A119-4118-AA05-B1C6EC2A8DD7}" srcOrd="2" destOrd="0" presId="urn:microsoft.com/office/officeart/2005/8/layout/lProcess1"/>
    <dgm:cxn modelId="{2F604C7C-2258-4D1F-9516-A092C8EF525B}" type="presParOf" srcId="{1AEA60CA-FD81-4AE4-BE06-AEC9142FAD76}" destId="{A3A624EC-7AE4-4F3C-8968-4CE173EEF84F}" srcOrd="3" destOrd="0" presId="urn:microsoft.com/office/officeart/2005/8/layout/lProcess1"/>
    <dgm:cxn modelId="{8A92527A-F2E2-459F-A6A7-2B514B8DAA17}" type="presParOf" srcId="{1AEA60CA-FD81-4AE4-BE06-AEC9142FAD76}" destId="{0562EB37-CAF0-4955-A9E4-F090142BFFC6}" srcOrd="4" destOrd="0" presId="urn:microsoft.com/office/officeart/2005/8/layout/lProcess1"/>
    <dgm:cxn modelId="{D3DA21D3-0FC6-4A76-8D37-96111419BFEB}" type="presParOf" srcId="{1AEA60CA-FD81-4AE4-BE06-AEC9142FAD76}" destId="{9B8F46EA-D5EC-4FB8-9360-9CBE8BDD3229}" srcOrd="5" destOrd="0" presId="urn:microsoft.com/office/officeart/2005/8/layout/lProcess1"/>
    <dgm:cxn modelId="{5A38D6DD-E175-485D-B212-E26934C94B9C}" type="presParOf" srcId="{1AEA60CA-FD81-4AE4-BE06-AEC9142FAD76}" destId="{56D41A92-3261-4C25-8AD4-3B1BD3C7A877}" srcOrd="6" destOrd="0" presId="urn:microsoft.com/office/officeart/2005/8/layout/lProcess1"/>
    <dgm:cxn modelId="{F4EDAA92-B2C9-40FD-90C2-32F242B7D153}" type="presParOf" srcId="{1AEA60CA-FD81-4AE4-BE06-AEC9142FAD76}" destId="{33E4BA39-D5BA-4EA3-8AC6-EC26EEF0B023}" srcOrd="7" destOrd="0" presId="urn:microsoft.com/office/officeart/2005/8/layout/lProcess1"/>
    <dgm:cxn modelId="{E40FCE14-495A-41F2-B526-61C5EA93BBAA}" type="presParOf" srcId="{1AEA60CA-FD81-4AE4-BE06-AEC9142FAD76}" destId="{51D1EE26-75A0-430C-A868-F5719DB284F3}" srcOrd="8" destOrd="0" presId="urn:microsoft.com/office/officeart/2005/8/layout/lProcess1"/>
    <dgm:cxn modelId="{4BAB4D09-A68A-4DF4-B094-7B536D02E249}" type="presParOf" srcId="{1AEA60CA-FD81-4AE4-BE06-AEC9142FAD76}" destId="{C4E4BDAE-2D66-449E-AEB3-930A10B1ADDD}" srcOrd="9" destOrd="0" presId="urn:microsoft.com/office/officeart/2005/8/layout/lProcess1"/>
    <dgm:cxn modelId="{E56C7FEA-8DE8-4D08-88FA-F6C00D6CB45D}" type="presParOf" srcId="{1AEA60CA-FD81-4AE4-BE06-AEC9142FAD76}" destId="{76DF2582-7CFE-4B23-8F55-E75768369B90}" srcOrd="10" destOrd="0" presId="urn:microsoft.com/office/officeart/2005/8/layout/lProcess1"/>
    <dgm:cxn modelId="{5B710A2F-BFAB-4A84-A7F1-CF22C14E71CB}" type="presParOf" srcId="{1AEA60CA-FD81-4AE4-BE06-AEC9142FAD76}" destId="{E2D3F3D1-9825-458C-B376-9571536D26EB}" srcOrd="11" destOrd="0" presId="urn:microsoft.com/office/officeart/2005/8/layout/lProcess1"/>
    <dgm:cxn modelId="{6779E674-83C3-41CF-9E7A-8FF3F0F724D4}" type="presParOf" srcId="{1AEA60CA-FD81-4AE4-BE06-AEC9142FAD76}" destId="{D94ABE9B-D864-4568-A318-994F18368F3E}" srcOrd="12" destOrd="0" presId="urn:microsoft.com/office/officeart/2005/8/layout/lProcess1"/>
    <dgm:cxn modelId="{0D32C5A8-9E92-45F4-92AC-532DCB5D349A}" type="presParOf" srcId="{5392FB58-C39F-4FE3-89A2-1D73C8AECF2E}" destId="{887DA1F5-AC45-43D5-A8B3-B27236F37426}" srcOrd="1" destOrd="0" presId="urn:microsoft.com/office/officeart/2005/8/layout/lProcess1"/>
    <dgm:cxn modelId="{002A0C28-D2DD-4650-958C-B8FD0C97B01F}" type="presParOf" srcId="{5392FB58-C39F-4FE3-89A2-1D73C8AECF2E}" destId="{BC947F99-D0A1-493B-928B-BD8B029AA64A}" srcOrd="2" destOrd="0" presId="urn:microsoft.com/office/officeart/2005/8/layout/lProcess1"/>
    <dgm:cxn modelId="{26EC9F42-A660-42E2-9934-90F63CB8CC2A}" type="presParOf" srcId="{BC947F99-D0A1-493B-928B-BD8B029AA64A}" destId="{15813000-59E9-49FF-9859-E8B5CCCB93A5}" srcOrd="0" destOrd="0" presId="urn:microsoft.com/office/officeart/2005/8/layout/lProcess1"/>
    <dgm:cxn modelId="{FED59391-958B-4AB0-91D8-3C612D29ACD9}" type="presParOf" srcId="{BC947F99-D0A1-493B-928B-BD8B029AA64A}" destId="{F789DD14-B76A-4D2E-9EC5-BEF691E63D2B}" srcOrd="1" destOrd="0" presId="urn:microsoft.com/office/officeart/2005/8/layout/lProcess1"/>
    <dgm:cxn modelId="{4B0BCDCD-2BC8-49A6-833A-86FAE4E6587E}" type="presParOf" srcId="{BC947F99-D0A1-493B-928B-BD8B029AA64A}" destId="{45D8EC96-08FA-446D-83E8-685BAC48D776}" srcOrd="2" destOrd="0" presId="urn:microsoft.com/office/officeart/2005/8/layout/lProcess1"/>
    <dgm:cxn modelId="{33C14C48-540E-47FD-88D0-2A7CEDEFD6C0}" type="presParOf" srcId="{BC947F99-D0A1-493B-928B-BD8B029AA64A}" destId="{D437B094-4434-4DF2-95BD-775FF6278EE9}" srcOrd="3" destOrd="0" presId="urn:microsoft.com/office/officeart/2005/8/layout/lProcess1"/>
    <dgm:cxn modelId="{67413532-9C35-4354-B820-43D7FB3FB18E}" type="presParOf" srcId="{BC947F99-D0A1-493B-928B-BD8B029AA64A}" destId="{227697C8-0F4E-4A3D-9853-B17D58580C24}" srcOrd="4" destOrd="0" presId="urn:microsoft.com/office/officeart/2005/8/layout/lProcess1"/>
    <dgm:cxn modelId="{4D63F212-A2FD-4C96-B5E5-4DEE651917B0}" type="presParOf" srcId="{BC947F99-D0A1-493B-928B-BD8B029AA64A}" destId="{6C3D8A77-33D2-44F2-ABF1-372CC1C31E0A}" srcOrd="5" destOrd="0" presId="urn:microsoft.com/office/officeart/2005/8/layout/lProcess1"/>
    <dgm:cxn modelId="{E3A2D136-D7BE-4AED-B16E-2A39210832C4}" type="presParOf" srcId="{BC947F99-D0A1-493B-928B-BD8B029AA64A}" destId="{471458BC-030D-467A-A318-56E0ADAE8D8C}" srcOrd="6" destOrd="0" presId="urn:microsoft.com/office/officeart/2005/8/layout/lProcess1"/>
    <dgm:cxn modelId="{6852B52F-728C-42C5-8184-FB46254ACC99}" type="presParOf" srcId="{BC947F99-D0A1-493B-928B-BD8B029AA64A}" destId="{BC7CEF70-5012-4D69-9A7D-761FE358651F}" srcOrd="7" destOrd="0" presId="urn:microsoft.com/office/officeart/2005/8/layout/lProcess1"/>
    <dgm:cxn modelId="{66DD6DA7-C4C8-4EDB-9E0E-03D34ACD6BA0}" type="presParOf" srcId="{BC947F99-D0A1-493B-928B-BD8B029AA64A}" destId="{F41DA30C-491B-4723-9064-667F70392022}" srcOrd="8" destOrd="0" presId="urn:microsoft.com/office/officeart/2005/8/layout/lProcess1"/>
    <dgm:cxn modelId="{5B6C7CAF-1BC3-40DE-8E98-166E3197F500}" type="presParOf" srcId="{BC947F99-D0A1-493B-928B-BD8B029AA64A}" destId="{17EFD222-E1B3-4A1E-AF2E-BFDB118BFC68}" srcOrd="9" destOrd="0" presId="urn:microsoft.com/office/officeart/2005/8/layout/lProcess1"/>
    <dgm:cxn modelId="{84B01C08-F409-4137-81EE-44827AD547AF}" type="presParOf" srcId="{BC947F99-D0A1-493B-928B-BD8B029AA64A}" destId="{07160512-83F1-483B-B0F1-AB3D44DDFEE1}" srcOrd="10" destOrd="0" presId="urn:microsoft.com/office/officeart/2005/8/layout/lProcess1"/>
    <dgm:cxn modelId="{C440364E-4556-493B-8C53-83FBDED25A29}" type="presParOf" srcId="{BC947F99-D0A1-493B-928B-BD8B029AA64A}" destId="{56E57A9A-8F77-4CD0-AD35-230D7FE8D23F}" srcOrd="11" destOrd="0" presId="urn:microsoft.com/office/officeart/2005/8/layout/lProcess1"/>
    <dgm:cxn modelId="{1D7C5B97-0BEB-48D1-AD9E-3E7DEF627635}" type="presParOf" srcId="{BC947F99-D0A1-493B-928B-BD8B029AA64A}" destId="{C1F1B927-C7FA-441E-8F37-DDB1DC7B8F02}" srcOrd="12" destOrd="0" presId="urn:microsoft.com/office/officeart/2005/8/layout/lProcess1"/>
    <dgm:cxn modelId="{9DFC5726-18DD-4016-B451-F3FB33811EC5}" type="presParOf" srcId="{BC947F99-D0A1-493B-928B-BD8B029AA64A}" destId="{5A34B1C3-D889-4DA7-81E5-171B3BADA010}" srcOrd="13" destOrd="0" presId="urn:microsoft.com/office/officeart/2005/8/layout/lProcess1"/>
    <dgm:cxn modelId="{1E987D33-5BF5-422C-8CB4-5FC418399804}" type="presParOf" srcId="{BC947F99-D0A1-493B-928B-BD8B029AA64A}" destId="{72A7441D-1418-4134-B1A5-F92A6695727B}" srcOrd="14" destOrd="0" presId="urn:microsoft.com/office/officeart/2005/8/layout/lProcess1"/>
    <dgm:cxn modelId="{FA64A22B-3F44-4660-870A-C58E7EA76881}" type="presParOf" srcId="{BC947F99-D0A1-493B-928B-BD8B029AA64A}" destId="{05B0749C-3AB4-45F6-85F8-240DA3EB2896}" srcOrd="15" destOrd="0" presId="urn:microsoft.com/office/officeart/2005/8/layout/lProcess1"/>
    <dgm:cxn modelId="{68A284D7-A2E0-4217-8522-C3927240D716}" type="presParOf" srcId="{BC947F99-D0A1-493B-928B-BD8B029AA64A}" destId="{0D3CA62A-571D-40E1-A448-A365909D15FF}" srcOrd="16" destOrd="0" presId="urn:microsoft.com/office/officeart/2005/8/layout/lProcess1"/>
    <dgm:cxn modelId="{E9815F45-D616-4C1B-BDE3-432226F4153D}" type="presParOf" srcId="{BC947F99-D0A1-493B-928B-BD8B029AA64A}" destId="{B2E14859-DCCC-4AE7-840A-B4CFCFD16AE9}" srcOrd="17" destOrd="0" presId="urn:microsoft.com/office/officeart/2005/8/layout/lProcess1"/>
    <dgm:cxn modelId="{991A6872-2DEF-45BB-B062-34776609E67B}" type="presParOf" srcId="{BC947F99-D0A1-493B-928B-BD8B029AA64A}" destId="{150C9292-B906-4DD8-86ED-A375CD438E78}" srcOrd="18" destOrd="0" presId="urn:microsoft.com/office/officeart/2005/8/layout/lProcess1"/>
    <dgm:cxn modelId="{AB167516-EA58-42FD-9102-F5A8477D8D1E}" type="presParOf" srcId="{BC947F99-D0A1-493B-928B-BD8B029AA64A}" destId="{06C120B1-7D0A-4FD6-94F8-F52B1835742C}" srcOrd="19" destOrd="0" presId="urn:microsoft.com/office/officeart/2005/8/layout/lProcess1"/>
    <dgm:cxn modelId="{9AF63F89-9562-4810-A9E8-6D3A10588815}" type="presParOf" srcId="{BC947F99-D0A1-493B-928B-BD8B029AA64A}" destId="{1D30D568-DF68-4B0B-949A-5F43A0C50EF6}" srcOrd="20" destOrd="0" presId="urn:microsoft.com/office/officeart/2005/8/layout/lProcess1"/>
    <dgm:cxn modelId="{8F9DEA0A-C8B2-4D98-945D-9E3EE37A0F4A}" type="presParOf" srcId="{BC947F99-D0A1-493B-928B-BD8B029AA64A}" destId="{E65A5B1D-97B9-4630-A9E2-45C9A715A4FE}" srcOrd="21" destOrd="0" presId="urn:microsoft.com/office/officeart/2005/8/layout/lProcess1"/>
    <dgm:cxn modelId="{F24D7CD5-D3B2-426C-AEEC-1758811B62A5}" type="presParOf" srcId="{BC947F99-D0A1-493B-928B-BD8B029AA64A}" destId="{E13A0436-C292-4953-94B2-969474C15F88}" srcOrd="22" destOrd="0" presId="urn:microsoft.com/office/officeart/2005/8/layout/lProcess1"/>
    <dgm:cxn modelId="{18A80D05-6250-43D1-91FB-ACC4CC2ECDA6}" type="presParOf" srcId="{5392FB58-C39F-4FE3-89A2-1D73C8AECF2E}" destId="{36D956FA-E807-4A0C-96DC-FF818107977E}" srcOrd="3" destOrd="0" presId="urn:microsoft.com/office/officeart/2005/8/layout/lProcess1"/>
    <dgm:cxn modelId="{64F298F9-275C-4876-8D3E-928DBF417F03}" type="presParOf" srcId="{5392FB58-C39F-4FE3-89A2-1D73C8AECF2E}" destId="{94963E5E-246D-4CE7-AA01-0F716E307BAE}" srcOrd="4" destOrd="0" presId="urn:microsoft.com/office/officeart/2005/8/layout/lProcess1"/>
    <dgm:cxn modelId="{AA724132-C15D-412A-B91D-5E9B90B897A8}" type="presParOf" srcId="{94963E5E-246D-4CE7-AA01-0F716E307BAE}" destId="{34768BFC-9B8D-4E67-BD53-382D96EE4CF2}" srcOrd="0" destOrd="0" presId="urn:microsoft.com/office/officeart/2005/8/layout/lProcess1"/>
    <dgm:cxn modelId="{EC2E845E-FB55-42ED-83D1-C0B1459B5DC8}" type="presParOf" srcId="{94963E5E-246D-4CE7-AA01-0F716E307BAE}" destId="{C84BED79-153F-4173-AC28-2A188AB18E03}" srcOrd="1" destOrd="0" presId="urn:microsoft.com/office/officeart/2005/8/layout/lProcess1"/>
    <dgm:cxn modelId="{C79149D9-EF7E-49F0-897C-FD11B98C3DD3}" type="presParOf" srcId="{94963E5E-246D-4CE7-AA01-0F716E307BAE}" destId="{1AEAC6A3-4536-4705-A7DB-ADB823B685E7}" srcOrd="2" destOrd="0" presId="urn:microsoft.com/office/officeart/2005/8/layout/lProcess1"/>
    <dgm:cxn modelId="{B8C8838C-5265-4AF4-B4D4-B5B05DB984EA}" type="presParOf" srcId="{94963E5E-246D-4CE7-AA01-0F716E307BAE}" destId="{3F3F57C0-0DE6-4CD0-A927-108942E8EE16}" srcOrd="3" destOrd="0" presId="urn:microsoft.com/office/officeart/2005/8/layout/lProcess1"/>
    <dgm:cxn modelId="{85D0705E-D609-4396-BC86-79F8125D3367}" type="presParOf" srcId="{94963E5E-246D-4CE7-AA01-0F716E307BAE}" destId="{926F9FB8-6472-44FB-A585-8150622AC5B2}" srcOrd="4" destOrd="0" presId="urn:microsoft.com/office/officeart/2005/8/layout/lProcess1"/>
    <dgm:cxn modelId="{017CDEE2-3613-455D-BA48-756363A77ECF}" type="presParOf" srcId="{94963E5E-246D-4CE7-AA01-0F716E307BAE}" destId="{077A6FA9-07C4-4FB5-8951-397EB942606E}" srcOrd="5" destOrd="0" presId="urn:microsoft.com/office/officeart/2005/8/layout/lProcess1"/>
    <dgm:cxn modelId="{A57A5154-E87E-45DD-AEF5-8CBA6BE198B6}" type="presParOf" srcId="{94963E5E-246D-4CE7-AA01-0F716E307BAE}" destId="{550D1479-CD23-4FD0-B224-FC2CD7B04799}" srcOrd="6" destOrd="0" presId="urn:microsoft.com/office/officeart/2005/8/layout/lProcess1"/>
    <dgm:cxn modelId="{5AC5960E-CB6F-4F29-ADEA-54346E809D95}" type="presParOf" srcId="{94963E5E-246D-4CE7-AA01-0F716E307BAE}" destId="{1DE19F3E-5345-4517-95B0-96B64E67354A}" srcOrd="7" destOrd="0" presId="urn:microsoft.com/office/officeart/2005/8/layout/lProcess1"/>
    <dgm:cxn modelId="{A50F5FD6-E0B8-4A3A-9E4A-E9164C044F35}" type="presParOf" srcId="{94963E5E-246D-4CE7-AA01-0F716E307BAE}" destId="{FCB77E1F-17D5-47EF-9C99-3F14B00483B7}" srcOrd="8" destOrd="0" presId="urn:microsoft.com/office/officeart/2005/8/layout/lProcess1"/>
    <dgm:cxn modelId="{D38D0EFA-7F2C-43CF-9B25-AF44550C0706}" type="presParOf" srcId="{94963E5E-246D-4CE7-AA01-0F716E307BAE}" destId="{8953D8FE-7E37-45D1-826C-E30DE057C494}" srcOrd="9" destOrd="0" presId="urn:microsoft.com/office/officeart/2005/8/layout/lProcess1"/>
    <dgm:cxn modelId="{396DB777-FF13-4892-B30D-8407D03272DF}" type="presParOf" srcId="{94963E5E-246D-4CE7-AA01-0F716E307BAE}" destId="{206A219C-582D-4E0B-A62E-4802BDBF6751}" srcOrd="10" destOrd="0" presId="urn:microsoft.com/office/officeart/2005/8/layout/lProcess1"/>
    <dgm:cxn modelId="{C41BC9E7-0044-4CD8-9B3B-6F754C40C04A}" type="presParOf" srcId="{94963E5E-246D-4CE7-AA01-0F716E307BAE}" destId="{25854112-1FBE-481C-A853-AD01E058755B}" srcOrd="11" destOrd="0" presId="urn:microsoft.com/office/officeart/2005/8/layout/lProcess1"/>
    <dgm:cxn modelId="{FB0E4BAB-E918-4E3F-BBA8-2884827CD3D3}" type="presParOf" srcId="{94963E5E-246D-4CE7-AA01-0F716E307BAE}" destId="{98554DD0-DDA8-4CC3-9ADF-C728B6550EE5}" srcOrd="12" destOrd="0" presId="urn:microsoft.com/office/officeart/2005/8/layout/lProcess1"/>
    <dgm:cxn modelId="{23FC38B9-E370-4DF5-87B2-F16ABD07897F}" type="presParOf" srcId="{94963E5E-246D-4CE7-AA01-0F716E307BAE}" destId="{1ECB249B-5070-4ED5-AFB5-166C36119803}" srcOrd="13" destOrd="0" presId="urn:microsoft.com/office/officeart/2005/8/layout/lProcess1"/>
    <dgm:cxn modelId="{728CCED0-66BF-4931-8455-C029F848FF64}" type="presParOf" srcId="{94963E5E-246D-4CE7-AA01-0F716E307BAE}" destId="{F4E70A36-88E1-46C2-9965-E3744D4D37D3}" srcOrd="14" destOrd="0" presId="urn:microsoft.com/office/officeart/2005/8/layout/lProcess1"/>
    <dgm:cxn modelId="{A4195A5C-495B-462C-A2E5-0D5325DF96AC}" type="presParOf" srcId="{94963E5E-246D-4CE7-AA01-0F716E307BAE}" destId="{326FF0AC-6136-40FB-B5EF-48DB9BE7D31E}" srcOrd="15" destOrd="0" presId="urn:microsoft.com/office/officeart/2005/8/layout/lProcess1"/>
    <dgm:cxn modelId="{8B82BB45-5AB3-4E6E-90CF-7F473E415318}" type="presParOf" srcId="{94963E5E-246D-4CE7-AA01-0F716E307BAE}" destId="{15FD1FCB-ED83-4457-B87F-97DE4638DE46}" srcOrd="16" destOrd="0" presId="urn:microsoft.com/office/officeart/2005/8/layout/lProcess1"/>
    <dgm:cxn modelId="{90C920EA-03FD-43A6-AA17-5AC1544C9B0D}" type="presParOf" srcId="{94963E5E-246D-4CE7-AA01-0F716E307BAE}" destId="{4F68318C-A6F2-4E26-80C2-9490991D6FEF}" srcOrd="17" destOrd="0" presId="urn:microsoft.com/office/officeart/2005/8/layout/lProcess1"/>
    <dgm:cxn modelId="{DD702537-662A-4B88-A9CD-2BC11FD28B15}" type="presParOf" srcId="{94963E5E-246D-4CE7-AA01-0F716E307BAE}" destId="{5E87727A-8B21-4FAA-9C77-4F28D2F78292}" srcOrd="18" destOrd="0" presId="urn:microsoft.com/office/officeart/2005/8/layout/lProcess1"/>
    <dgm:cxn modelId="{ED6C6769-21C4-440B-BE03-2C64E2707572}" type="presParOf" srcId="{94963E5E-246D-4CE7-AA01-0F716E307BAE}" destId="{21947452-C674-4674-8068-4E4B2D17BC81}" srcOrd="19" destOrd="0" presId="urn:microsoft.com/office/officeart/2005/8/layout/lProcess1"/>
    <dgm:cxn modelId="{60E2389A-6E27-4CCB-9F18-7F9968691060}" type="presParOf" srcId="{94963E5E-246D-4CE7-AA01-0F716E307BAE}" destId="{D1664C58-E11C-437D-95BF-4C53F3EE1975}" srcOrd="20" destOrd="0" presId="urn:microsoft.com/office/officeart/2005/8/layout/lProcess1"/>
    <dgm:cxn modelId="{9979942F-346B-4214-8E3B-46795E54FC89}" type="presParOf" srcId="{5392FB58-C39F-4FE3-89A2-1D73C8AECF2E}" destId="{B51338CF-19BD-48AE-83B6-3212119207A2}" srcOrd="5" destOrd="0" presId="urn:microsoft.com/office/officeart/2005/8/layout/lProcess1"/>
    <dgm:cxn modelId="{5FA28D1B-6E0C-4E7A-B873-D5150C828361}" type="presParOf" srcId="{5392FB58-C39F-4FE3-89A2-1D73C8AECF2E}" destId="{91B50388-DD13-4DF6-91C3-29279C56BDEB}" srcOrd="6" destOrd="0" presId="urn:microsoft.com/office/officeart/2005/8/layout/lProcess1"/>
    <dgm:cxn modelId="{BDEC5EBD-711B-45E4-A6D5-16E1F753C273}" type="presParOf" srcId="{91B50388-DD13-4DF6-91C3-29279C56BDEB}" destId="{1179B1AB-7063-4FD8-AF79-38C5C20A8261}" srcOrd="0" destOrd="0" presId="urn:microsoft.com/office/officeart/2005/8/layout/lProcess1"/>
    <dgm:cxn modelId="{67456A02-0E89-494B-9179-B21FA1404F27}" type="presParOf" srcId="{91B50388-DD13-4DF6-91C3-29279C56BDEB}" destId="{278B2D6A-7FA7-494B-AF32-E820C7D25EE2}" srcOrd="1" destOrd="0" presId="urn:microsoft.com/office/officeart/2005/8/layout/lProcess1"/>
    <dgm:cxn modelId="{4205B10F-C7C7-4351-84E5-4F794659F186}" type="presParOf" srcId="{91B50388-DD13-4DF6-91C3-29279C56BDEB}" destId="{7E005C63-3593-4485-A39D-6915D50C411C}" srcOrd="2" destOrd="0" presId="urn:microsoft.com/office/officeart/2005/8/layout/lProcess1"/>
    <dgm:cxn modelId="{4B67F2B5-93FE-4E07-816E-15E86A9C7172}" type="presParOf" srcId="{91B50388-DD13-4DF6-91C3-29279C56BDEB}" destId="{40312431-2EF2-4AD5-8461-B42E27FF1CF1}" srcOrd="3" destOrd="0" presId="urn:microsoft.com/office/officeart/2005/8/layout/lProcess1"/>
    <dgm:cxn modelId="{88BA7B89-BCF4-4DD1-8DD2-78381F3B0D10}" type="presParOf" srcId="{91B50388-DD13-4DF6-91C3-29279C56BDEB}" destId="{5313DED3-963E-4A72-99D1-7224CCC9FC81}" srcOrd="4" destOrd="0" presId="urn:microsoft.com/office/officeart/2005/8/layout/lProcess1"/>
    <dgm:cxn modelId="{C45308AC-B565-43A1-8AB4-576ED4DC5485}" type="presParOf" srcId="{91B50388-DD13-4DF6-91C3-29279C56BDEB}" destId="{5BB4AB5F-EF89-47D6-BF8E-063E0ACAF49A}" srcOrd="5" destOrd="0" presId="urn:microsoft.com/office/officeart/2005/8/layout/lProcess1"/>
    <dgm:cxn modelId="{F1A4D8E7-8702-48A2-803A-291392706564}" type="presParOf" srcId="{91B50388-DD13-4DF6-91C3-29279C56BDEB}" destId="{6AA7AB52-37E3-415C-B38A-A43FF60BAE94}" srcOrd="6" destOrd="0" presId="urn:microsoft.com/office/officeart/2005/8/layout/lProcess1"/>
    <dgm:cxn modelId="{6168EDB2-8DBF-4549-BB46-FBD5A712E8CC}" type="presParOf" srcId="{91B50388-DD13-4DF6-91C3-29279C56BDEB}" destId="{8D60AB7B-1DAC-45A7-BAAB-B52C1D054501}" srcOrd="7" destOrd="0" presId="urn:microsoft.com/office/officeart/2005/8/layout/lProcess1"/>
    <dgm:cxn modelId="{C927BD99-A825-456D-9B73-842CDF9E7E03}" type="presParOf" srcId="{91B50388-DD13-4DF6-91C3-29279C56BDEB}" destId="{914F830F-8971-43CB-A6B1-22FCFBE9CAC6}" srcOrd="8" destOrd="0" presId="urn:microsoft.com/office/officeart/2005/8/layout/lProcess1"/>
    <dgm:cxn modelId="{E58AA907-3AB7-42A7-99AB-58CCE5A33349}" type="presParOf" srcId="{91B50388-DD13-4DF6-91C3-29279C56BDEB}" destId="{CD8B3E48-7572-44F2-8CB3-982F64C58F90}" srcOrd="9" destOrd="0" presId="urn:microsoft.com/office/officeart/2005/8/layout/lProcess1"/>
    <dgm:cxn modelId="{C4124D46-66EF-4DE2-9BB7-2CCFBECD5D84}" type="presParOf" srcId="{91B50388-DD13-4DF6-91C3-29279C56BDEB}" destId="{E83E6A78-2275-47A1-B85A-71268507E66E}" srcOrd="10" destOrd="0" presId="urn:microsoft.com/office/officeart/2005/8/layout/lProcess1"/>
    <dgm:cxn modelId="{F9E86C9F-2699-4E0B-B88E-12C4E1787AA2}" type="presParOf" srcId="{91B50388-DD13-4DF6-91C3-29279C56BDEB}" destId="{58294B6B-917C-4CBB-B127-DBD7AC67E646}" srcOrd="11" destOrd="0" presId="urn:microsoft.com/office/officeart/2005/8/layout/lProcess1"/>
    <dgm:cxn modelId="{162EC12C-E7AF-471C-8876-9A37E0D2E15F}" type="presParOf" srcId="{91B50388-DD13-4DF6-91C3-29279C56BDEB}" destId="{4819B9DD-933F-4C83-9B50-0AA23F241F2A}" srcOrd="1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67C7E-FFD6-455D-B286-5ABE07040457}">
      <dsp:nvSpPr>
        <dsp:cNvPr id="0" name=""/>
        <dsp:cNvSpPr/>
      </dsp:nvSpPr>
      <dsp:spPr>
        <a:xfrm>
          <a:off x="1139219" y="3945"/>
          <a:ext cx="2045975" cy="303843"/>
        </a:xfrm>
        <a:prstGeom prst="roundRect">
          <a:avLst>
            <a:gd name="adj" fmla="val 1000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de-DE" sz="1050" b="0" i="0" u="none" kern="1200" dirty="0"/>
            <a:t>Leistungsvergütung</a:t>
          </a:r>
          <a:endParaRPr lang="de-DE" sz="1050" kern="1200" dirty="0"/>
        </a:p>
      </dsp:txBody>
      <dsp:txXfrm>
        <a:off x="1148118" y="12844"/>
        <a:ext cx="2028177" cy="286045"/>
      </dsp:txXfrm>
    </dsp:sp>
    <dsp:sp modelId="{83CCDE97-1D75-4497-B129-67D06075948A}">
      <dsp:nvSpPr>
        <dsp:cNvPr id="0" name=""/>
        <dsp:cNvSpPr/>
      </dsp:nvSpPr>
      <dsp:spPr>
        <a:xfrm rot="5400000">
          <a:off x="2117452" y="334375"/>
          <a:ext cx="89509" cy="53172"/>
        </a:xfrm>
        <a:prstGeom prst="rightArrow">
          <a:avLst>
            <a:gd name="adj1" fmla="val 667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CF8935B-A119-4118-AA05-B1C6EC2A8DD7}">
      <dsp:nvSpPr>
        <dsp:cNvPr id="0" name=""/>
        <dsp:cNvSpPr/>
      </dsp:nvSpPr>
      <dsp:spPr>
        <a:xfrm>
          <a:off x="1139219" y="414134"/>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dirty="0"/>
            <a:t>Leistungen DRG (E1)</a:t>
          </a:r>
          <a:endParaRPr lang="de-DE" sz="1000" kern="1200" dirty="0"/>
        </a:p>
      </dsp:txBody>
      <dsp:txXfrm>
        <a:off x="1148118" y="423033"/>
        <a:ext cx="2028177" cy="286045"/>
      </dsp:txXfrm>
    </dsp:sp>
    <dsp:sp modelId="{A3A624EC-7AE4-4F3C-8968-4CE173EEF84F}">
      <dsp:nvSpPr>
        <dsp:cNvPr id="0" name=""/>
        <dsp:cNvSpPr/>
      </dsp:nvSpPr>
      <dsp:spPr>
        <a:xfrm rot="5400000">
          <a:off x="2117452" y="744564"/>
          <a:ext cx="89509" cy="53172"/>
        </a:xfrm>
        <a:prstGeom prst="rightArrow">
          <a:avLst>
            <a:gd name="adj1" fmla="val 66700"/>
            <a:gd name="adj2" fmla="val 50000"/>
          </a:avLst>
        </a:prstGeom>
        <a:gradFill rotWithShape="0">
          <a:gsLst>
            <a:gs pos="0">
              <a:schemeClr val="accent2">
                <a:shade val="90000"/>
                <a:hueOff val="22345"/>
                <a:satOff val="-1316"/>
                <a:lumOff val="1332"/>
                <a:alphaOff val="0"/>
                <a:shade val="51000"/>
                <a:satMod val="130000"/>
              </a:schemeClr>
            </a:gs>
            <a:gs pos="80000">
              <a:schemeClr val="accent2">
                <a:shade val="90000"/>
                <a:hueOff val="22345"/>
                <a:satOff val="-1316"/>
                <a:lumOff val="1332"/>
                <a:alphaOff val="0"/>
                <a:shade val="93000"/>
                <a:satMod val="130000"/>
              </a:schemeClr>
            </a:gs>
            <a:gs pos="100000">
              <a:schemeClr val="accent2">
                <a:shade val="90000"/>
                <a:hueOff val="22345"/>
                <a:satOff val="-1316"/>
                <a:lumOff val="13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562EB37-CAF0-4955-A9E4-F090142BFFC6}">
      <dsp:nvSpPr>
        <dsp:cNvPr id="0" name=""/>
        <dsp:cNvSpPr/>
      </dsp:nvSpPr>
      <dsp:spPr>
        <a:xfrm>
          <a:off x="1139219" y="824323"/>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Pflegebudget</a:t>
          </a:r>
          <a:endParaRPr lang="de-DE" sz="1000" kern="1200"/>
        </a:p>
      </dsp:txBody>
      <dsp:txXfrm>
        <a:off x="1148118" y="833222"/>
        <a:ext cx="2028177" cy="286045"/>
      </dsp:txXfrm>
    </dsp:sp>
    <dsp:sp modelId="{9B8F46EA-D5EC-4FB8-9360-9CBE8BDD3229}">
      <dsp:nvSpPr>
        <dsp:cNvPr id="0" name=""/>
        <dsp:cNvSpPr/>
      </dsp:nvSpPr>
      <dsp:spPr>
        <a:xfrm rot="5400000">
          <a:off x="2117452" y="1154754"/>
          <a:ext cx="89509" cy="53172"/>
        </a:xfrm>
        <a:prstGeom prst="rightArrow">
          <a:avLst>
            <a:gd name="adj1" fmla="val 66700"/>
            <a:gd name="adj2" fmla="val 50000"/>
          </a:avLst>
        </a:prstGeom>
        <a:gradFill rotWithShape="0">
          <a:gsLst>
            <a:gs pos="0">
              <a:schemeClr val="accent2">
                <a:shade val="90000"/>
                <a:hueOff val="44691"/>
                <a:satOff val="-2631"/>
                <a:lumOff val="2665"/>
                <a:alphaOff val="0"/>
                <a:shade val="51000"/>
                <a:satMod val="130000"/>
              </a:schemeClr>
            </a:gs>
            <a:gs pos="80000">
              <a:schemeClr val="accent2">
                <a:shade val="90000"/>
                <a:hueOff val="44691"/>
                <a:satOff val="-2631"/>
                <a:lumOff val="2665"/>
                <a:alphaOff val="0"/>
                <a:shade val="93000"/>
                <a:satMod val="130000"/>
              </a:schemeClr>
            </a:gs>
            <a:gs pos="100000">
              <a:schemeClr val="accent2">
                <a:shade val="90000"/>
                <a:hueOff val="44691"/>
                <a:satOff val="-2631"/>
                <a:lumOff val="26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6D41A92-3261-4C25-8AD4-3B1BD3C7A877}">
      <dsp:nvSpPr>
        <dsp:cNvPr id="0" name=""/>
        <dsp:cNvSpPr/>
      </dsp:nvSpPr>
      <dsp:spPr>
        <a:xfrm>
          <a:off x="1139219" y="1234513"/>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Leistungen ZE (E2)</a:t>
          </a:r>
          <a:endParaRPr lang="de-DE" sz="1000" kern="1200"/>
        </a:p>
      </dsp:txBody>
      <dsp:txXfrm>
        <a:off x="1148118" y="1243412"/>
        <a:ext cx="2028177" cy="286045"/>
      </dsp:txXfrm>
    </dsp:sp>
    <dsp:sp modelId="{33E4BA39-D5BA-4EA3-8AC6-EC26EEF0B023}">
      <dsp:nvSpPr>
        <dsp:cNvPr id="0" name=""/>
        <dsp:cNvSpPr/>
      </dsp:nvSpPr>
      <dsp:spPr>
        <a:xfrm rot="5400000">
          <a:off x="2117452" y="1564943"/>
          <a:ext cx="89509" cy="53172"/>
        </a:xfrm>
        <a:prstGeom prst="rightArrow">
          <a:avLst>
            <a:gd name="adj1" fmla="val 66700"/>
            <a:gd name="adj2" fmla="val 50000"/>
          </a:avLst>
        </a:prstGeom>
        <a:gradFill rotWithShape="0">
          <a:gsLst>
            <a:gs pos="0">
              <a:schemeClr val="accent2">
                <a:shade val="90000"/>
                <a:hueOff val="67036"/>
                <a:satOff val="-3947"/>
                <a:lumOff val="3997"/>
                <a:alphaOff val="0"/>
                <a:shade val="51000"/>
                <a:satMod val="130000"/>
              </a:schemeClr>
            </a:gs>
            <a:gs pos="80000">
              <a:schemeClr val="accent2">
                <a:shade val="90000"/>
                <a:hueOff val="67036"/>
                <a:satOff val="-3947"/>
                <a:lumOff val="3997"/>
                <a:alphaOff val="0"/>
                <a:shade val="93000"/>
                <a:satMod val="130000"/>
              </a:schemeClr>
            </a:gs>
            <a:gs pos="100000">
              <a:schemeClr val="accent2">
                <a:shade val="90000"/>
                <a:hueOff val="67036"/>
                <a:satOff val="-3947"/>
                <a:lumOff val="39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1D1EE26-75A0-430C-A868-F5719DB284F3}">
      <dsp:nvSpPr>
        <dsp:cNvPr id="0" name=""/>
        <dsp:cNvSpPr/>
      </dsp:nvSpPr>
      <dsp:spPr>
        <a:xfrm>
          <a:off x="1139219" y="1644702"/>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dirty="0"/>
            <a:t>unbewertete ZE (E3)</a:t>
          </a:r>
          <a:endParaRPr lang="de-DE" sz="1000" kern="1200" dirty="0"/>
        </a:p>
      </dsp:txBody>
      <dsp:txXfrm>
        <a:off x="1148118" y="1653601"/>
        <a:ext cx="2028177" cy="286045"/>
      </dsp:txXfrm>
    </dsp:sp>
    <dsp:sp modelId="{C4E4BDAE-2D66-449E-AEB3-930A10B1ADDD}">
      <dsp:nvSpPr>
        <dsp:cNvPr id="0" name=""/>
        <dsp:cNvSpPr/>
      </dsp:nvSpPr>
      <dsp:spPr>
        <a:xfrm rot="5400000">
          <a:off x="2117452" y="1975132"/>
          <a:ext cx="89509" cy="53172"/>
        </a:xfrm>
        <a:prstGeom prst="rightArrow">
          <a:avLst>
            <a:gd name="adj1" fmla="val 66700"/>
            <a:gd name="adj2" fmla="val 50000"/>
          </a:avLst>
        </a:prstGeom>
        <a:gradFill rotWithShape="0">
          <a:gsLst>
            <a:gs pos="0">
              <a:schemeClr val="accent2">
                <a:shade val="90000"/>
                <a:hueOff val="89382"/>
                <a:satOff val="-5262"/>
                <a:lumOff val="5330"/>
                <a:alphaOff val="0"/>
                <a:shade val="51000"/>
                <a:satMod val="130000"/>
              </a:schemeClr>
            </a:gs>
            <a:gs pos="80000">
              <a:schemeClr val="accent2">
                <a:shade val="90000"/>
                <a:hueOff val="89382"/>
                <a:satOff val="-5262"/>
                <a:lumOff val="5330"/>
                <a:alphaOff val="0"/>
                <a:shade val="93000"/>
                <a:satMod val="130000"/>
              </a:schemeClr>
            </a:gs>
            <a:gs pos="100000">
              <a:schemeClr val="accent2">
                <a:shade val="90000"/>
                <a:hueOff val="89382"/>
                <a:satOff val="-5262"/>
                <a:lumOff val="5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6DF2582-7CFE-4B23-8F55-E75768369B90}">
      <dsp:nvSpPr>
        <dsp:cNvPr id="0" name=""/>
        <dsp:cNvSpPr/>
      </dsp:nvSpPr>
      <dsp:spPr>
        <a:xfrm>
          <a:off x="1139219" y="2054891"/>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NUB</a:t>
          </a:r>
          <a:endParaRPr lang="de-DE" sz="1000" kern="1200"/>
        </a:p>
      </dsp:txBody>
      <dsp:txXfrm>
        <a:off x="1148118" y="2063790"/>
        <a:ext cx="2028177" cy="286045"/>
      </dsp:txXfrm>
    </dsp:sp>
    <dsp:sp modelId="{E2D3F3D1-9825-458C-B376-9571536D26EB}">
      <dsp:nvSpPr>
        <dsp:cNvPr id="0" name=""/>
        <dsp:cNvSpPr/>
      </dsp:nvSpPr>
      <dsp:spPr>
        <a:xfrm rot="5400000">
          <a:off x="2117452" y="2385322"/>
          <a:ext cx="89509" cy="53172"/>
        </a:xfrm>
        <a:prstGeom prst="rightArrow">
          <a:avLst>
            <a:gd name="adj1" fmla="val 66700"/>
            <a:gd name="adj2" fmla="val 50000"/>
          </a:avLst>
        </a:prstGeom>
        <a:gradFill rotWithShape="0">
          <a:gsLst>
            <a:gs pos="0">
              <a:schemeClr val="accent2">
                <a:shade val="90000"/>
                <a:hueOff val="111727"/>
                <a:satOff val="-6578"/>
                <a:lumOff val="6662"/>
                <a:alphaOff val="0"/>
                <a:shade val="51000"/>
                <a:satMod val="130000"/>
              </a:schemeClr>
            </a:gs>
            <a:gs pos="80000">
              <a:schemeClr val="accent2">
                <a:shade val="90000"/>
                <a:hueOff val="111727"/>
                <a:satOff val="-6578"/>
                <a:lumOff val="6662"/>
                <a:alphaOff val="0"/>
                <a:shade val="93000"/>
                <a:satMod val="130000"/>
              </a:schemeClr>
            </a:gs>
            <a:gs pos="100000">
              <a:schemeClr val="accent2">
                <a:shade val="90000"/>
                <a:hueOff val="111727"/>
                <a:satOff val="-6578"/>
                <a:lumOff val="66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94ABE9B-D864-4568-A318-994F18368F3E}">
      <dsp:nvSpPr>
        <dsp:cNvPr id="0" name=""/>
        <dsp:cNvSpPr/>
      </dsp:nvSpPr>
      <dsp:spPr>
        <a:xfrm>
          <a:off x="1139219" y="2465081"/>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Besondere Einrichtung</a:t>
          </a:r>
          <a:endParaRPr lang="de-DE" sz="1000" kern="1200"/>
        </a:p>
      </dsp:txBody>
      <dsp:txXfrm>
        <a:off x="1148118" y="2473980"/>
        <a:ext cx="2028177" cy="286045"/>
      </dsp:txXfrm>
    </dsp:sp>
    <dsp:sp modelId="{15813000-59E9-49FF-9859-E8B5CCCB93A5}">
      <dsp:nvSpPr>
        <dsp:cNvPr id="0" name=""/>
        <dsp:cNvSpPr/>
      </dsp:nvSpPr>
      <dsp:spPr>
        <a:xfrm>
          <a:off x="3355347" y="3945"/>
          <a:ext cx="2045975" cy="303843"/>
        </a:xfrm>
        <a:prstGeom prst="roundRect">
          <a:avLst>
            <a:gd name="adj" fmla="val 10000"/>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de-DE" sz="1050" b="0" i="0" u="none" kern="1200" dirty="0"/>
            <a:t>Zu-/Abschläge</a:t>
          </a:r>
          <a:endParaRPr lang="de-DE" sz="1050" kern="1200" dirty="0"/>
        </a:p>
      </dsp:txBody>
      <dsp:txXfrm>
        <a:off x="3364246" y="12844"/>
        <a:ext cx="2028177" cy="286045"/>
      </dsp:txXfrm>
    </dsp:sp>
    <dsp:sp modelId="{F789DD14-B76A-4D2E-9EC5-BEF691E63D2B}">
      <dsp:nvSpPr>
        <dsp:cNvPr id="0" name=""/>
        <dsp:cNvSpPr/>
      </dsp:nvSpPr>
      <dsp:spPr>
        <a:xfrm rot="5400000">
          <a:off x="4333580" y="334375"/>
          <a:ext cx="89509" cy="53172"/>
        </a:xfrm>
        <a:prstGeom prst="rightArrow">
          <a:avLst>
            <a:gd name="adj1" fmla="val 66700"/>
            <a:gd name="adj2" fmla="val 50000"/>
          </a:avLst>
        </a:prstGeom>
        <a:gradFill rotWithShape="0">
          <a:gsLst>
            <a:gs pos="0">
              <a:schemeClr val="accent2">
                <a:shade val="90000"/>
                <a:hueOff val="134072"/>
                <a:satOff val="-7893"/>
                <a:lumOff val="7994"/>
                <a:alphaOff val="0"/>
                <a:shade val="51000"/>
                <a:satMod val="130000"/>
              </a:schemeClr>
            </a:gs>
            <a:gs pos="80000">
              <a:schemeClr val="accent2">
                <a:shade val="90000"/>
                <a:hueOff val="134072"/>
                <a:satOff val="-7893"/>
                <a:lumOff val="7994"/>
                <a:alphaOff val="0"/>
                <a:shade val="93000"/>
                <a:satMod val="130000"/>
              </a:schemeClr>
            </a:gs>
            <a:gs pos="100000">
              <a:schemeClr val="accent2">
                <a:shade val="90000"/>
                <a:hueOff val="134072"/>
                <a:satOff val="-7893"/>
                <a:lumOff val="79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5D8EC96-08FA-446D-83E8-685BAC48D776}">
      <dsp:nvSpPr>
        <dsp:cNvPr id="0" name=""/>
        <dsp:cNvSpPr/>
      </dsp:nvSpPr>
      <dsp:spPr>
        <a:xfrm>
          <a:off x="3355347" y="414134"/>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dirty="0"/>
            <a:t>Fixkostendegressionsabschlag (FDA)</a:t>
          </a:r>
          <a:endParaRPr lang="de-DE" sz="1000" kern="1200" dirty="0"/>
        </a:p>
      </dsp:txBody>
      <dsp:txXfrm>
        <a:off x="3364246" y="423033"/>
        <a:ext cx="2028177" cy="286045"/>
      </dsp:txXfrm>
    </dsp:sp>
    <dsp:sp modelId="{D437B094-4434-4DF2-95BD-775FF6278EE9}">
      <dsp:nvSpPr>
        <dsp:cNvPr id="0" name=""/>
        <dsp:cNvSpPr/>
      </dsp:nvSpPr>
      <dsp:spPr>
        <a:xfrm rot="5400000">
          <a:off x="4333580" y="744564"/>
          <a:ext cx="89509" cy="53172"/>
        </a:xfrm>
        <a:prstGeom prst="rightArrow">
          <a:avLst>
            <a:gd name="adj1" fmla="val 66700"/>
            <a:gd name="adj2" fmla="val 50000"/>
          </a:avLst>
        </a:prstGeom>
        <a:gradFill rotWithShape="0">
          <a:gsLst>
            <a:gs pos="0">
              <a:schemeClr val="accent2">
                <a:shade val="90000"/>
                <a:hueOff val="156418"/>
                <a:satOff val="-9209"/>
                <a:lumOff val="9327"/>
                <a:alphaOff val="0"/>
                <a:shade val="51000"/>
                <a:satMod val="130000"/>
              </a:schemeClr>
            </a:gs>
            <a:gs pos="80000">
              <a:schemeClr val="accent2">
                <a:shade val="90000"/>
                <a:hueOff val="156418"/>
                <a:satOff val="-9209"/>
                <a:lumOff val="9327"/>
                <a:alphaOff val="0"/>
                <a:shade val="93000"/>
                <a:satMod val="130000"/>
              </a:schemeClr>
            </a:gs>
            <a:gs pos="100000">
              <a:schemeClr val="accent2">
                <a:shade val="90000"/>
                <a:hueOff val="156418"/>
                <a:satOff val="-9209"/>
                <a:lumOff val="9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27697C8-0F4E-4A3D-9853-B17D58580C24}">
      <dsp:nvSpPr>
        <dsp:cNvPr id="0" name=""/>
        <dsp:cNvSpPr/>
      </dsp:nvSpPr>
      <dsp:spPr>
        <a:xfrm>
          <a:off x="3355347" y="824323"/>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dirty="0"/>
            <a:t>COVID-Mehrkostenzuschlag</a:t>
          </a:r>
          <a:endParaRPr lang="de-DE" sz="1000" kern="1200" dirty="0"/>
        </a:p>
      </dsp:txBody>
      <dsp:txXfrm>
        <a:off x="3364246" y="833222"/>
        <a:ext cx="2028177" cy="286045"/>
      </dsp:txXfrm>
    </dsp:sp>
    <dsp:sp modelId="{6C3D8A77-33D2-44F2-ABF1-372CC1C31E0A}">
      <dsp:nvSpPr>
        <dsp:cNvPr id="0" name=""/>
        <dsp:cNvSpPr/>
      </dsp:nvSpPr>
      <dsp:spPr>
        <a:xfrm rot="5400000">
          <a:off x="4333580" y="1154754"/>
          <a:ext cx="89509" cy="53172"/>
        </a:xfrm>
        <a:prstGeom prst="rightArrow">
          <a:avLst>
            <a:gd name="adj1" fmla="val 66700"/>
            <a:gd name="adj2" fmla="val 50000"/>
          </a:avLst>
        </a:prstGeom>
        <a:gradFill rotWithShape="0">
          <a:gsLst>
            <a:gs pos="0">
              <a:schemeClr val="accent2">
                <a:shade val="90000"/>
                <a:hueOff val="178763"/>
                <a:satOff val="-10524"/>
                <a:lumOff val="10659"/>
                <a:alphaOff val="0"/>
                <a:shade val="51000"/>
                <a:satMod val="130000"/>
              </a:schemeClr>
            </a:gs>
            <a:gs pos="80000">
              <a:schemeClr val="accent2">
                <a:shade val="90000"/>
                <a:hueOff val="178763"/>
                <a:satOff val="-10524"/>
                <a:lumOff val="10659"/>
                <a:alphaOff val="0"/>
                <a:shade val="93000"/>
                <a:satMod val="130000"/>
              </a:schemeClr>
            </a:gs>
            <a:gs pos="100000">
              <a:schemeClr val="accent2">
                <a:shade val="90000"/>
                <a:hueOff val="178763"/>
                <a:satOff val="-10524"/>
                <a:lumOff val="106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71458BC-030D-467A-A318-56E0ADAE8D8C}">
      <dsp:nvSpPr>
        <dsp:cNvPr id="0" name=""/>
        <dsp:cNvSpPr/>
      </dsp:nvSpPr>
      <dsp:spPr>
        <a:xfrm>
          <a:off x="3355347" y="1234513"/>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Notfallstufe</a:t>
          </a:r>
          <a:endParaRPr lang="de-DE" sz="1000" kern="1200"/>
        </a:p>
      </dsp:txBody>
      <dsp:txXfrm>
        <a:off x="3364246" y="1243412"/>
        <a:ext cx="2028177" cy="286045"/>
      </dsp:txXfrm>
    </dsp:sp>
    <dsp:sp modelId="{BC7CEF70-5012-4D69-9A7D-761FE358651F}">
      <dsp:nvSpPr>
        <dsp:cNvPr id="0" name=""/>
        <dsp:cNvSpPr/>
      </dsp:nvSpPr>
      <dsp:spPr>
        <a:xfrm rot="5400000">
          <a:off x="4333580" y="1564943"/>
          <a:ext cx="89509" cy="53172"/>
        </a:xfrm>
        <a:prstGeom prst="rightArrow">
          <a:avLst>
            <a:gd name="adj1" fmla="val 66700"/>
            <a:gd name="adj2" fmla="val 50000"/>
          </a:avLst>
        </a:prstGeom>
        <a:gradFill rotWithShape="0">
          <a:gsLst>
            <a:gs pos="0">
              <a:schemeClr val="accent2">
                <a:shade val="90000"/>
                <a:hueOff val="201109"/>
                <a:satOff val="-11840"/>
                <a:lumOff val="11992"/>
                <a:alphaOff val="0"/>
                <a:shade val="51000"/>
                <a:satMod val="130000"/>
              </a:schemeClr>
            </a:gs>
            <a:gs pos="80000">
              <a:schemeClr val="accent2">
                <a:shade val="90000"/>
                <a:hueOff val="201109"/>
                <a:satOff val="-11840"/>
                <a:lumOff val="11992"/>
                <a:alphaOff val="0"/>
                <a:shade val="93000"/>
                <a:satMod val="130000"/>
              </a:schemeClr>
            </a:gs>
            <a:gs pos="100000">
              <a:schemeClr val="accent2">
                <a:shade val="90000"/>
                <a:hueOff val="201109"/>
                <a:satOff val="-11840"/>
                <a:lumOff val="119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1DA30C-491B-4723-9064-667F70392022}">
      <dsp:nvSpPr>
        <dsp:cNvPr id="0" name=""/>
        <dsp:cNvSpPr/>
      </dsp:nvSpPr>
      <dsp:spPr>
        <a:xfrm>
          <a:off x="3355347" y="1644702"/>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Hygiene</a:t>
          </a:r>
          <a:endParaRPr lang="de-DE" sz="1000" kern="1200"/>
        </a:p>
      </dsp:txBody>
      <dsp:txXfrm>
        <a:off x="3364246" y="1653601"/>
        <a:ext cx="2028177" cy="286045"/>
      </dsp:txXfrm>
    </dsp:sp>
    <dsp:sp modelId="{17EFD222-E1B3-4A1E-AF2E-BFDB118BFC68}">
      <dsp:nvSpPr>
        <dsp:cNvPr id="0" name=""/>
        <dsp:cNvSpPr/>
      </dsp:nvSpPr>
      <dsp:spPr>
        <a:xfrm rot="5400000">
          <a:off x="4333580" y="1975132"/>
          <a:ext cx="89509" cy="53172"/>
        </a:xfrm>
        <a:prstGeom prst="rightArrow">
          <a:avLst>
            <a:gd name="adj1" fmla="val 66700"/>
            <a:gd name="adj2" fmla="val 50000"/>
          </a:avLst>
        </a:prstGeom>
        <a:gradFill rotWithShape="0">
          <a:gsLst>
            <a:gs pos="0">
              <a:schemeClr val="accent2">
                <a:shade val="90000"/>
                <a:hueOff val="223454"/>
                <a:satOff val="-13156"/>
                <a:lumOff val="13324"/>
                <a:alphaOff val="0"/>
                <a:shade val="51000"/>
                <a:satMod val="130000"/>
              </a:schemeClr>
            </a:gs>
            <a:gs pos="80000">
              <a:schemeClr val="accent2">
                <a:shade val="90000"/>
                <a:hueOff val="223454"/>
                <a:satOff val="-13156"/>
                <a:lumOff val="13324"/>
                <a:alphaOff val="0"/>
                <a:shade val="93000"/>
                <a:satMod val="130000"/>
              </a:schemeClr>
            </a:gs>
            <a:gs pos="100000">
              <a:schemeClr val="accent2">
                <a:shade val="90000"/>
                <a:hueOff val="223454"/>
                <a:satOff val="-13156"/>
                <a:lumOff val="133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7160512-83F1-483B-B0F1-AB3D44DDFEE1}">
      <dsp:nvSpPr>
        <dsp:cNvPr id="0" name=""/>
        <dsp:cNvSpPr/>
      </dsp:nvSpPr>
      <dsp:spPr>
        <a:xfrm>
          <a:off x="3355347" y="2054891"/>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Pflege, Familie, Beruf</a:t>
          </a:r>
          <a:endParaRPr lang="de-DE" sz="1000" kern="1200"/>
        </a:p>
      </dsp:txBody>
      <dsp:txXfrm>
        <a:off x="3364246" y="2063790"/>
        <a:ext cx="2028177" cy="286045"/>
      </dsp:txXfrm>
    </dsp:sp>
    <dsp:sp modelId="{56E57A9A-8F77-4CD0-AD35-230D7FE8D23F}">
      <dsp:nvSpPr>
        <dsp:cNvPr id="0" name=""/>
        <dsp:cNvSpPr/>
      </dsp:nvSpPr>
      <dsp:spPr>
        <a:xfrm rot="5400000">
          <a:off x="4333580" y="2385322"/>
          <a:ext cx="89509" cy="53172"/>
        </a:xfrm>
        <a:prstGeom prst="rightArrow">
          <a:avLst>
            <a:gd name="adj1" fmla="val 66700"/>
            <a:gd name="adj2" fmla="val 50000"/>
          </a:avLst>
        </a:prstGeom>
        <a:gradFill rotWithShape="0">
          <a:gsLst>
            <a:gs pos="0">
              <a:schemeClr val="accent2">
                <a:shade val="90000"/>
                <a:hueOff val="245799"/>
                <a:satOff val="-14471"/>
                <a:lumOff val="14656"/>
                <a:alphaOff val="0"/>
                <a:shade val="51000"/>
                <a:satMod val="130000"/>
              </a:schemeClr>
            </a:gs>
            <a:gs pos="80000">
              <a:schemeClr val="accent2">
                <a:shade val="90000"/>
                <a:hueOff val="245799"/>
                <a:satOff val="-14471"/>
                <a:lumOff val="14656"/>
                <a:alphaOff val="0"/>
                <a:shade val="93000"/>
                <a:satMod val="130000"/>
              </a:schemeClr>
            </a:gs>
            <a:gs pos="100000">
              <a:schemeClr val="accent2">
                <a:shade val="90000"/>
                <a:hueOff val="245799"/>
                <a:satOff val="-14471"/>
                <a:lumOff val="146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1F1B927-C7FA-441E-8F37-DDB1DC7B8F02}">
      <dsp:nvSpPr>
        <dsp:cNvPr id="0" name=""/>
        <dsp:cNvSpPr/>
      </dsp:nvSpPr>
      <dsp:spPr>
        <a:xfrm>
          <a:off x="3355347" y="2465081"/>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Zentrum/Schwerpunkt</a:t>
          </a:r>
          <a:endParaRPr lang="de-DE" sz="1000" kern="1200"/>
        </a:p>
      </dsp:txBody>
      <dsp:txXfrm>
        <a:off x="3364246" y="2473980"/>
        <a:ext cx="2028177" cy="286045"/>
      </dsp:txXfrm>
    </dsp:sp>
    <dsp:sp modelId="{5A34B1C3-D889-4DA7-81E5-171B3BADA010}">
      <dsp:nvSpPr>
        <dsp:cNvPr id="0" name=""/>
        <dsp:cNvSpPr/>
      </dsp:nvSpPr>
      <dsp:spPr>
        <a:xfrm rot="5400000">
          <a:off x="4333580" y="2795511"/>
          <a:ext cx="89509" cy="53172"/>
        </a:xfrm>
        <a:prstGeom prst="rightArrow">
          <a:avLst>
            <a:gd name="adj1" fmla="val 66700"/>
            <a:gd name="adj2" fmla="val 50000"/>
          </a:avLst>
        </a:prstGeom>
        <a:gradFill rotWithShape="0">
          <a:gsLst>
            <a:gs pos="0">
              <a:schemeClr val="accent2">
                <a:shade val="90000"/>
                <a:hueOff val="268145"/>
                <a:satOff val="-15787"/>
                <a:lumOff val="15989"/>
                <a:alphaOff val="0"/>
                <a:shade val="51000"/>
                <a:satMod val="130000"/>
              </a:schemeClr>
            </a:gs>
            <a:gs pos="80000">
              <a:schemeClr val="accent2">
                <a:shade val="90000"/>
                <a:hueOff val="268145"/>
                <a:satOff val="-15787"/>
                <a:lumOff val="15989"/>
                <a:alphaOff val="0"/>
                <a:shade val="93000"/>
                <a:satMod val="130000"/>
              </a:schemeClr>
            </a:gs>
            <a:gs pos="100000">
              <a:schemeClr val="accent2">
                <a:shade val="90000"/>
                <a:hueOff val="268145"/>
                <a:satOff val="-15787"/>
                <a:lumOff val="159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2A7441D-1418-4134-B1A5-F92A6695727B}">
      <dsp:nvSpPr>
        <dsp:cNvPr id="0" name=""/>
        <dsp:cNvSpPr/>
      </dsp:nvSpPr>
      <dsp:spPr>
        <a:xfrm>
          <a:off x="3355347" y="2875270"/>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Telematik</a:t>
          </a:r>
          <a:endParaRPr lang="de-DE" sz="1000" kern="1200"/>
        </a:p>
      </dsp:txBody>
      <dsp:txXfrm>
        <a:off x="3364246" y="2884169"/>
        <a:ext cx="2028177" cy="286045"/>
      </dsp:txXfrm>
    </dsp:sp>
    <dsp:sp modelId="{05B0749C-3AB4-45F6-85F8-240DA3EB2896}">
      <dsp:nvSpPr>
        <dsp:cNvPr id="0" name=""/>
        <dsp:cNvSpPr/>
      </dsp:nvSpPr>
      <dsp:spPr>
        <a:xfrm rot="5400000">
          <a:off x="4333580" y="3205700"/>
          <a:ext cx="89509" cy="53172"/>
        </a:xfrm>
        <a:prstGeom prst="rightArrow">
          <a:avLst>
            <a:gd name="adj1" fmla="val 66700"/>
            <a:gd name="adj2" fmla="val 50000"/>
          </a:avLst>
        </a:prstGeom>
        <a:gradFill rotWithShape="0">
          <a:gsLst>
            <a:gs pos="0">
              <a:schemeClr val="accent2">
                <a:shade val="90000"/>
                <a:hueOff val="290490"/>
                <a:satOff val="-17102"/>
                <a:lumOff val="17321"/>
                <a:alphaOff val="0"/>
                <a:shade val="51000"/>
                <a:satMod val="130000"/>
              </a:schemeClr>
            </a:gs>
            <a:gs pos="80000">
              <a:schemeClr val="accent2">
                <a:shade val="90000"/>
                <a:hueOff val="290490"/>
                <a:satOff val="-17102"/>
                <a:lumOff val="17321"/>
                <a:alphaOff val="0"/>
                <a:shade val="93000"/>
                <a:satMod val="130000"/>
              </a:schemeClr>
            </a:gs>
            <a:gs pos="100000">
              <a:schemeClr val="accent2">
                <a:shade val="90000"/>
                <a:hueOff val="290490"/>
                <a:satOff val="-17102"/>
                <a:lumOff val="173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D3CA62A-571D-40E1-A448-A365909D15FF}">
      <dsp:nvSpPr>
        <dsp:cNvPr id="0" name=""/>
        <dsp:cNvSpPr/>
      </dsp:nvSpPr>
      <dsp:spPr>
        <a:xfrm>
          <a:off x="3355347" y="3285459"/>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dirty="0"/>
            <a:t>Sicherstellung</a:t>
          </a:r>
          <a:endParaRPr lang="de-DE" sz="1000" kern="1200" dirty="0"/>
        </a:p>
      </dsp:txBody>
      <dsp:txXfrm>
        <a:off x="3364246" y="3294358"/>
        <a:ext cx="2028177" cy="286045"/>
      </dsp:txXfrm>
    </dsp:sp>
    <dsp:sp modelId="{B2E14859-DCCC-4AE7-840A-B4CFCFD16AE9}">
      <dsp:nvSpPr>
        <dsp:cNvPr id="0" name=""/>
        <dsp:cNvSpPr/>
      </dsp:nvSpPr>
      <dsp:spPr>
        <a:xfrm rot="5400000">
          <a:off x="4333580" y="3615890"/>
          <a:ext cx="89509" cy="53172"/>
        </a:xfrm>
        <a:prstGeom prst="rightArrow">
          <a:avLst>
            <a:gd name="adj1" fmla="val 66700"/>
            <a:gd name="adj2" fmla="val 50000"/>
          </a:avLst>
        </a:prstGeom>
        <a:gradFill rotWithShape="0">
          <a:gsLst>
            <a:gs pos="0">
              <a:schemeClr val="accent2">
                <a:shade val="90000"/>
                <a:hueOff val="312835"/>
                <a:satOff val="-18418"/>
                <a:lumOff val="18654"/>
                <a:alphaOff val="0"/>
                <a:shade val="51000"/>
                <a:satMod val="130000"/>
              </a:schemeClr>
            </a:gs>
            <a:gs pos="80000">
              <a:schemeClr val="accent2">
                <a:shade val="90000"/>
                <a:hueOff val="312835"/>
                <a:satOff val="-18418"/>
                <a:lumOff val="18654"/>
                <a:alphaOff val="0"/>
                <a:shade val="93000"/>
                <a:satMod val="130000"/>
              </a:schemeClr>
            </a:gs>
            <a:gs pos="100000">
              <a:schemeClr val="accent2">
                <a:shade val="90000"/>
                <a:hueOff val="312835"/>
                <a:satOff val="-18418"/>
                <a:lumOff val="186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0C9292-B906-4DD8-86ED-A375CD438E78}">
      <dsp:nvSpPr>
        <dsp:cNvPr id="0" name=""/>
        <dsp:cNvSpPr/>
      </dsp:nvSpPr>
      <dsp:spPr>
        <a:xfrm>
          <a:off x="3355347" y="3695649"/>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G-BA Mehrkosten</a:t>
          </a:r>
          <a:endParaRPr lang="de-DE" sz="1000" kern="1200"/>
        </a:p>
      </dsp:txBody>
      <dsp:txXfrm>
        <a:off x="3364246" y="3704548"/>
        <a:ext cx="2028177" cy="286045"/>
      </dsp:txXfrm>
    </dsp:sp>
    <dsp:sp modelId="{06C120B1-7D0A-4FD6-94F8-F52B1835742C}">
      <dsp:nvSpPr>
        <dsp:cNvPr id="0" name=""/>
        <dsp:cNvSpPr/>
      </dsp:nvSpPr>
      <dsp:spPr>
        <a:xfrm rot="5400000">
          <a:off x="4333580" y="4026079"/>
          <a:ext cx="89509" cy="53172"/>
        </a:xfrm>
        <a:prstGeom prst="rightArrow">
          <a:avLst>
            <a:gd name="adj1" fmla="val 66700"/>
            <a:gd name="adj2" fmla="val 50000"/>
          </a:avLst>
        </a:prstGeom>
        <a:gradFill rotWithShape="0">
          <a:gsLst>
            <a:gs pos="0">
              <a:schemeClr val="accent2">
                <a:shade val="90000"/>
                <a:hueOff val="335181"/>
                <a:satOff val="-19733"/>
                <a:lumOff val="19986"/>
                <a:alphaOff val="0"/>
                <a:shade val="51000"/>
                <a:satMod val="130000"/>
              </a:schemeClr>
            </a:gs>
            <a:gs pos="80000">
              <a:schemeClr val="accent2">
                <a:shade val="90000"/>
                <a:hueOff val="335181"/>
                <a:satOff val="-19733"/>
                <a:lumOff val="19986"/>
                <a:alphaOff val="0"/>
                <a:shade val="93000"/>
                <a:satMod val="130000"/>
              </a:schemeClr>
            </a:gs>
            <a:gs pos="100000">
              <a:schemeClr val="accent2">
                <a:shade val="90000"/>
                <a:hueOff val="335181"/>
                <a:satOff val="-19733"/>
                <a:lumOff val="199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D30D568-DF68-4B0B-949A-5F43A0C50EF6}">
      <dsp:nvSpPr>
        <dsp:cNvPr id="0" name=""/>
        <dsp:cNvSpPr/>
      </dsp:nvSpPr>
      <dsp:spPr>
        <a:xfrm>
          <a:off x="3355347" y="4105838"/>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Klinische Sektionen</a:t>
          </a:r>
          <a:endParaRPr lang="de-DE" sz="1000" kern="1200"/>
        </a:p>
      </dsp:txBody>
      <dsp:txXfrm>
        <a:off x="3364246" y="4114737"/>
        <a:ext cx="2028177" cy="286045"/>
      </dsp:txXfrm>
    </dsp:sp>
    <dsp:sp modelId="{E65A5B1D-97B9-4630-A9E2-45C9A715A4FE}">
      <dsp:nvSpPr>
        <dsp:cNvPr id="0" name=""/>
        <dsp:cNvSpPr/>
      </dsp:nvSpPr>
      <dsp:spPr>
        <a:xfrm rot="5400000">
          <a:off x="4333580" y="4436268"/>
          <a:ext cx="89509" cy="53172"/>
        </a:xfrm>
        <a:prstGeom prst="rightArrow">
          <a:avLst>
            <a:gd name="adj1" fmla="val 66700"/>
            <a:gd name="adj2" fmla="val 50000"/>
          </a:avLst>
        </a:prstGeom>
        <a:gradFill rotWithShape="0">
          <a:gsLst>
            <a:gs pos="0">
              <a:schemeClr val="accent2">
                <a:shade val="90000"/>
                <a:hueOff val="357526"/>
                <a:satOff val="-21049"/>
                <a:lumOff val="21319"/>
                <a:alphaOff val="0"/>
                <a:shade val="51000"/>
                <a:satMod val="130000"/>
              </a:schemeClr>
            </a:gs>
            <a:gs pos="80000">
              <a:schemeClr val="accent2">
                <a:shade val="90000"/>
                <a:hueOff val="357526"/>
                <a:satOff val="-21049"/>
                <a:lumOff val="21319"/>
                <a:alphaOff val="0"/>
                <a:shade val="93000"/>
                <a:satMod val="130000"/>
              </a:schemeClr>
            </a:gs>
            <a:gs pos="100000">
              <a:schemeClr val="accent2">
                <a:shade val="90000"/>
                <a:hueOff val="357526"/>
                <a:satOff val="-21049"/>
                <a:lumOff val="213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13A0436-C292-4953-94B2-969474C15F88}">
      <dsp:nvSpPr>
        <dsp:cNvPr id="0" name=""/>
        <dsp:cNvSpPr/>
      </dsp:nvSpPr>
      <dsp:spPr>
        <a:xfrm>
          <a:off x="3355347" y="4516027"/>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Hebammen-Förderprogramm</a:t>
          </a:r>
          <a:endParaRPr lang="de-DE" sz="1000" kern="1200"/>
        </a:p>
      </dsp:txBody>
      <dsp:txXfrm>
        <a:off x="3364246" y="4524926"/>
        <a:ext cx="2028177" cy="286045"/>
      </dsp:txXfrm>
    </dsp:sp>
    <dsp:sp modelId="{34768BFC-9B8D-4E67-BD53-382D96EE4CF2}">
      <dsp:nvSpPr>
        <dsp:cNvPr id="0" name=""/>
        <dsp:cNvSpPr/>
      </dsp:nvSpPr>
      <dsp:spPr>
        <a:xfrm>
          <a:off x="5571476" y="3945"/>
          <a:ext cx="2045975" cy="303843"/>
        </a:xfrm>
        <a:prstGeom prst="roundRect">
          <a:avLst>
            <a:gd name="adj" fmla="val 10000"/>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de-DE" sz="1050" b="0" i="0" u="none" kern="1200" dirty="0"/>
            <a:t>Psychiatrie/Psychosomatik</a:t>
          </a:r>
          <a:endParaRPr lang="de-DE" sz="1050" kern="1200" dirty="0"/>
        </a:p>
      </dsp:txBody>
      <dsp:txXfrm>
        <a:off x="5580375" y="12844"/>
        <a:ext cx="2028177" cy="286045"/>
      </dsp:txXfrm>
    </dsp:sp>
    <dsp:sp modelId="{C84BED79-153F-4173-AC28-2A188AB18E03}">
      <dsp:nvSpPr>
        <dsp:cNvPr id="0" name=""/>
        <dsp:cNvSpPr/>
      </dsp:nvSpPr>
      <dsp:spPr>
        <a:xfrm rot="5400000">
          <a:off x="6549709" y="334375"/>
          <a:ext cx="89509" cy="53172"/>
        </a:xfrm>
        <a:prstGeom prst="rightArrow">
          <a:avLst>
            <a:gd name="adj1" fmla="val 66700"/>
            <a:gd name="adj2" fmla="val 50000"/>
          </a:avLst>
        </a:prstGeom>
        <a:gradFill rotWithShape="0">
          <a:gsLst>
            <a:gs pos="0">
              <a:schemeClr val="accent2">
                <a:shade val="90000"/>
                <a:hueOff val="379872"/>
                <a:satOff val="-22365"/>
                <a:lumOff val="22651"/>
                <a:alphaOff val="0"/>
                <a:shade val="51000"/>
                <a:satMod val="130000"/>
              </a:schemeClr>
            </a:gs>
            <a:gs pos="80000">
              <a:schemeClr val="accent2">
                <a:shade val="90000"/>
                <a:hueOff val="379872"/>
                <a:satOff val="-22365"/>
                <a:lumOff val="22651"/>
                <a:alphaOff val="0"/>
                <a:shade val="93000"/>
                <a:satMod val="130000"/>
              </a:schemeClr>
            </a:gs>
            <a:gs pos="100000">
              <a:schemeClr val="accent2">
                <a:shade val="90000"/>
                <a:hueOff val="379872"/>
                <a:satOff val="-22365"/>
                <a:lumOff val="226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EAC6A3-4536-4705-A7DB-ADB823B685E7}">
      <dsp:nvSpPr>
        <dsp:cNvPr id="0" name=""/>
        <dsp:cNvSpPr/>
      </dsp:nvSpPr>
      <dsp:spPr>
        <a:xfrm>
          <a:off x="5571476" y="414134"/>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dirty="0"/>
            <a:t>Leistungsbezogener Vergleich</a:t>
          </a:r>
          <a:endParaRPr lang="de-DE" sz="1000" kern="1200" dirty="0"/>
        </a:p>
      </dsp:txBody>
      <dsp:txXfrm>
        <a:off x="5580375" y="423033"/>
        <a:ext cx="2028177" cy="286045"/>
      </dsp:txXfrm>
    </dsp:sp>
    <dsp:sp modelId="{3F3F57C0-0DE6-4CD0-A927-108942E8EE16}">
      <dsp:nvSpPr>
        <dsp:cNvPr id="0" name=""/>
        <dsp:cNvSpPr/>
      </dsp:nvSpPr>
      <dsp:spPr>
        <a:xfrm rot="5400000">
          <a:off x="6549709" y="744564"/>
          <a:ext cx="89509" cy="53172"/>
        </a:xfrm>
        <a:prstGeom prst="rightArrow">
          <a:avLst>
            <a:gd name="adj1" fmla="val 66700"/>
            <a:gd name="adj2" fmla="val 50000"/>
          </a:avLst>
        </a:prstGeom>
        <a:gradFill rotWithShape="0">
          <a:gsLst>
            <a:gs pos="0">
              <a:schemeClr val="accent2">
                <a:shade val="90000"/>
                <a:hueOff val="402217"/>
                <a:satOff val="-23680"/>
                <a:lumOff val="23983"/>
                <a:alphaOff val="0"/>
                <a:shade val="51000"/>
                <a:satMod val="130000"/>
              </a:schemeClr>
            </a:gs>
            <a:gs pos="80000">
              <a:schemeClr val="accent2">
                <a:shade val="90000"/>
                <a:hueOff val="402217"/>
                <a:satOff val="-23680"/>
                <a:lumOff val="23983"/>
                <a:alphaOff val="0"/>
                <a:shade val="93000"/>
                <a:satMod val="130000"/>
              </a:schemeClr>
            </a:gs>
            <a:gs pos="100000">
              <a:schemeClr val="accent2">
                <a:shade val="90000"/>
                <a:hueOff val="402217"/>
                <a:satOff val="-23680"/>
                <a:lumOff val="239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26F9FB8-6472-44FB-A585-8150622AC5B2}">
      <dsp:nvSpPr>
        <dsp:cNvPr id="0" name=""/>
        <dsp:cNvSpPr/>
      </dsp:nvSpPr>
      <dsp:spPr>
        <a:xfrm>
          <a:off x="5571476" y="824323"/>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Ausnahmetatbestände</a:t>
          </a:r>
          <a:endParaRPr lang="de-DE" sz="1000" kern="1200"/>
        </a:p>
      </dsp:txBody>
      <dsp:txXfrm>
        <a:off x="5580375" y="833222"/>
        <a:ext cx="2028177" cy="286045"/>
      </dsp:txXfrm>
    </dsp:sp>
    <dsp:sp modelId="{077A6FA9-07C4-4FB5-8951-397EB942606E}">
      <dsp:nvSpPr>
        <dsp:cNvPr id="0" name=""/>
        <dsp:cNvSpPr/>
      </dsp:nvSpPr>
      <dsp:spPr>
        <a:xfrm rot="5400000">
          <a:off x="6549709" y="1154754"/>
          <a:ext cx="89509" cy="53172"/>
        </a:xfrm>
        <a:prstGeom prst="rightArrow">
          <a:avLst>
            <a:gd name="adj1" fmla="val 66700"/>
            <a:gd name="adj2" fmla="val 50000"/>
          </a:avLst>
        </a:prstGeom>
        <a:gradFill rotWithShape="0">
          <a:gsLst>
            <a:gs pos="0">
              <a:schemeClr val="accent2">
                <a:shade val="90000"/>
                <a:hueOff val="424562"/>
                <a:satOff val="-24996"/>
                <a:lumOff val="25316"/>
                <a:alphaOff val="0"/>
                <a:shade val="51000"/>
                <a:satMod val="130000"/>
              </a:schemeClr>
            </a:gs>
            <a:gs pos="80000">
              <a:schemeClr val="accent2">
                <a:shade val="90000"/>
                <a:hueOff val="424562"/>
                <a:satOff val="-24996"/>
                <a:lumOff val="25316"/>
                <a:alphaOff val="0"/>
                <a:shade val="93000"/>
                <a:satMod val="130000"/>
              </a:schemeClr>
            </a:gs>
            <a:gs pos="100000">
              <a:schemeClr val="accent2">
                <a:shade val="90000"/>
                <a:hueOff val="424562"/>
                <a:satOff val="-24996"/>
                <a:lumOff val="253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0D1479-CD23-4FD0-B224-FC2CD7B04799}">
      <dsp:nvSpPr>
        <dsp:cNvPr id="0" name=""/>
        <dsp:cNvSpPr/>
      </dsp:nvSpPr>
      <dsp:spPr>
        <a:xfrm>
          <a:off x="5571476" y="1234513"/>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Mindestbesetzung</a:t>
          </a:r>
          <a:endParaRPr lang="de-DE" sz="1000" kern="1200"/>
        </a:p>
      </dsp:txBody>
      <dsp:txXfrm>
        <a:off x="5580375" y="1243412"/>
        <a:ext cx="2028177" cy="286045"/>
      </dsp:txXfrm>
    </dsp:sp>
    <dsp:sp modelId="{1DE19F3E-5345-4517-95B0-96B64E67354A}">
      <dsp:nvSpPr>
        <dsp:cNvPr id="0" name=""/>
        <dsp:cNvSpPr/>
      </dsp:nvSpPr>
      <dsp:spPr>
        <a:xfrm rot="5400000">
          <a:off x="6549709" y="1564943"/>
          <a:ext cx="89509" cy="53172"/>
        </a:xfrm>
        <a:prstGeom prst="rightArrow">
          <a:avLst>
            <a:gd name="adj1" fmla="val 66700"/>
            <a:gd name="adj2" fmla="val 50000"/>
          </a:avLst>
        </a:prstGeom>
        <a:gradFill rotWithShape="0">
          <a:gsLst>
            <a:gs pos="0">
              <a:schemeClr val="accent2">
                <a:shade val="90000"/>
                <a:hueOff val="446908"/>
                <a:satOff val="-26311"/>
                <a:lumOff val="26648"/>
                <a:alphaOff val="0"/>
                <a:shade val="51000"/>
                <a:satMod val="130000"/>
              </a:schemeClr>
            </a:gs>
            <a:gs pos="80000">
              <a:schemeClr val="accent2">
                <a:shade val="90000"/>
                <a:hueOff val="446908"/>
                <a:satOff val="-26311"/>
                <a:lumOff val="26648"/>
                <a:alphaOff val="0"/>
                <a:shade val="93000"/>
                <a:satMod val="130000"/>
              </a:schemeClr>
            </a:gs>
            <a:gs pos="100000">
              <a:schemeClr val="accent2">
                <a:shade val="90000"/>
                <a:hueOff val="446908"/>
                <a:satOff val="-26311"/>
                <a:lumOff val="266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CB77E1F-17D5-47EF-9C99-3F14B00483B7}">
      <dsp:nvSpPr>
        <dsp:cNvPr id="0" name=""/>
        <dsp:cNvSpPr/>
      </dsp:nvSpPr>
      <dsp:spPr>
        <a:xfrm>
          <a:off x="5571476" y="1644702"/>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PPP-RL</a:t>
          </a:r>
          <a:endParaRPr lang="de-DE" sz="1000" kern="1200"/>
        </a:p>
      </dsp:txBody>
      <dsp:txXfrm>
        <a:off x="5580375" y="1653601"/>
        <a:ext cx="2028177" cy="286045"/>
      </dsp:txXfrm>
    </dsp:sp>
    <dsp:sp modelId="{8953D8FE-7E37-45D1-826C-E30DE057C494}">
      <dsp:nvSpPr>
        <dsp:cNvPr id="0" name=""/>
        <dsp:cNvSpPr/>
      </dsp:nvSpPr>
      <dsp:spPr>
        <a:xfrm rot="5400000">
          <a:off x="6549709" y="1975132"/>
          <a:ext cx="89509" cy="53172"/>
        </a:xfrm>
        <a:prstGeom prst="rightArrow">
          <a:avLst>
            <a:gd name="adj1" fmla="val 66700"/>
            <a:gd name="adj2" fmla="val 50000"/>
          </a:avLst>
        </a:prstGeom>
        <a:gradFill rotWithShape="0">
          <a:gsLst>
            <a:gs pos="0">
              <a:schemeClr val="accent2">
                <a:shade val="90000"/>
                <a:hueOff val="469253"/>
                <a:satOff val="-27627"/>
                <a:lumOff val="27981"/>
                <a:alphaOff val="0"/>
                <a:shade val="51000"/>
                <a:satMod val="130000"/>
              </a:schemeClr>
            </a:gs>
            <a:gs pos="80000">
              <a:schemeClr val="accent2">
                <a:shade val="90000"/>
                <a:hueOff val="469253"/>
                <a:satOff val="-27627"/>
                <a:lumOff val="27981"/>
                <a:alphaOff val="0"/>
                <a:shade val="93000"/>
                <a:satMod val="130000"/>
              </a:schemeClr>
            </a:gs>
            <a:gs pos="100000">
              <a:schemeClr val="accent2">
                <a:shade val="90000"/>
                <a:hueOff val="469253"/>
                <a:satOff val="-27627"/>
                <a:lumOff val="27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06A219C-582D-4E0B-A62E-4802BDBF6751}">
      <dsp:nvSpPr>
        <dsp:cNvPr id="0" name=""/>
        <dsp:cNvSpPr/>
      </dsp:nvSpPr>
      <dsp:spPr>
        <a:xfrm>
          <a:off x="5571476" y="2054891"/>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Leistungsgerechtes Budget</a:t>
          </a:r>
          <a:endParaRPr lang="de-DE" sz="1000" kern="1200"/>
        </a:p>
      </dsp:txBody>
      <dsp:txXfrm>
        <a:off x="5580375" y="2063790"/>
        <a:ext cx="2028177" cy="286045"/>
      </dsp:txXfrm>
    </dsp:sp>
    <dsp:sp modelId="{25854112-1FBE-481C-A853-AD01E058755B}">
      <dsp:nvSpPr>
        <dsp:cNvPr id="0" name=""/>
        <dsp:cNvSpPr/>
      </dsp:nvSpPr>
      <dsp:spPr>
        <a:xfrm rot="5400000">
          <a:off x="6549709" y="2385322"/>
          <a:ext cx="89509" cy="53172"/>
        </a:xfrm>
        <a:prstGeom prst="rightArrow">
          <a:avLst>
            <a:gd name="adj1" fmla="val 66700"/>
            <a:gd name="adj2" fmla="val 50000"/>
          </a:avLst>
        </a:prstGeom>
        <a:gradFill rotWithShape="0">
          <a:gsLst>
            <a:gs pos="0">
              <a:schemeClr val="accent2">
                <a:shade val="90000"/>
                <a:hueOff val="491599"/>
                <a:satOff val="-28942"/>
                <a:lumOff val="29313"/>
                <a:alphaOff val="0"/>
                <a:shade val="51000"/>
                <a:satMod val="130000"/>
              </a:schemeClr>
            </a:gs>
            <a:gs pos="80000">
              <a:schemeClr val="accent2">
                <a:shade val="90000"/>
                <a:hueOff val="491599"/>
                <a:satOff val="-28942"/>
                <a:lumOff val="29313"/>
                <a:alphaOff val="0"/>
                <a:shade val="93000"/>
                <a:satMod val="130000"/>
              </a:schemeClr>
            </a:gs>
            <a:gs pos="100000">
              <a:schemeClr val="accent2">
                <a:shade val="90000"/>
                <a:hueOff val="491599"/>
                <a:satOff val="-28942"/>
                <a:lumOff val="29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8554DD0-DDA8-4CC3-9ADF-C728B6550EE5}">
      <dsp:nvSpPr>
        <dsp:cNvPr id="0" name=""/>
        <dsp:cNvSpPr/>
      </dsp:nvSpPr>
      <dsp:spPr>
        <a:xfrm>
          <a:off x="5571476" y="2465081"/>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dirty="0"/>
            <a:t>Leistungen</a:t>
          </a:r>
          <a:endParaRPr lang="de-DE" sz="1000" kern="1200" dirty="0"/>
        </a:p>
      </dsp:txBody>
      <dsp:txXfrm>
        <a:off x="5580375" y="2473980"/>
        <a:ext cx="2028177" cy="286045"/>
      </dsp:txXfrm>
    </dsp:sp>
    <dsp:sp modelId="{1ECB249B-5070-4ED5-AFB5-166C36119803}">
      <dsp:nvSpPr>
        <dsp:cNvPr id="0" name=""/>
        <dsp:cNvSpPr/>
      </dsp:nvSpPr>
      <dsp:spPr>
        <a:xfrm rot="5400000">
          <a:off x="6567877" y="2795511"/>
          <a:ext cx="53172" cy="53172"/>
        </a:xfrm>
        <a:prstGeom prst="rightArrow">
          <a:avLst>
            <a:gd name="adj1" fmla="val 66700"/>
            <a:gd name="adj2" fmla="val 50000"/>
          </a:avLst>
        </a:prstGeom>
        <a:gradFill rotWithShape="0">
          <a:gsLst>
            <a:gs pos="0">
              <a:schemeClr val="accent2">
                <a:shade val="90000"/>
                <a:hueOff val="513944"/>
                <a:satOff val="-30258"/>
                <a:lumOff val="30645"/>
                <a:alphaOff val="0"/>
                <a:shade val="51000"/>
                <a:satMod val="130000"/>
              </a:schemeClr>
            </a:gs>
            <a:gs pos="80000">
              <a:schemeClr val="accent2">
                <a:shade val="90000"/>
                <a:hueOff val="513944"/>
                <a:satOff val="-30258"/>
                <a:lumOff val="30645"/>
                <a:alphaOff val="0"/>
                <a:shade val="93000"/>
                <a:satMod val="130000"/>
              </a:schemeClr>
            </a:gs>
            <a:gs pos="100000">
              <a:schemeClr val="accent2">
                <a:shade val="90000"/>
                <a:hueOff val="513944"/>
                <a:satOff val="-30258"/>
                <a:lumOff val="306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E70A36-88E1-46C2-9965-E3744D4D37D3}">
      <dsp:nvSpPr>
        <dsp:cNvPr id="0" name=""/>
        <dsp:cNvSpPr/>
      </dsp:nvSpPr>
      <dsp:spPr>
        <a:xfrm>
          <a:off x="5571853" y="2875270"/>
          <a:ext cx="2045222"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PEPP</a:t>
          </a:r>
          <a:endParaRPr lang="de-DE" sz="1000" kern="1200" dirty="0"/>
        </a:p>
      </dsp:txBody>
      <dsp:txXfrm>
        <a:off x="5580752" y="2884169"/>
        <a:ext cx="2027424" cy="286045"/>
      </dsp:txXfrm>
    </dsp:sp>
    <dsp:sp modelId="{326FF0AC-6136-40FB-B5EF-48DB9BE7D31E}">
      <dsp:nvSpPr>
        <dsp:cNvPr id="0" name=""/>
        <dsp:cNvSpPr/>
      </dsp:nvSpPr>
      <dsp:spPr>
        <a:xfrm rot="5400000">
          <a:off x="6567877" y="3205700"/>
          <a:ext cx="53172" cy="53172"/>
        </a:xfrm>
        <a:prstGeom prst="rightArrow">
          <a:avLst>
            <a:gd name="adj1" fmla="val 66700"/>
            <a:gd name="adj2" fmla="val 50000"/>
          </a:avLst>
        </a:prstGeom>
        <a:gradFill rotWithShape="0">
          <a:gsLst>
            <a:gs pos="0">
              <a:schemeClr val="accent2">
                <a:shade val="90000"/>
                <a:hueOff val="536289"/>
                <a:satOff val="-31573"/>
                <a:lumOff val="31978"/>
                <a:alphaOff val="0"/>
                <a:shade val="51000"/>
                <a:satMod val="130000"/>
              </a:schemeClr>
            </a:gs>
            <a:gs pos="80000">
              <a:schemeClr val="accent2">
                <a:shade val="90000"/>
                <a:hueOff val="536289"/>
                <a:satOff val="-31573"/>
                <a:lumOff val="31978"/>
                <a:alphaOff val="0"/>
                <a:shade val="93000"/>
                <a:satMod val="130000"/>
              </a:schemeClr>
            </a:gs>
            <a:gs pos="100000">
              <a:schemeClr val="accent2">
                <a:shade val="90000"/>
                <a:hueOff val="536289"/>
                <a:satOff val="-31573"/>
                <a:lumOff val="319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FD1FCB-ED83-4457-B87F-97DE4638DE46}">
      <dsp:nvSpPr>
        <dsp:cNvPr id="0" name=""/>
        <dsp:cNvSpPr/>
      </dsp:nvSpPr>
      <dsp:spPr>
        <a:xfrm>
          <a:off x="5571853" y="3285459"/>
          <a:ext cx="2045222"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dirty="0"/>
            <a:t>ZE</a:t>
          </a:r>
          <a:endParaRPr lang="de-DE" sz="1000" kern="1200" dirty="0"/>
        </a:p>
      </dsp:txBody>
      <dsp:txXfrm>
        <a:off x="5580752" y="3294358"/>
        <a:ext cx="2027424" cy="286045"/>
      </dsp:txXfrm>
    </dsp:sp>
    <dsp:sp modelId="{4F68318C-A6F2-4E26-80C2-9490991D6FEF}">
      <dsp:nvSpPr>
        <dsp:cNvPr id="0" name=""/>
        <dsp:cNvSpPr/>
      </dsp:nvSpPr>
      <dsp:spPr>
        <a:xfrm rot="5400000">
          <a:off x="6567877" y="3615890"/>
          <a:ext cx="53172" cy="53172"/>
        </a:xfrm>
        <a:prstGeom prst="rightArrow">
          <a:avLst>
            <a:gd name="adj1" fmla="val 66700"/>
            <a:gd name="adj2" fmla="val 50000"/>
          </a:avLst>
        </a:prstGeom>
        <a:gradFill rotWithShape="0">
          <a:gsLst>
            <a:gs pos="0">
              <a:schemeClr val="accent2">
                <a:shade val="90000"/>
                <a:hueOff val="558635"/>
                <a:satOff val="-32889"/>
                <a:lumOff val="33310"/>
                <a:alphaOff val="0"/>
                <a:shade val="51000"/>
                <a:satMod val="130000"/>
              </a:schemeClr>
            </a:gs>
            <a:gs pos="80000">
              <a:schemeClr val="accent2">
                <a:shade val="90000"/>
                <a:hueOff val="558635"/>
                <a:satOff val="-32889"/>
                <a:lumOff val="33310"/>
                <a:alphaOff val="0"/>
                <a:shade val="93000"/>
                <a:satMod val="130000"/>
              </a:schemeClr>
            </a:gs>
            <a:gs pos="100000">
              <a:schemeClr val="accent2">
                <a:shade val="90000"/>
                <a:hueOff val="558635"/>
                <a:satOff val="-32889"/>
                <a:lumOff val="333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E87727A-8B21-4FAA-9C77-4F28D2F78292}">
      <dsp:nvSpPr>
        <dsp:cNvPr id="0" name=""/>
        <dsp:cNvSpPr/>
      </dsp:nvSpPr>
      <dsp:spPr>
        <a:xfrm>
          <a:off x="5571476" y="3695649"/>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NUB</a:t>
          </a:r>
          <a:endParaRPr lang="de-DE" sz="1000" kern="1200"/>
        </a:p>
      </dsp:txBody>
      <dsp:txXfrm>
        <a:off x="5580375" y="3704548"/>
        <a:ext cx="2028177" cy="286045"/>
      </dsp:txXfrm>
    </dsp:sp>
    <dsp:sp modelId="{21947452-C674-4674-8068-4E4B2D17BC81}">
      <dsp:nvSpPr>
        <dsp:cNvPr id="0" name=""/>
        <dsp:cNvSpPr/>
      </dsp:nvSpPr>
      <dsp:spPr>
        <a:xfrm rot="5400000">
          <a:off x="6549709" y="4026079"/>
          <a:ext cx="89509" cy="53172"/>
        </a:xfrm>
        <a:prstGeom prst="rightArrow">
          <a:avLst>
            <a:gd name="adj1" fmla="val 66700"/>
            <a:gd name="adj2" fmla="val 50000"/>
          </a:avLst>
        </a:prstGeom>
        <a:gradFill rotWithShape="0">
          <a:gsLst>
            <a:gs pos="0">
              <a:schemeClr val="accent2">
                <a:shade val="90000"/>
                <a:hueOff val="580980"/>
                <a:satOff val="-34205"/>
                <a:lumOff val="34643"/>
                <a:alphaOff val="0"/>
                <a:shade val="51000"/>
                <a:satMod val="130000"/>
              </a:schemeClr>
            </a:gs>
            <a:gs pos="80000">
              <a:schemeClr val="accent2">
                <a:shade val="90000"/>
                <a:hueOff val="580980"/>
                <a:satOff val="-34205"/>
                <a:lumOff val="34643"/>
                <a:alphaOff val="0"/>
                <a:shade val="93000"/>
                <a:satMod val="130000"/>
              </a:schemeClr>
            </a:gs>
            <a:gs pos="100000">
              <a:schemeClr val="accent2">
                <a:shade val="90000"/>
                <a:hueOff val="580980"/>
                <a:satOff val="-34205"/>
                <a:lumOff val="346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664C58-E11C-437D-95BF-4C53F3EE1975}">
      <dsp:nvSpPr>
        <dsp:cNvPr id="0" name=""/>
        <dsp:cNvSpPr/>
      </dsp:nvSpPr>
      <dsp:spPr>
        <a:xfrm>
          <a:off x="5571476" y="4105838"/>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StäB</a:t>
          </a:r>
          <a:endParaRPr lang="de-DE" sz="1000" kern="1200"/>
        </a:p>
      </dsp:txBody>
      <dsp:txXfrm>
        <a:off x="5580375" y="4114737"/>
        <a:ext cx="2028177" cy="286045"/>
      </dsp:txXfrm>
    </dsp:sp>
    <dsp:sp modelId="{1179B1AB-7063-4FD8-AF79-38C5C20A8261}">
      <dsp:nvSpPr>
        <dsp:cNvPr id="0" name=""/>
        <dsp:cNvSpPr/>
      </dsp:nvSpPr>
      <dsp:spPr>
        <a:xfrm>
          <a:off x="7787604" y="3945"/>
          <a:ext cx="2045975" cy="303843"/>
        </a:xfrm>
        <a:prstGeom prst="roundRect">
          <a:avLst>
            <a:gd name="adj" fmla="val 1000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de-DE" sz="1050" b="0" i="0" u="none" kern="1200"/>
            <a:t>Sonstiges</a:t>
          </a:r>
          <a:endParaRPr lang="de-DE" sz="1050" kern="1200"/>
        </a:p>
      </dsp:txBody>
      <dsp:txXfrm>
        <a:off x="7796503" y="12844"/>
        <a:ext cx="2028177" cy="286045"/>
      </dsp:txXfrm>
    </dsp:sp>
    <dsp:sp modelId="{278B2D6A-7FA7-494B-AF32-E820C7D25EE2}">
      <dsp:nvSpPr>
        <dsp:cNvPr id="0" name=""/>
        <dsp:cNvSpPr/>
      </dsp:nvSpPr>
      <dsp:spPr>
        <a:xfrm rot="5400000">
          <a:off x="8765837" y="334375"/>
          <a:ext cx="89509" cy="53172"/>
        </a:xfrm>
        <a:prstGeom prst="rightArrow">
          <a:avLst>
            <a:gd name="adj1" fmla="val 66700"/>
            <a:gd name="adj2" fmla="val 50000"/>
          </a:avLst>
        </a:prstGeom>
        <a:gradFill rotWithShape="0">
          <a:gsLst>
            <a:gs pos="0">
              <a:schemeClr val="accent2">
                <a:shade val="90000"/>
                <a:hueOff val="603326"/>
                <a:satOff val="-35520"/>
                <a:lumOff val="35975"/>
                <a:alphaOff val="0"/>
                <a:shade val="51000"/>
                <a:satMod val="130000"/>
              </a:schemeClr>
            </a:gs>
            <a:gs pos="80000">
              <a:schemeClr val="accent2">
                <a:shade val="90000"/>
                <a:hueOff val="603326"/>
                <a:satOff val="-35520"/>
                <a:lumOff val="35975"/>
                <a:alphaOff val="0"/>
                <a:shade val="93000"/>
                <a:satMod val="130000"/>
              </a:schemeClr>
            </a:gs>
            <a:gs pos="100000">
              <a:schemeClr val="accent2">
                <a:shade val="90000"/>
                <a:hueOff val="603326"/>
                <a:satOff val="-35520"/>
                <a:lumOff val="359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E005C63-3593-4485-A39D-6915D50C411C}">
      <dsp:nvSpPr>
        <dsp:cNvPr id="0" name=""/>
        <dsp:cNvSpPr/>
      </dsp:nvSpPr>
      <dsp:spPr>
        <a:xfrm>
          <a:off x="7787604" y="414134"/>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dirty="0"/>
            <a:t>Ausbildungsbudget</a:t>
          </a:r>
          <a:endParaRPr lang="de-DE" sz="1000" kern="1200" dirty="0"/>
        </a:p>
      </dsp:txBody>
      <dsp:txXfrm>
        <a:off x="7796503" y="423033"/>
        <a:ext cx="2028177" cy="286045"/>
      </dsp:txXfrm>
    </dsp:sp>
    <dsp:sp modelId="{40312431-2EF2-4AD5-8461-B42E27FF1CF1}">
      <dsp:nvSpPr>
        <dsp:cNvPr id="0" name=""/>
        <dsp:cNvSpPr/>
      </dsp:nvSpPr>
      <dsp:spPr>
        <a:xfrm rot="5400000">
          <a:off x="8765837" y="744564"/>
          <a:ext cx="89509" cy="53172"/>
        </a:xfrm>
        <a:prstGeom prst="rightArrow">
          <a:avLst>
            <a:gd name="adj1" fmla="val 66700"/>
            <a:gd name="adj2" fmla="val 50000"/>
          </a:avLst>
        </a:prstGeom>
        <a:gradFill rotWithShape="0">
          <a:gsLst>
            <a:gs pos="0">
              <a:schemeClr val="accent2">
                <a:shade val="90000"/>
                <a:hueOff val="625671"/>
                <a:satOff val="-36836"/>
                <a:lumOff val="37307"/>
                <a:alphaOff val="0"/>
                <a:shade val="51000"/>
                <a:satMod val="130000"/>
              </a:schemeClr>
            </a:gs>
            <a:gs pos="80000">
              <a:schemeClr val="accent2">
                <a:shade val="90000"/>
                <a:hueOff val="625671"/>
                <a:satOff val="-36836"/>
                <a:lumOff val="37307"/>
                <a:alphaOff val="0"/>
                <a:shade val="93000"/>
                <a:satMod val="130000"/>
              </a:schemeClr>
            </a:gs>
            <a:gs pos="100000">
              <a:schemeClr val="accent2">
                <a:shade val="90000"/>
                <a:hueOff val="625671"/>
                <a:satOff val="-36836"/>
                <a:lumOff val="373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313DED3-963E-4A72-99D1-7224CCC9FC81}">
      <dsp:nvSpPr>
        <dsp:cNvPr id="0" name=""/>
        <dsp:cNvSpPr/>
      </dsp:nvSpPr>
      <dsp:spPr>
        <a:xfrm>
          <a:off x="7787604" y="824323"/>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Ausgleiche (incl. Corona)</a:t>
          </a:r>
          <a:endParaRPr lang="de-DE" sz="1000" kern="1200"/>
        </a:p>
      </dsp:txBody>
      <dsp:txXfrm>
        <a:off x="7796503" y="833222"/>
        <a:ext cx="2028177" cy="286045"/>
      </dsp:txXfrm>
    </dsp:sp>
    <dsp:sp modelId="{5BB4AB5F-EF89-47D6-BF8E-063E0ACAF49A}">
      <dsp:nvSpPr>
        <dsp:cNvPr id="0" name=""/>
        <dsp:cNvSpPr/>
      </dsp:nvSpPr>
      <dsp:spPr>
        <a:xfrm rot="5400000">
          <a:off x="8765837" y="1154754"/>
          <a:ext cx="89509" cy="53172"/>
        </a:xfrm>
        <a:prstGeom prst="rightArrow">
          <a:avLst>
            <a:gd name="adj1" fmla="val 66700"/>
            <a:gd name="adj2" fmla="val 50000"/>
          </a:avLst>
        </a:prstGeom>
        <a:gradFill rotWithShape="0">
          <a:gsLst>
            <a:gs pos="0">
              <a:schemeClr val="accent2">
                <a:shade val="90000"/>
                <a:hueOff val="648016"/>
                <a:satOff val="-38151"/>
                <a:lumOff val="38640"/>
                <a:alphaOff val="0"/>
                <a:shade val="51000"/>
                <a:satMod val="130000"/>
              </a:schemeClr>
            </a:gs>
            <a:gs pos="80000">
              <a:schemeClr val="accent2">
                <a:shade val="90000"/>
                <a:hueOff val="648016"/>
                <a:satOff val="-38151"/>
                <a:lumOff val="38640"/>
                <a:alphaOff val="0"/>
                <a:shade val="93000"/>
                <a:satMod val="130000"/>
              </a:schemeClr>
            </a:gs>
            <a:gs pos="100000">
              <a:schemeClr val="accent2">
                <a:shade val="90000"/>
                <a:hueOff val="648016"/>
                <a:satOff val="-38151"/>
                <a:lumOff val="386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AA7AB52-37E3-415C-B38A-A43FF60BAE94}">
      <dsp:nvSpPr>
        <dsp:cNvPr id="0" name=""/>
        <dsp:cNvSpPr/>
      </dsp:nvSpPr>
      <dsp:spPr>
        <a:xfrm>
          <a:off x="7787604" y="1234513"/>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Strukturmerkmale</a:t>
          </a:r>
          <a:endParaRPr lang="de-DE" sz="1000" kern="1200"/>
        </a:p>
      </dsp:txBody>
      <dsp:txXfrm>
        <a:off x="7796503" y="1243412"/>
        <a:ext cx="2028177" cy="286045"/>
      </dsp:txXfrm>
    </dsp:sp>
    <dsp:sp modelId="{8D60AB7B-1DAC-45A7-BAAB-B52C1D054501}">
      <dsp:nvSpPr>
        <dsp:cNvPr id="0" name=""/>
        <dsp:cNvSpPr/>
      </dsp:nvSpPr>
      <dsp:spPr>
        <a:xfrm rot="5400000">
          <a:off x="8765837" y="1564943"/>
          <a:ext cx="89509" cy="53172"/>
        </a:xfrm>
        <a:prstGeom prst="rightArrow">
          <a:avLst>
            <a:gd name="adj1" fmla="val 66700"/>
            <a:gd name="adj2" fmla="val 50000"/>
          </a:avLst>
        </a:prstGeom>
        <a:gradFill rotWithShape="0">
          <a:gsLst>
            <a:gs pos="0">
              <a:schemeClr val="accent2">
                <a:shade val="90000"/>
                <a:hueOff val="670362"/>
                <a:satOff val="-39467"/>
                <a:lumOff val="39972"/>
                <a:alphaOff val="0"/>
                <a:shade val="51000"/>
                <a:satMod val="130000"/>
              </a:schemeClr>
            </a:gs>
            <a:gs pos="80000">
              <a:schemeClr val="accent2">
                <a:shade val="90000"/>
                <a:hueOff val="670362"/>
                <a:satOff val="-39467"/>
                <a:lumOff val="39972"/>
                <a:alphaOff val="0"/>
                <a:shade val="93000"/>
                <a:satMod val="130000"/>
              </a:schemeClr>
            </a:gs>
            <a:gs pos="100000">
              <a:schemeClr val="accent2">
                <a:shade val="90000"/>
                <a:hueOff val="670362"/>
                <a:satOff val="-39467"/>
                <a:lumOff val="399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14F830F-8971-43CB-A6B1-22FCFBE9CAC6}">
      <dsp:nvSpPr>
        <dsp:cNvPr id="0" name=""/>
        <dsp:cNvSpPr/>
      </dsp:nvSpPr>
      <dsp:spPr>
        <a:xfrm>
          <a:off x="7787604" y="1644702"/>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Testate, Bescheinigungen</a:t>
          </a:r>
          <a:endParaRPr lang="de-DE" sz="1000" kern="1200"/>
        </a:p>
      </dsp:txBody>
      <dsp:txXfrm>
        <a:off x="7796503" y="1653601"/>
        <a:ext cx="2028177" cy="286045"/>
      </dsp:txXfrm>
    </dsp:sp>
    <dsp:sp modelId="{CD8B3E48-7572-44F2-8CB3-982F64C58F90}">
      <dsp:nvSpPr>
        <dsp:cNvPr id="0" name=""/>
        <dsp:cNvSpPr/>
      </dsp:nvSpPr>
      <dsp:spPr>
        <a:xfrm rot="5400000">
          <a:off x="8765837" y="1975132"/>
          <a:ext cx="89509" cy="53172"/>
        </a:xfrm>
        <a:prstGeom prst="rightArrow">
          <a:avLst>
            <a:gd name="adj1" fmla="val 66700"/>
            <a:gd name="adj2" fmla="val 50000"/>
          </a:avLst>
        </a:prstGeom>
        <a:gradFill rotWithShape="0">
          <a:gsLst>
            <a:gs pos="0">
              <a:schemeClr val="accent2">
                <a:shade val="90000"/>
                <a:hueOff val="692707"/>
                <a:satOff val="-40782"/>
                <a:lumOff val="41305"/>
                <a:alphaOff val="0"/>
                <a:shade val="51000"/>
                <a:satMod val="130000"/>
              </a:schemeClr>
            </a:gs>
            <a:gs pos="80000">
              <a:schemeClr val="accent2">
                <a:shade val="90000"/>
                <a:hueOff val="692707"/>
                <a:satOff val="-40782"/>
                <a:lumOff val="41305"/>
                <a:alphaOff val="0"/>
                <a:shade val="93000"/>
                <a:satMod val="130000"/>
              </a:schemeClr>
            </a:gs>
            <a:gs pos="100000">
              <a:schemeClr val="accent2">
                <a:shade val="90000"/>
                <a:hueOff val="692707"/>
                <a:satOff val="-40782"/>
                <a:lumOff val="413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83E6A78-2275-47A1-B85A-71268507E66E}">
      <dsp:nvSpPr>
        <dsp:cNvPr id="0" name=""/>
        <dsp:cNvSpPr/>
      </dsp:nvSpPr>
      <dsp:spPr>
        <a:xfrm>
          <a:off x="7787604" y="2054891"/>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Mindestmengen</a:t>
          </a:r>
          <a:endParaRPr lang="de-DE" sz="1000" kern="1200"/>
        </a:p>
      </dsp:txBody>
      <dsp:txXfrm>
        <a:off x="7796503" y="2063790"/>
        <a:ext cx="2028177" cy="286045"/>
      </dsp:txXfrm>
    </dsp:sp>
    <dsp:sp modelId="{58294B6B-917C-4CBB-B127-DBD7AC67E646}">
      <dsp:nvSpPr>
        <dsp:cNvPr id="0" name=""/>
        <dsp:cNvSpPr/>
      </dsp:nvSpPr>
      <dsp:spPr>
        <a:xfrm rot="5400000">
          <a:off x="8765837" y="2385322"/>
          <a:ext cx="89509" cy="53172"/>
        </a:xfrm>
        <a:prstGeom prst="rightArrow">
          <a:avLst>
            <a:gd name="adj1" fmla="val 66700"/>
            <a:gd name="adj2" fmla="val 50000"/>
          </a:avLst>
        </a:prstGeom>
        <a:gradFill rotWithShape="0">
          <a:gsLst>
            <a:gs pos="0">
              <a:schemeClr val="accent2">
                <a:shade val="90000"/>
                <a:hueOff val="715052"/>
                <a:satOff val="-42098"/>
                <a:lumOff val="42637"/>
                <a:alphaOff val="0"/>
                <a:shade val="51000"/>
                <a:satMod val="130000"/>
              </a:schemeClr>
            </a:gs>
            <a:gs pos="80000">
              <a:schemeClr val="accent2">
                <a:shade val="90000"/>
                <a:hueOff val="715052"/>
                <a:satOff val="-42098"/>
                <a:lumOff val="42637"/>
                <a:alphaOff val="0"/>
                <a:shade val="93000"/>
                <a:satMod val="130000"/>
              </a:schemeClr>
            </a:gs>
            <a:gs pos="100000">
              <a:schemeClr val="accent2">
                <a:shade val="90000"/>
                <a:hueOff val="715052"/>
                <a:satOff val="-42098"/>
                <a:lumOff val="426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19B9DD-933F-4C83-9B50-0AA23F241F2A}">
      <dsp:nvSpPr>
        <dsp:cNvPr id="0" name=""/>
        <dsp:cNvSpPr/>
      </dsp:nvSpPr>
      <dsp:spPr>
        <a:xfrm>
          <a:off x="7787604" y="2465081"/>
          <a:ext cx="2045975" cy="303843"/>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b="0" i="0" u="none" kern="1200"/>
            <a:t>Sanktionen (PPUGV/[KHZG])</a:t>
          </a:r>
          <a:endParaRPr lang="de-DE" sz="1000" kern="1200"/>
        </a:p>
      </dsp:txBody>
      <dsp:txXfrm>
        <a:off x="7796503" y="2473980"/>
        <a:ext cx="2028177" cy="286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67C7E-FFD6-455D-B286-5ABE07040457}">
      <dsp:nvSpPr>
        <dsp:cNvPr id="0" name=""/>
        <dsp:cNvSpPr/>
      </dsp:nvSpPr>
      <dsp:spPr>
        <a:xfrm>
          <a:off x="667" y="29576"/>
          <a:ext cx="1443263" cy="214336"/>
        </a:xfrm>
        <a:prstGeom prst="roundRect">
          <a:avLst>
            <a:gd name="adj" fmla="val 1000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0" i="0" u="none" kern="1200" dirty="0"/>
            <a:t>Leistungsvergütung</a:t>
          </a:r>
          <a:endParaRPr lang="de-DE" sz="900" kern="1200" dirty="0"/>
        </a:p>
      </dsp:txBody>
      <dsp:txXfrm>
        <a:off x="6945" y="35854"/>
        <a:ext cx="1430707" cy="201780"/>
      </dsp:txXfrm>
    </dsp:sp>
    <dsp:sp modelId="{83CCDE97-1D75-4497-B129-67D06075948A}">
      <dsp:nvSpPr>
        <dsp:cNvPr id="0" name=""/>
        <dsp:cNvSpPr/>
      </dsp:nvSpPr>
      <dsp:spPr>
        <a:xfrm rot="5400000">
          <a:off x="690728" y="262667"/>
          <a:ext cx="63141" cy="37508"/>
        </a:xfrm>
        <a:prstGeom prst="rightArrow">
          <a:avLst>
            <a:gd name="adj1" fmla="val 667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CF8935B-A119-4118-AA05-B1C6EC2A8DD7}">
      <dsp:nvSpPr>
        <dsp:cNvPr id="0" name=""/>
        <dsp:cNvSpPr/>
      </dsp:nvSpPr>
      <dsp:spPr>
        <a:xfrm>
          <a:off x="667" y="318930"/>
          <a:ext cx="1443263" cy="214336"/>
        </a:xfrm>
        <a:prstGeom prst="roundRect">
          <a:avLst>
            <a:gd name="adj" fmla="val 10000"/>
          </a:avLst>
        </a:prstGeom>
        <a:solidFill>
          <a:srgbClr val="FF000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Leistungen DRG (E1)</a:t>
          </a:r>
          <a:endParaRPr lang="de-DE" sz="800" kern="1200" dirty="0"/>
        </a:p>
      </dsp:txBody>
      <dsp:txXfrm>
        <a:off x="6945" y="325208"/>
        <a:ext cx="1430707" cy="201780"/>
      </dsp:txXfrm>
    </dsp:sp>
    <dsp:sp modelId="{A3A624EC-7AE4-4F3C-8968-4CE173EEF84F}">
      <dsp:nvSpPr>
        <dsp:cNvPr id="0" name=""/>
        <dsp:cNvSpPr/>
      </dsp:nvSpPr>
      <dsp:spPr>
        <a:xfrm rot="5400000">
          <a:off x="690728" y="552021"/>
          <a:ext cx="63141" cy="37508"/>
        </a:xfrm>
        <a:prstGeom prst="rightArrow">
          <a:avLst>
            <a:gd name="adj1" fmla="val 66700"/>
            <a:gd name="adj2" fmla="val 50000"/>
          </a:avLst>
        </a:prstGeom>
        <a:gradFill rotWithShape="0">
          <a:gsLst>
            <a:gs pos="0">
              <a:schemeClr val="accent2">
                <a:shade val="90000"/>
                <a:hueOff val="22345"/>
                <a:satOff val="-1316"/>
                <a:lumOff val="1332"/>
                <a:alphaOff val="0"/>
                <a:shade val="51000"/>
                <a:satMod val="130000"/>
              </a:schemeClr>
            </a:gs>
            <a:gs pos="80000">
              <a:schemeClr val="accent2">
                <a:shade val="90000"/>
                <a:hueOff val="22345"/>
                <a:satOff val="-1316"/>
                <a:lumOff val="1332"/>
                <a:alphaOff val="0"/>
                <a:shade val="93000"/>
                <a:satMod val="130000"/>
              </a:schemeClr>
            </a:gs>
            <a:gs pos="100000">
              <a:schemeClr val="accent2">
                <a:shade val="90000"/>
                <a:hueOff val="22345"/>
                <a:satOff val="-1316"/>
                <a:lumOff val="13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562EB37-CAF0-4955-A9E4-F090142BFFC6}">
      <dsp:nvSpPr>
        <dsp:cNvPr id="0" name=""/>
        <dsp:cNvSpPr/>
      </dsp:nvSpPr>
      <dsp:spPr>
        <a:xfrm>
          <a:off x="667" y="608284"/>
          <a:ext cx="1443263" cy="214336"/>
        </a:xfrm>
        <a:prstGeom prst="roundRect">
          <a:avLst>
            <a:gd name="adj" fmla="val 10000"/>
          </a:avLst>
        </a:prstGeom>
        <a:solidFill>
          <a:srgbClr val="CBDFF1">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Pflegebudget</a:t>
          </a:r>
          <a:endParaRPr lang="de-DE" sz="800" kern="1200" dirty="0"/>
        </a:p>
      </dsp:txBody>
      <dsp:txXfrm>
        <a:off x="6945" y="614562"/>
        <a:ext cx="1430707" cy="201780"/>
      </dsp:txXfrm>
    </dsp:sp>
    <dsp:sp modelId="{9B8F46EA-D5EC-4FB8-9360-9CBE8BDD3229}">
      <dsp:nvSpPr>
        <dsp:cNvPr id="0" name=""/>
        <dsp:cNvSpPr/>
      </dsp:nvSpPr>
      <dsp:spPr>
        <a:xfrm rot="5400000">
          <a:off x="690728" y="841375"/>
          <a:ext cx="63141" cy="37508"/>
        </a:xfrm>
        <a:prstGeom prst="rightArrow">
          <a:avLst>
            <a:gd name="adj1" fmla="val 66700"/>
            <a:gd name="adj2" fmla="val 50000"/>
          </a:avLst>
        </a:prstGeom>
        <a:gradFill rotWithShape="0">
          <a:gsLst>
            <a:gs pos="0">
              <a:schemeClr val="accent2">
                <a:shade val="90000"/>
                <a:hueOff val="44691"/>
                <a:satOff val="-2631"/>
                <a:lumOff val="2665"/>
                <a:alphaOff val="0"/>
                <a:shade val="51000"/>
                <a:satMod val="130000"/>
              </a:schemeClr>
            </a:gs>
            <a:gs pos="80000">
              <a:schemeClr val="accent2">
                <a:shade val="90000"/>
                <a:hueOff val="44691"/>
                <a:satOff val="-2631"/>
                <a:lumOff val="2665"/>
                <a:alphaOff val="0"/>
                <a:shade val="93000"/>
                <a:satMod val="130000"/>
              </a:schemeClr>
            </a:gs>
            <a:gs pos="100000">
              <a:schemeClr val="accent2">
                <a:shade val="90000"/>
                <a:hueOff val="44691"/>
                <a:satOff val="-2631"/>
                <a:lumOff val="26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6D41A92-3261-4C25-8AD4-3B1BD3C7A877}">
      <dsp:nvSpPr>
        <dsp:cNvPr id="0" name=""/>
        <dsp:cNvSpPr/>
      </dsp:nvSpPr>
      <dsp:spPr>
        <a:xfrm>
          <a:off x="667" y="897638"/>
          <a:ext cx="1443263" cy="214336"/>
        </a:xfrm>
        <a:prstGeom prst="roundRect">
          <a:avLst>
            <a:gd name="adj" fmla="val 10000"/>
          </a:avLst>
        </a:prstGeom>
        <a:solidFill>
          <a:srgbClr val="FF000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Leistungen ZE (E2)</a:t>
          </a:r>
          <a:endParaRPr lang="de-DE" sz="800" kern="1200"/>
        </a:p>
      </dsp:txBody>
      <dsp:txXfrm>
        <a:off x="6945" y="903916"/>
        <a:ext cx="1430707" cy="201780"/>
      </dsp:txXfrm>
    </dsp:sp>
    <dsp:sp modelId="{33E4BA39-D5BA-4EA3-8AC6-EC26EEF0B023}">
      <dsp:nvSpPr>
        <dsp:cNvPr id="0" name=""/>
        <dsp:cNvSpPr/>
      </dsp:nvSpPr>
      <dsp:spPr>
        <a:xfrm rot="5400000">
          <a:off x="690728" y="1130729"/>
          <a:ext cx="63141" cy="37508"/>
        </a:xfrm>
        <a:prstGeom prst="rightArrow">
          <a:avLst>
            <a:gd name="adj1" fmla="val 66700"/>
            <a:gd name="adj2" fmla="val 50000"/>
          </a:avLst>
        </a:prstGeom>
        <a:gradFill rotWithShape="0">
          <a:gsLst>
            <a:gs pos="0">
              <a:schemeClr val="accent2">
                <a:shade val="90000"/>
                <a:hueOff val="67036"/>
                <a:satOff val="-3947"/>
                <a:lumOff val="3997"/>
                <a:alphaOff val="0"/>
                <a:shade val="51000"/>
                <a:satMod val="130000"/>
              </a:schemeClr>
            </a:gs>
            <a:gs pos="80000">
              <a:schemeClr val="accent2">
                <a:shade val="90000"/>
                <a:hueOff val="67036"/>
                <a:satOff val="-3947"/>
                <a:lumOff val="3997"/>
                <a:alphaOff val="0"/>
                <a:shade val="93000"/>
                <a:satMod val="130000"/>
              </a:schemeClr>
            </a:gs>
            <a:gs pos="100000">
              <a:schemeClr val="accent2">
                <a:shade val="90000"/>
                <a:hueOff val="67036"/>
                <a:satOff val="-3947"/>
                <a:lumOff val="39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1D1EE26-75A0-430C-A868-F5719DB284F3}">
      <dsp:nvSpPr>
        <dsp:cNvPr id="0" name=""/>
        <dsp:cNvSpPr/>
      </dsp:nvSpPr>
      <dsp:spPr>
        <a:xfrm>
          <a:off x="667" y="1186992"/>
          <a:ext cx="1443263" cy="214336"/>
        </a:xfrm>
        <a:prstGeom prst="roundRect">
          <a:avLst>
            <a:gd name="adj" fmla="val 10000"/>
          </a:avLst>
        </a:prstGeom>
        <a:solidFill>
          <a:srgbClr val="CBDFF1">
            <a:alpha val="89804"/>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unbewertete ZE (E3)</a:t>
          </a:r>
          <a:endParaRPr lang="de-DE" sz="800" kern="1200" dirty="0"/>
        </a:p>
      </dsp:txBody>
      <dsp:txXfrm>
        <a:off x="6945" y="1193270"/>
        <a:ext cx="1430707" cy="201780"/>
      </dsp:txXfrm>
    </dsp:sp>
    <dsp:sp modelId="{C4E4BDAE-2D66-449E-AEB3-930A10B1ADDD}">
      <dsp:nvSpPr>
        <dsp:cNvPr id="0" name=""/>
        <dsp:cNvSpPr/>
      </dsp:nvSpPr>
      <dsp:spPr>
        <a:xfrm rot="5400000">
          <a:off x="690728" y="1420083"/>
          <a:ext cx="63141" cy="37508"/>
        </a:xfrm>
        <a:prstGeom prst="rightArrow">
          <a:avLst>
            <a:gd name="adj1" fmla="val 66700"/>
            <a:gd name="adj2" fmla="val 50000"/>
          </a:avLst>
        </a:prstGeom>
        <a:gradFill rotWithShape="0">
          <a:gsLst>
            <a:gs pos="0">
              <a:schemeClr val="accent2">
                <a:shade val="90000"/>
                <a:hueOff val="89382"/>
                <a:satOff val="-5262"/>
                <a:lumOff val="5330"/>
                <a:alphaOff val="0"/>
                <a:shade val="51000"/>
                <a:satMod val="130000"/>
              </a:schemeClr>
            </a:gs>
            <a:gs pos="80000">
              <a:schemeClr val="accent2">
                <a:shade val="90000"/>
                <a:hueOff val="89382"/>
                <a:satOff val="-5262"/>
                <a:lumOff val="5330"/>
                <a:alphaOff val="0"/>
                <a:shade val="93000"/>
                <a:satMod val="130000"/>
              </a:schemeClr>
            </a:gs>
            <a:gs pos="100000">
              <a:schemeClr val="accent2">
                <a:shade val="90000"/>
                <a:hueOff val="89382"/>
                <a:satOff val="-5262"/>
                <a:lumOff val="5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6DF2582-7CFE-4B23-8F55-E75768369B90}">
      <dsp:nvSpPr>
        <dsp:cNvPr id="0" name=""/>
        <dsp:cNvSpPr/>
      </dsp:nvSpPr>
      <dsp:spPr>
        <a:xfrm>
          <a:off x="667" y="1476346"/>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NUB</a:t>
          </a:r>
          <a:endParaRPr lang="de-DE" sz="800" kern="1200"/>
        </a:p>
      </dsp:txBody>
      <dsp:txXfrm>
        <a:off x="6945" y="1482624"/>
        <a:ext cx="1430707" cy="201780"/>
      </dsp:txXfrm>
    </dsp:sp>
    <dsp:sp modelId="{E2D3F3D1-9825-458C-B376-9571536D26EB}">
      <dsp:nvSpPr>
        <dsp:cNvPr id="0" name=""/>
        <dsp:cNvSpPr/>
      </dsp:nvSpPr>
      <dsp:spPr>
        <a:xfrm rot="5400000">
          <a:off x="690728" y="1709437"/>
          <a:ext cx="63141" cy="37508"/>
        </a:xfrm>
        <a:prstGeom prst="rightArrow">
          <a:avLst>
            <a:gd name="adj1" fmla="val 66700"/>
            <a:gd name="adj2" fmla="val 50000"/>
          </a:avLst>
        </a:prstGeom>
        <a:gradFill rotWithShape="0">
          <a:gsLst>
            <a:gs pos="0">
              <a:schemeClr val="accent2">
                <a:shade val="90000"/>
                <a:hueOff val="111727"/>
                <a:satOff val="-6578"/>
                <a:lumOff val="6662"/>
                <a:alphaOff val="0"/>
                <a:shade val="51000"/>
                <a:satMod val="130000"/>
              </a:schemeClr>
            </a:gs>
            <a:gs pos="80000">
              <a:schemeClr val="accent2">
                <a:shade val="90000"/>
                <a:hueOff val="111727"/>
                <a:satOff val="-6578"/>
                <a:lumOff val="6662"/>
                <a:alphaOff val="0"/>
                <a:shade val="93000"/>
                <a:satMod val="130000"/>
              </a:schemeClr>
            </a:gs>
            <a:gs pos="100000">
              <a:schemeClr val="accent2">
                <a:shade val="90000"/>
                <a:hueOff val="111727"/>
                <a:satOff val="-6578"/>
                <a:lumOff val="66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94ABE9B-D864-4568-A318-994F18368F3E}">
      <dsp:nvSpPr>
        <dsp:cNvPr id="0" name=""/>
        <dsp:cNvSpPr/>
      </dsp:nvSpPr>
      <dsp:spPr>
        <a:xfrm>
          <a:off x="667" y="176570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Besondere Einrichtung</a:t>
          </a:r>
          <a:endParaRPr lang="de-DE" sz="800" kern="1200"/>
        </a:p>
      </dsp:txBody>
      <dsp:txXfrm>
        <a:off x="6945" y="1771978"/>
        <a:ext cx="1430707" cy="201780"/>
      </dsp:txXfrm>
    </dsp:sp>
    <dsp:sp modelId="{15813000-59E9-49FF-9859-E8B5CCCB93A5}">
      <dsp:nvSpPr>
        <dsp:cNvPr id="0" name=""/>
        <dsp:cNvSpPr/>
      </dsp:nvSpPr>
      <dsp:spPr>
        <a:xfrm>
          <a:off x="1563958" y="29576"/>
          <a:ext cx="1443263" cy="214336"/>
        </a:xfrm>
        <a:prstGeom prst="roundRect">
          <a:avLst>
            <a:gd name="adj" fmla="val 10000"/>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0" i="0" u="none" kern="1200" dirty="0"/>
            <a:t>Zu-/Abschläge</a:t>
          </a:r>
          <a:endParaRPr lang="de-DE" sz="900" kern="1200" dirty="0"/>
        </a:p>
      </dsp:txBody>
      <dsp:txXfrm>
        <a:off x="1570236" y="35854"/>
        <a:ext cx="1430707" cy="201780"/>
      </dsp:txXfrm>
    </dsp:sp>
    <dsp:sp modelId="{F789DD14-B76A-4D2E-9EC5-BEF691E63D2B}">
      <dsp:nvSpPr>
        <dsp:cNvPr id="0" name=""/>
        <dsp:cNvSpPr/>
      </dsp:nvSpPr>
      <dsp:spPr>
        <a:xfrm rot="5400000">
          <a:off x="2254019" y="262667"/>
          <a:ext cx="63141" cy="37508"/>
        </a:xfrm>
        <a:prstGeom prst="rightArrow">
          <a:avLst>
            <a:gd name="adj1" fmla="val 66700"/>
            <a:gd name="adj2" fmla="val 50000"/>
          </a:avLst>
        </a:prstGeom>
        <a:gradFill rotWithShape="0">
          <a:gsLst>
            <a:gs pos="0">
              <a:schemeClr val="accent2">
                <a:shade val="90000"/>
                <a:hueOff val="134072"/>
                <a:satOff val="-7893"/>
                <a:lumOff val="7994"/>
                <a:alphaOff val="0"/>
                <a:shade val="51000"/>
                <a:satMod val="130000"/>
              </a:schemeClr>
            </a:gs>
            <a:gs pos="80000">
              <a:schemeClr val="accent2">
                <a:shade val="90000"/>
                <a:hueOff val="134072"/>
                <a:satOff val="-7893"/>
                <a:lumOff val="7994"/>
                <a:alphaOff val="0"/>
                <a:shade val="93000"/>
                <a:satMod val="130000"/>
              </a:schemeClr>
            </a:gs>
            <a:gs pos="100000">
              <a:schemeClr val="accent2">
                <a:shade val="90000"/>
                <a:hueOff val="134072"/>
                <a:satOff val="-7893"/>
                <a:lumOff val="79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5D8EC96-08FA-446D-83E8-685BAC48D776}">
      <dsp:nvSpPr>
        <dsp:cNvPr id="0" name=""/>
        <dsp:cNvSpPr/>
      </dsp:nvSpPr>
      <dsp:spPr>
        <a:xfrm>
          <a:off x="1563958" y="318930"/>
          <a:ext cx="1443263" cy="214336"/>
        </a:xfrm>
        <a:prstGeom prst="roundRect">
          <a:avLst>
            <a:gd name="adj" fmla="val 10000"/>
          </a:avLst>
        </a:prstGeom>
        <a:solidFill>
          <a:srgbClr val="FF000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Fixkostendegressionsabschlag (FDA)</a:t>
          </a:r>
          <a:endParaRPr lang="de-DE" sz="800" kern="1200" dirty="0"/>
        </a:p>
      </dsp:txBody>
      <dsp:txXfrm>
        <a:off x="1570236" y="325208"/>
        <a:ext cx="1430707" cy="201780"/>
      </dsp:txXfrm>
    </dsp:sp>
    <dsp:sp modelId="{D437B094-4434-4DF2-95BD-775FF6278EE9}">
      <dsp:nvSpPr>
        <dsp:cNvPr id="0" name=""/>
        <dsp:cNvSpPr/>
      </dsp:nvSpPr>
      <dsp:spPr>
        <a:xfrm rot="5400000">
          <a:off x="2254019" y="552021"/>
          <a:ext cx="63141" cy="37508"/>
        </a:xfrm>
        <a:prstGeom prst="rightArrow">
          <a:avLst>
            <a:gd name="adj1" fmla="val 66700"/>
            <a:gd name="adj2" fmla="val 50000"/>
          </a:avLst>
        </a:prstGeom>
        <a:gradFill rotWithShape="0">
          <a:gsLst>
            <a:gs pos="0">
              <a:schemeClr val="accent2">
                <a:shade val="90000"/>
                <a:hueOff val="156418"/>
                <a:satOff val="-9209"/>
                <a:lumOff val="9327"/>
                <a:alphaOff val="0"/>
                <a:shade val="51000"/>
                <a:satMod val="130000"/>
              </a:schemeClr>
            </a:gs>
            <a:gs pos="80000">
              <a:schemeClr val="accent2">
                <a:shade val="90000"/>
                <a:hueOff val="156418"/>
                <a:satOff val="-9209"/>
                <a:lumOff val="9327"/>
                <a:alphaOff val="0"/>
                <a:shade val="93000"/>
                <a:satMod val="130000"/>
              </a:schemeClr>
            </a:gs>
            <a:gs pos="100000">
              <a:schemeClr val="accent2">
                <a:shade val="90000"/>
                <a:hueOff val="156418"/>
                <a:satOff val="-9209"/>
                <a:lumOff val="9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27697C8-0F4E-4A3D-9853-B17D58580C24}">
      <dsp:nvSpPr>
        <dsp:cNvPr id="0" name=""/>
        <dsp:cNvSpPr/>
      </dsp:nvSpPr>
      <dsp:spPr>
        <a:xfrm>
          <a:off x="1563958" y="608284"/>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COVID-Mehrkostenzuschlag</a:t>
          </a:r>
          <a:endParaRPr lang="de-DE" sz="800" kern="1200" dirty="0"/>
        </a:p>
      </dsp:txBody>
      <dsp:txXfrm>
        <a:off x="1570236" y="614562"/>
        <a:ext cx="1430707" cy="201780"/>
      </dsp:txXfrm>
    </dsp:sp>
    <dsp:sp modelId="{6C3D8A77-33D2-44F2-ABF1-372CC1C31E0A}">
      <dsp:nvSpPr>
        <dsp:cNvPr id="0" name=""/>
        <dsp:cNvSpPr/>
      </dsp:nvSpPr>
      <dsp:spPr>
        <a:xfrm rot="5400000">
          <a:off x="2254019" y="841375"/>
          <a:ext cx="63141" cy="37508"/>
        </a:xfrm>
        <a:prstGeom prst="rightArrow">
          <a:avLst>
            <a:gd name="adj1" fmla="val 66700"/>
            <a:gd name="adj2" fmla="val 50000"/>
          </a:avLst>
        </a:prstGeom>
        <a:gradFill rotWithShape="0">
          <a:gsLst>
            <a:gs pos="0">
              <a:schemeClr val="accent2">
                <a:shade val="90000"/>
                <a:hueOff val="178763"/>
                <a:satOff val="-10524"/>
                <a:lumOff val="10659"/>
                <a:alphaOff val="0"/>
                <a:shade val="51000"/>
                <a:satMod val="130000"/>
              </a:schemeClr>
            </a:gs>
            <a:gs pos="80000">
              <a:schemeClr val="accent2">
                <a:shade val="90000"/>
                <a:hueOff val="178763"/>
                <a:satOff val="-10524"/>
                <a:lumOff val="10659"/>
                <a:alphaOff val="0"/>
                <a:shade val="93000"/>
                <a:satMod val="130000"/>
              </a:schemeClr>
            </a:gs>
            <a:gs pos="100000">
              <a:schemeClr val="accent2">
                <a:shade val="90000"/>
                <a:hueOff val="178763"/>
                <a:satOff val="-10524"/>
                <a:lumOff val="106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71458BC-030D-467A-A318-56E0ADAE8D8C}">
      <dsp:nvSpPr>
        <dsp:cNvPr id="0" name=""/>
        <dsp:cNvSpPr/>
      </dsp:nvSpPr>
      <dsp:spPr>
        <a:xfrm>
          <a:off x="1563958" y="897638"/>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Notfallstufe</a:t>
          </a:r>
          <a:endParaRPr lang="de-DE" sz="800" kern="1200"/>
        </a:p>
      </dsp:txBody>
      <dsp:txXfrm>
        <a:off x="1570236" y="903916"/>
        <a:ext cx="1430707" cy="201780"/>
      </dsp:txXfrm>
    </dsp:sp>
    <dsp:sp modelId="{BC7CEF70-5012-4D69-9A7D-761FE358651F}">
      <dsp:nvSpPr>
        <dsp:cNvPr id="0" name=""/>
        <dsp:cNvSpPr/>
      </dsp:nvSpPr>
      <dsp:spPr>
        <a:xfrm rot="5400000">
          <a:off x="2254019" y="1130729"/>
          <a:ext cx="63141" cy="37508"/>
        </a:xfrm>
        <a:prstGeom prst="rightArrow">
          <a:avLst>
            <a:gd name="adj1" fmla="val 66700"/>
            <a:gd name="adj2" fmla="val 50000"/>
          </a:avLst>
        </a:prstGeom>
        <a:gradFill rotWithShape="0">
          <a:gsLst>
            <a:gs pos="0">
              <a:schemeClr val="accent2">
                <a:shade val="90000"/>
                <a:hueOff val="201109"/>
                <a:satOff val="-11840"/>
                <a:lumOff val="11992"/>
                <a:alphaOff val="0"/>
                <a:shade val="51000"/>
                <a:satMod val="130000"/>
              </a:schemeClr>
            </a:gs>
            <a:gs pos="80000">
              <a:schemeClr val="accent2">
                <a:shade val="90000"/>
                <a:hueOff val="201109"/>
                <a:satOff val="-11840"/>
                <a:lumOff val="11992"/>
                <a:alphaOff val="0"/>
                <a:shade val="93000"/>
                <a:satMod val="130000"/>
              </a:schemeClr>
            </a:gs>
            <a:gs pos="100000">
              <a:schemeClr val="accent2">
                <a:shade val="90000"/>
                <a:hueOff val="201109"/>
                <a:satOff val="-11840"/>
                <a:lumOff val="119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1DA30C-491B-4723-9064-667F70392022}">
      <dsp:nvSpPr>
        <dsp:cNvPr id="0" name=""/>
        <dsp:cNvSpPr/>
      </dsp:nvSpPr>
      <dsp:spPr>
        <a:xfrm>
          <a:off x="1563958" y="1186992"/>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Hygiene</a:t>
          </a:r>
          <a:endParaRPr lang="de-DE" sz="800" kern="1200"/>
        </a:p>
      </dsp:txBody>
      <dsp:txXfrm>
        <a:off x="1570236" y="1193270"/>
        <a:ext cx="1430707" cy="201780"/>
      </dsp:txXfrm>
    </dsp:sp>
    <dsp:sp modelId="{17EFD222-E1B3-4A1E-AF2E-BFDB118BFC68}">
      <dsp:nvSpPr>
        <dsp:cNvPr id="0" name=""/>
        <dsp:cNvSpPr/>
      </dsp:nvSpPr>
      <dsp:spPr>
        <a:xfrm rot="5400000">
          <a:off x="2254019" y="1420083"/>
          <a:ext cx="63141" cy="37508"/>
        </a:xfrm>
        <a:prstGeom prst="rightArrow">
          <a:avLst>
            <a:gd name="adj1" fmla="val 66700"/>
            <a:gd name="adj2" fmla="val 50000"/>
          </a:avLst>
        </a:prstGeom>
        <a:gradFill rotWithShape="0">
          <a:gsLst>
            <a:gs pos="0">
              <a:schemeClr val="accent2">
                <a:shade val="90000"/>
                <a:hueOff val="223454"/>
                <a:satOff val="-13156"/>
                <a:lumOff val="13324"/>
                <a:alphaOff val="0"/>
                <a:shade val="51000"/>
                <a:satMod val="130000"/>
              </a:schemeClr>
            </a:gs>
            <a:gs pos="80000">
              <a:schemeClr val="accent2">
                <a:shade val="90000"/>
                <a:hueOff val="223454"/>
                <a:satOff val="-13156"/>
                <a:lumOff val="13324"/>
                <a:alphaOff val="0"/>
                <a:shade val="93000"/>
                <a:satMod val="130000"/>
              </a:schemeClr>
            </a:gs>
            <a:gs pos="100000">
              <a:schemeClr val="accent2">
                <a:shade val="90000"/>
                <a:hueOff val="223454"/>
                <a:satOff val="-13156"/>
                <a:lumOff val="133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7160512-83F1-483B-B0F1-AB3D44DDFEE1}">
      <dsp:nvSpPr>
        <dsp:cNvPr id="0" name=""/>
        <dsp:cNvSpPr/>
      </dsp:nvSpPr>
      <dsp:spPr>
        <a:xfrm>
          <a:off x="1563958" y="1476346"/>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Pflege, Familie, Beruf</a:t>
          </a:r>
          <a:endParaRPr lang="de-DE" sz="800" kern="1200"/>
        </a:p>
      </dsp:txBody>
      <dsp:txXfrm>
        <a:off x="1570236" y="1482624"/>
        <a:ext cx="1430707" cy="201780"/>
      </dsp:txXfrm>
    </dsp:sp>
    <dsp:sp modelId="{56E57A9A-8F77-4CD0-AD35-230D7FE8D23F}">
      <dsp:nvSpPr>
        <dsp:cNvPr id="0" name=""/>
        <dsp:cNvSpPr/>
      </dsp:nvSpPr>
      <dsp:spPr>
        <a:xfrm rot="5400000">
          <a:off x="2254019" y="1709437"/>
          <a:ext cx="63141" cy="37508"/>
        </a:xfrm>
        <a:prstGeom prst="rightArrow">
          <a:avLst>
            <a:gd name="adj1" fmla="val 66700"/>
            <a:gd name="adj2" fmla="val 50000"/>
          </a:avLst>
        </a:prstGeom>
        <a:gradFill rotWithShape="0">
          <a:gsLst>
            <a:gs pos="0">
              <a:schemeClr val="accent2">
                <a:shade val="90000"/>
                <a:hueOff val="245799"/>
                <a:satOff val="-14471"/>
                <a:lumOff val="14656"/>
                <a:alphaOff val="0"/>
                <a:shade val="51000"/>
                <a:satMod val="130000"/>
              </a:schemeClr>
            </a:gs>
            <a:gs pos="80000">
              <a:schemeClr val="accent2">
                <a:shade val="90000"/>
                <a:hueOff val="245799"/>
                <a:satOff val="-14471"/>
                <a:lumOff val="14656"/>
                <a:alphaOff val="0"/>
                <a:shade val="93000"/>
                <a:satMod val="130000"/>
              </a:schemeClr>
            </a:gs>
            <a:gs pos="100000">
              <a:schemeClr val="accent2">
                <a:shade val="90000"/>
                <a:hueOff val="245799"/>
                <a:satOff val="-14471"/>
                <a:lumOff val="146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1F1B927-C7FA-441E-8F37-DDB1DC7B8F02}">
      <dsp:nvSpPr>
        <dsp:cNvPr id="0" name=""/>
        <dsp:cNvSpPr/>
      </dsp:nvSpPr>
      <dsp:spPr>
        <a:xfrm>
          <a:off x="1563958" y="176570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Zentrum/Schwerpunkt</a:t>
          </a:r>
          <a:endParaRPr lang="de-DE" sz="800" kern="1200"/>
        </a:p>
      </dsp:txBody>
      <dsp:txXfrm>
        <a:off x="1570236" y="1771978"/>
        <a:ext cx="1430707" cy="201780"/>
      </dsp:txXfrm>
    </dsp:sp>
    <dsp:sp modelId="{5A34B1C3-D889-4DA7-81E5-171B3BADA010}">
      <dsp:nvSpPr>
        <dsp:cNvPr id="0" name=""/>
        <dsp:cNvSpPr/>
      </dsp:nvSpPr>
      <dsp:spPr>
        <a:xfrm rot="5400000">
          <a:off x="2254019" y="1998791"/>
          <a:ext cx="63141" cy="37508"/>
        </a:xfrm>
        <a:prstGeom prst="rightArrow">
          <a:avLst>
            <a:gd name="adj1" fmla="val 66700"/>
            <a:gd name="adj2" fmla="val 50000"/>
          </a:avLst>
        </a:prstGeom>
        <a:gradFill rotWithShape="0">
          <a:gsLst>
            <a:gs pos="0">
              <a:schemeClr val="accent2">
                <a:shade val="90000"/>
                <a:hueOff val="268145"/>
                <a:satOff val="-15787"/>
                <a:lumOff val="15989"/>
                <a:alphaOff val="0"/>
                <a:shade val="51000"/>
                <a:satMod val="130000"/>
              </a:schemeClr>
            </a:gs>
            <a:gs pos="80000">
              <a:schemeClr val="accent2">
                <a:shade val="90000"/>
                <a:hueOff val="268145"/>
                <a:satOff val="-15787"/>
                <a:lumOff val="15989"/>
                <a:alphaOff val="0"/>
                <a:shade val="93000"/>
                <a:satMod val="130000"/>
              </a:schemeClr>
            </a:gs>
            <a:gs pos="100000">
              <a:schemeClr val="accent2">
                <a:shade val="90000"/>
                <a:hueOff val="268145"/>
                <a:satOff val="-15787"/>
                <a:lumOff val="159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2A7441D-1418-4134-B1A5-F92A6695727B}">
      <dsp:nvSpPr>
        <dsp:cNvPr id="0" name=""/>
        <dsp:cNvSpPr/>
      </dsp:nvSpPr>
      <dsp:spPr>
        <a:xfrm>
          <a:off x="1563958" y="2055054"/>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Telematik</a:t>
          </a:r>
          <a:endParaRPr lang="de-DE" sz="800" kern="1200"/>
        </a:p>
      </dsp:txBody>
      <dsp:txXfrm>
        <a:off x="1570236" y="2061332"/>
        <a:ext cx="1430707" cy="201780"/>
      </dsp:txXfrm>
    </dsp:sp>
    <dsp:sp modelId="{05B0749C-3AB4-45F6-85F8-240DA3EB2896}">
      <dsp:nvSpPr>
        <dsp:cNvPr id="0" name=""/>
        <dsp:cNvSpPr/>
      </dsp:nvSpPr>
      <dsp:spPr>
        <a:xfrm rot="5400000">
          <a:off x="2254019" y="2288144"/>
          <a:ext cx="63141" cy="37508"/>
        </a:xfrm>
        <a:prstGeom prst="rightArrow">
          <a:avLst>
            <a:gd name="adj1" fmla="val 66700"/>
            <a:gd name="adj2" fmla="val 50000"/>
          </a:avLst>
        </a:prstGeom>
        <a:gradFill rotWithShape="0">
          <a:gsLst>
            <a:gs pos="0">
              <a:schemeClr val="accent2">
                <a:shade val="90000"/>
                <a:hueOff val="290490"/>
                <a:satOff val="-17102"/>
                <a:lumOff val="17321"/>
                <a:alphaOff val="0"/>
                <a:shade val="51000"/>
                <a:satMod val="130000"/>
              </a:schemeClr>
            </a:gs>
            <a:gs pos="80000">
              <a:schemeClr val="accent2">
                <a:shade val="90000"/>
                <a:hueOff val="290490"/>
                <a:satOff val="-17102"/>
                <a:lumOff val="17321"/>
                <a:alphaOff val="0"/>
                <a:shade val="93000"/>
                <a:satMod val="130000"/>
              </a:schemeClr>
            </a:gs>
            <a:gs pos="100000">
              <a:schemeClr val="accent2">
                <a:shade val="90000"/>
                <a:hueOff val="290490"/>
                <a:satOff val="-17102"/>
                <a:lumOff val="173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D3CA62A-571D-40E1-A448-A365909D15FF}">
      <dsp:nvSpPr>
        <dsp:cNvPr id="0" name=""/>
        <dsp:cNvSpPr/>
      </dsp:nvSpPr>
      <dsp:spPr>
        <a:xfrm>
          <a:off x="1563958" y="2344408"/>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Sicherstellung</a:t>
          </a:r>
          <a:endParaRPr lang="de-DE" sz="800" kern="1200" dirty="0"/>
        </a:p>
      </dsp:txBody>
      <dsp:txXfrm>
        <a:off x="1570236" y="2350686"/>
        <a:ext cx="1430707" cy="201780"/>
      </dsp:txXfrm>
    </dsp:sp>
    <dsp:sp modelId="{B2E14859-DCCC-4AE7-840A-B4CFCFD16AE9}">
      <dsp:nvSpPr>
        <dsp:cNvPr id="0" name=""/>
        <dsp:cNvSpPr/>
      </dsp:nvSpPr>
      <dsp:spPr>
        <a:xfrm rot="5400000">
          <a:off x="2254019" y="2577498"/>
          <a:ext cx="63141" cy="37508"/>
        </a:xfrm>
        <a:prstGeom prst="rightArrow">
          <a:avLst>
            <a:gd name="adj1" fmla="val 66700"/>
            <a:gd name="adj2" fmla="val 50000"/>
          </a:avLst>
        </a:prstGeom>
        <a:gradFill rotWithShape="0">
          <a:gsLst>
            <a:gs pos="0">
              <a:schemeClr val="accent2">
                <a:shade val="90000"/>
                <a:hueOff val="312835"/>
                <a:satOff val="-18418"/>
                <a:lumOff val="18654"/>
                <a:alphaOff val="0"/>
                <a:shade val="51000"/>
                <a:satMod val="130000"/>
              </a:schemeClr>
            </a:gs>
            <a:gs pos="80000">
              <a:schemeClr val="accent2">
                <a:shade val="90000"/>
                <a:hueOff val="312835"/>
                <a:satOff val="-18418"/>
                <a:lumOff val="18654"/>
                <a:alphaOff val="0"/>
                <a:shade val="93000"/>
                <a:satMod val="130000"/>
              </a:schemeClr>
            </a:gs>
            <a:gs pos="100000">
              <a:schemeClr val="accent2">
                <a:shade val="90000"/>
                <a:hueOff val="312835"/>
                <a:satOff val="-18418"/>
                <a:lumOff val="186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0C9292-B906-4DD8-86ED-A375CD438E78}">
      <dsp:nvSpPr>
        <dsp:cNvPr id="0" name=""/>
        <dsp:cNvSpPr/>
      </dsp:nvSpPr>
      <dsp:spPr>
        <a:xfrm>
          <a:off x="1563958" y="2633762"/>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G-BA Mehrkosten</a:t>
          </a:r>
          <a:endParaRPr lang="de-DE" sz="800" kern="1200"/>
        </a:p>
      </dsp:txBody>
      <dsp:txXfrm>
        <a:off x="1570236" y="2640040"/>
        <a:ext cx="1430707" cy="201780"/>
      </dsp:txXfrm>
    </dsp:sp>
    <dsp:sp modelId="{06C120B1-7D0A-4FD6-94F8-F52B1835742C}">
      <dsp:nvSpPr>
        <dsp:cNvPr id="0" name=""/>
        <dsp:cNvSpPr/>
      </dsp:nvSpPr>
      <dsp:spPr>
        <a:xfrm rot="5400000">
          <a:off x="2254019" y="2866852"/>
          <a:ext cx="63141" cy="37508"/>
        </a:xfrm>
        <a:prstGeom prst="rightArrow">
          <a:avLst>
            <a:gd name="adj1" fmla="val 66700"/>
            <a:gd name="adj2" fmla="val 50000"/>
          </a:avLst>
        </a:prstGeom>
        <a:gradFill rotWithShape="0">
          <a:gsLst>
            <a:gs pos="0">
              <a:schemeClr val="accent2">
                <a:shade val="90000"/>
                <a:hueOff val="335181"/>
                <a:satOff val="-19733"/>
                <a:lumOff val="19986"/>
                <a:alphaOff val="0"/>
                <a:shade val="51000"/>
                <a:satMod val="130000"/>
              </a:schemeClr>
            </a:gs>
            <a:gs pos="80000">
              <a:schemeClr val="accent2">
                <a:shade val="90000"/>
                <a:hueOff val="335181"/>
                <a:satOff val="-19733"/>
                <a:lumOff val="19986"/>
                <a:alphaOff val="0"/>
                <a:shade val="93000"/>
                <a:satMod val="130000"/>
              </a:schemeClr>
            </a:gs>
            <a:gs pos="100000">
              <a:schemeClr val="accent2">
                <a:shade val="90000"/>
                <a:hueOff val="335181"/>
                <a:satOff val="-19733"/>
                <a:lumOff val="199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D30D568-DF68-4B0B-949A-5F43A0C50EF6}">
      <dsp:nvSpPr>
        <dsp:cNvPr id="0" name=""/>
        <dsp:cNvSpPr/>
      </dsp:nvSpPr>
      <dsp:spPr>
        <a:xfrm>
          <a:off x="1563958" y="2923116"/>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Klinische Sektionen</a:t>
          </a:r>
          <a:endParaRPr lang="de-DE" sz="800" kern="1200"/>
        </a:p>
      </dsp:txBody>
      <dsp:txXfrm>
        <a:off x="1570236" y="2929394"/>
        <a:ext cx="1430707" cy="201780"/>
      </dsp:txXfrm>
    </dsp:sp>
    <dsp:sp modelId="{E65A5B1D-97B9-4630-A9E2-45C9A715A4FE}">
      <dsp:nvSpPr>
        <dsp:cNvPr id="0" name=""/>
        <dsp:cNvSpPr/>
      </dsp:nvSpPr>
      <dsp:spPr>
        <a:xfrm rot="5400000">
          <a:off x="2254019" y="3156206"/>
          <a:ext cx="63141" cy="37508"/>
        </a:xfrm>
        <a:prstGeom prst="rightArrow">
          <a:avLst>
            <a:gd name="adj1" fmla="val 66700"/>
            <a:gd name="adj2" fmla="val 50000"/>
          </a:avLst>
        </a:prstGeom>
        <a:gradFill rotWithShape="0">
          <a:gsLst>
            <a:gs pos="0">
              <a:schemeClr val="accent2">
                <a:shade val="90000"/>
                <a:hueOff val="357526"/>
                <a:satOff val="-21049"/>
                <a:lumOff val="21319"/>
                <a:alphaOff val="0"/>
                <a:shade val="51000"/>
                <a:satMod val="130000"/>
              </a:schemeClr>
            </a:gs>
            <a:gs pos="80000">
              <a:schemeClr val="accent2">
                <a:shade val="90000"/>
                <a:hueOff val="357526"/>
                <a:satOff val="-21049"/>
                <a:lumOff val="21319"/>
                <a:alphaOff val="0"/>
                <a:shade val="93000"/>
                <a:satMod val="130000"/>
              </a:schemeClr>
            </a:gs>
            <a:gs pos="100000">
              <a:schemeClr val="accent2">
                <a:shade val="90000"/>
                <a:hueOff val="357526"/>
                <a:satOff val="-21049"/>
                <a:lumOff val="213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13A0436-C292-4953-94B2-969474C15F88}">
      <dsp:nvSpPr>
        <dsp:cNvPr id="0" name=""/>
        <dsp:cNvSpPr/>
      </dsp:nvSpPr>
      <dsp:spPr>
        <a:xfrm>
          <a:off x="1563958" y="321247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Hebammen-Förderprogramm</a:t>
          </a:r>
          <a:endParaRPr lang="de-DE" sz="800" kern="1200"/>
        </a:p>
      </dsp:txBody>
      <dsp:txXfrm>
        <a:off x="1570236" y="3218748"/>
        <a:ext cx="1430707" cy="201780"/>
      </dsp:txXfrm>
    </dsp:sp>
    <dsp:sp modelId="{34768BFC-9B8D-4E67-BD53-382D96EE4CF2}">
      <dsp:nvSpPr>
        <dsp:cNvPr id="0" name=""/>
        <dsp:cNvSpPr/>
      </dsp:nvSpPr>
      <dsp:spPr>
        <a:xfrm>
          <a:off x="3127250" y="29576"/>
          <a:ext cx="1443263" cy="214336"/>
        </a:xfrm>
        <a:prstGeom prst="roundRect">
          <a:avLst>
            <a:gd name="adj" fmla="val 10000"/>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0" i="0" u="none" kern="1200" dirty="0"/>
            <a:t>Psychiatrie/Psychosomatik</a:t>
          </a:r>
          <a:endParaRPr lang="de-DE" sz="900" kern="1200" dirty="0"/>
        </a:p>
      </dsp:txBody>
      <dsp:txXfrm>
        <a:off x="3133528" y="35854"/>
        <a:ext cx="1430707" cy="201780"/>
      </dsp:txXfrm>
    </dsp:sp>
    <dsp:sp modelId="{C84BED79-153F-4173-AC28-2A188AB18E03}">
      <dsp:nvSpPr>
        <dsp:cNvPr id="0" name=""/>
        <dsp:cNvSpPr/>
      </dsp:nvSpPr>
      <dsp:spPr>
        <a:xfrm rot="5400000">
          <a:off x="3817310" y="262667"/>
          <a:ext cx="63141" cy="37508"/>
        </a:xfrm>
        <a:prstGeom prst="rightArrow">
          <a:avLst>
            <a:gd name="adj1" fmla="val 66700"/>
            <a:gd name="adj2" fmla="val 50000"/>
          </a:avLst>
        </a:prstGeom>
        <a:gradFill rotWithShape="0">
          <a:gsLst>
            <a:gs pos="0">
              <a:schemeClr val="accent2">
                <a:shade val="90000"/>
                <a:hueOff val="379872"/>
                <a:satOff val="-22365"/>
                <a:lumOff val="22651"/>
                <a:alphaOff val="0"/>
                <a:shade val="51000"/>
                <a:satMod val="130000"/>
              </a:schemeClr>
            </a:gs>
            <a:gs pos="80000">
              <a:schemeClr val="accent2">
                <a:shade val="90000"/>
                <a:hueOff val="379872"/>
                <a:satOff val="-22365"/>
                <a:lumOff val="22651"/>
                <a:alphaOff val="0"/>
                <a:shade val="93000"/>
                <a:satMod val="130000"/>
              </a:schemeClr>
            </a:gs>
            <a:gs pos="100000">
              <a:schemeClr val="accent2">
                <a:shade val="90000"/>
                <a:hueOff val="379872"/>
                <a:satOff val="-22365"/>
                <a:lumOff val="226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EAC6A3-4536-4705-A7DB-ADB823B685E7}">
      <dsp:nvSpPr>
        <dsp:cNvPr id="0" name=""/>
        <dsp:cNvSpPr/>
      </dsp:nvSpPr>
      <dsp:spPr>
        <a:xfrm>
          <a:off x="3127250" y="31893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Leistungsbezogener Vergleich</a:t>
          </a:r>
          <a:endParaRPr lang="de-DE" sz="800" kern="1200" dirty="0"/>
        </a:p>
      </dsp:txBody>
      <dsp:txXfrm>
        <a:off x="3133528" y="325208"/>
        <a:ext cx="1430707" cy="201780"/>
      </dsp:txXfrm>
    </dsp:sp>
    <dsp:sp modelId="{3F3F57C0-0DE6-4CD0-A927-108942E8EE16}">
      <dsp:nvSpPr>
        <dsp:cNvPr id="0" name=""/>
        <dsp:cNvSpPr/>
      </dsp:nvSpPr>
      <dsp:spPr>
        <a:xfrm rot="5400000">
          <a:off x="3817310" y="552021"/>
          <a:ext cx="63141" cy="37508"/>
        </a:xfrm>
        <a:prstGeom prst="rightArrow">
          <a:avLst>
            <a:gd name="adj1" fmla="val 66700"/>
            <a:gd name="adj2" fmla="val 50000"/>
          </a:avLst>
        </a:prstGeom>
        <a:gradFill rotWithShape="0">
          <a:gsLst>
            <a:gs pos="0">
              <a:schemeClr val="accent2">
                <a:shade val="90000"/>
                <a:hueOff val="402217"/>
                <a:satOff val="-23680"/>
                <a:lumOff val="23983"/>
                <a:alphaOff val="0"/>
                <a:shade val="51000"/>
                <a:satMod val="130000"/>
              </a:schemeClr>
            </a:gs>
            <a:gs pos="80000">
              <a:schemeClr val="accent2">
                <a:shade val="90000"/>
                <a:hueOff val="402217"/>
                <a:satOff val="-23680"/>
                <a:lumOff val="23983"/>
                <a:alphaOff val="0"/>
                <a:shade val="93000"/>
                <a:satMod val="130000"/>
              </a:schemeClr>
            </a:gs>
            <a:gs pos="100000">
              <a:schemeClr val="accent2">
                <a:shade val="90000"/>
                <a:hueOff val="402217"/>
                <a:satOff val="-23680"/>
                <a:lumOff val="239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26F9FB8-6472-44FB-A585-8150622AC5B2}">
      <dsp:nvSpPr>
        <dsp:cNvPr id="0" name=""/>
        <dsp:cNvSpPr/>
      </dsp:nvSpPr>
      <dsp:spPr>
        <a:xfrm>
          <a:off x="3127250" y="608284"/>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Ausnahmetatbestände</a:t>
          </a:r>
          <a:endParaRPr lang="de-DE" sz="800" kern="1200"/>
        </a:p>
      </dsp:txBody>
      <dsp:txXfrm>
        <a:off x="3133528" y="614562"/>
        <a:ext cx="1430707" cy="201780"/>
      </dsp:txXfrm>
    </dsp:sp>
    <dsp:sp modelId="{077A6FA9-07C4-4FB5-8951-397EB942606E}">
      <dsp:nvSpPr>
        <dsp:cNvPr id="0" name=""/>
        <dsp:cNvSpPr/>
      </dsp:nvSpPr>
      <dsp:spPr>
        <a:xfrm rot="5400000">
          <a:off x="3817310" y="841375"/>
          <a:ext cx="63141" cy="37508"/>
        </a:xfrm>
        <a:prstGeom prst="rightArrow">
          <a:avLst>
            <a:gd name="adj1" fmla="val 66700"/>
            <a:gd name="adj2" fmla="val 50000"/>
          </a:avLst>
        </a:prstGeom>
        <a:gradFill rotWithShape="0">
          <a:gsLst>
            <a:gs pos="0">
              <a:schemeClr val="accent2">
                <a:shade val="90000"/>
                <a:hueOff val="424562"/>
                <a:satOff val="-24996"/>
                <a:lumOff val="25316"/>
                <a:alphaOff val="0"/>
                <a:shade val="51000"/>
                <a:satMod val="130000"/>
              </a:schemeClr>
            </a:gs>
            <a:gs pos="80000">
              <a:schemeClr val="accent2">
                <a:shade val="90000"/>
                <a:hueOff val="424562"/>
                <a:satOff val="-24996"/>
                <a:lumOff val="25316"/>
                <a:alphaOff val="0"/>
                <a:shade val="93000"/>
                <a:satMod val="130000"/>
              </a:schemeClr>
            </a:gs>
            <a:gs pos="100000">
              <a:schemeClr val="accent2">
                <a:shade val="90000"/>
                <a:hueOff val="424562"/>
                <a:satOff val="-24996"/>
                <a:lumOff val="253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0D1479-CD23-4FD0-B224-FC2CD7B04799}">
      <dsp:nvSpPr>
        <dsp:cNvPr id="0" name=""/>
        <dsp:cNvSpPr/>
      </dsp:nvSpPr>
      <dsp:spPr>
        <a:xfrm>
          <a:off x="3127250" y="897638"/>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Mindestbesetzung</a:t>
          </a:r>
          <a:endParaRPr lang="de-DE" sz="800" kern="1200"/>
        </a:p>
      </dsp:txBody>
      <dsp:txXfrm>
        <a:off x="3133528" y="903916"/>
        <a:ext cx="1430707" cy="201780"/>
      </dsp:txXfrm>
    </dsp:sp>
    <dsp:sp modelId="{1DE19F3E-5345-4517-95B0-96B64E67354A}">
      <dsp:nvSpPr>
        <dsp:cNvPr id="0" name=""/>
        <dsp:cNvSpPr/>
      </dsp:nvSpPr>
      <dsp:spPr>
        <a:xfrm rot="5400000">
          <a:off x="3817310" y="1130729"/>
          <a:ext cx="63141" cy="37508"/>
        </a:xfrm>
        <a:prstGeom prst="rightArrow">
          <a:avLst>
            <a:gd name="adj1" fmla="val 66700"/>
            <a:gd name="adj2" fmla="val 50000"/>
          </a:avLst>
        </a:prstGeom>
        <a:gradFill rotWithShape="0">
          <a:gsLst>
            <a:gs pos="0">
              <a:schemeClr val="accent2">
                <a:shade val="90000"/>
                <a:hueOff val="446908"/>
                <a:satOff val="-26311"/>
                <a:lumOff val="26648"/>
                <a:alphaOff val="0"/>
                <a:shade val="51000"/>
                <a:satMod val="130000"/>
              </a:schemeClr>
            </a:gs>
            <a:gs pos="80000">
              <a:schemeClr val="accent2">
                <a:shade val="90000"/>
                <a:hueOff val="446908"/>
                <a:satOff val="-26311"/>
                <a:lumOff val="26648"/>
                <a:alphaOff val="0"/>
                <a:shade val="93000"/>
                <a:satMod val="130000"/>
              </a:schemeClr>
            </a:gs>
            <a:gs pos="100000">
              <a:schemeClr val="accent2">
                <a:shade val="90000"/>
                <a:hueOff val="446908"/>
                <a:satOff val="-26311"/>
                <a:lumOff val="266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CB77E1F-17D5-47EF-9C99-3F14B00483B7}">
      <dsp:nvSpPr>
        <dsp:cNvPr id="0" name=""/>
        <dsp:cNvSpPr/>
      </dsp:nvSpPr>
      <dsp:spPr>
        <a:xfrm>
          <a:off x="3127250" y="1186992"/>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PPP-RL</a:t>
          </a:r>
          <a:endParaRPr lang="de-DE" sz="800" kern="1200"/>
        </a:p>
      </dsp:txBody>
      <dsp:txXfrm>
        <a:off x="3133528" y="1193270"/>
        <a:ext cx="1430707" cy="201780"/>
      </dsp:txXfrm>
    </dsp:sp>
    <dsp:sp modelId="{8953D8FE-7E37-45D1-826C-E30DE057C494}">
      <dsp:nvSpPr>
        <dsp:cNvPr id="0" name=""/>
        <dsp:cNvSpPr/>
      </dsp:nvSpPr>
      <dsp:spPr>
        <a:xfrm rot="5400000">
          <a:off x="3817310" y="1420083"/>
          <a:ext cx="63141" cy="37508"/>
        </a:xfrm>
        <a:prstGeom prst="rightArrow">
          <a:avLst>
            <a:gd name="adj1" fmla="val 66700"/>
            <a:gd name="adj2" fmla="val 50000"/>
          </a:avLst>
        </a:prstGeom>
        <a:gradFill rotWithShape="0">
          <a:gsLst>
            <a:gs pos="0">
              <a:schemeClr val="accent2">
                <a:shade val="90000"/>
                <a:hueOff val="469253"/>
                <a:satOff val="-27627"/>
                <a:lumOff val="27981"/>
                <a:alphaOff val="0"/>
                <a:shade val="51000"/>
                <a:satMod val="130000"/>
              </a:schemeClr>
            </a:gs>
            <a:gs pos="80000">
              <a:schemeClr val="accent2">
                <a:shade val="90000"/>
                <a:hueOff val="469253"/>
                <a:satOff val="-27627"/>
                <a:lumOff val="27981"/>
                <a:alphaOff val="0"/>
                <a:shade val="93000"/>
                <a:satMod val="130000"/>
              </a:schemeClr>
            </a:gs>
            <a:gs pos="100000">
              <a:schemeClr val="accent2">
                <a:shade val="90000"/>
                <a:hueOff val="469253"/>
                <a:satOff val="-27627"/>
                <a:lumOff val="27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06A219C-582D-4E0B-A62E-4802BDBF6751}">
      <dsp:nvSpPr>
        <dsp:cNvPr id="0" name=""/>
        <dsp:cNvSpPr/>
      </dsp:nvSpPr>
      <dsp:spPr>
        <a:xfrm>
          <a:off x="3127250" y="1476346"/>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Leistungsgerechtes Budget</a:t>
          </a:r>
          <a:endParaRPr lang="de-DE" sz="800" kern="1200"/>
        </a:p>
      </dsp:txBody>
      <dsp:txXfrm>
        <a:off x="3133528" y="1482624"/>
        <a:ext cx="1430707" cy="201780"/>
      </dsp:txXfrm>
    </dsp:sp>
    <dsp:sp modelId="{25854112-1FBE-481C-A853-AD01E058755B}">
      <dsp:nvSpPr>
        <dsp:cNvPr id="0" name=""/>
        <dsp:cNvSpPr/>
      </dsp:nvSpPr>
      <dsp:spPr>
        <a:xfrm rot="5400000">
          <a:off x="3817310" y="1709437"/>
          <a:ext cx="63141" cy="37508"/>
        </a:xfrm>
        <a:prstGeom prst="rightArrow">
          <a:avLst>
            <a:gd name="adj1" fmla="val 66700"/>
            <a:gd name="adj2" fmla="val 50000"/>
          </a:avLst>
        </a:prstGeom>
        <a:gradFill rotWithShape="0">
          <a:gsLst>
            <a:gs pos="0">
              <a:schemeClr val="accent2">
                <a:shade val="90000"/>
                <a:hueOff val="491599"/>
                <a:satOff val="-28942"/>
                <a:lumOff val="29313"/>
                <a:alphaOff val="0"/>
                <a:shade val="51000"/>
                <a:satMod val="130000"/>
              </a:schemeClr>
            </a:gs>
            <a:gs pos="80000">
              <a:schemeClr val="accent2">
                <a:shade val="90000"/>
                <a:hueOff val="491599"/>
                <a:satOff val="-28942"/>
                <a:lumOff val="29313"/>
                <a:alphaOff val="0"/>
                <a:shade val="93000"/>
                <a:satMod val="130000"/>
              </a:schemeClr>
            </a:gs>
            <a:gs pos="100000">
              <a:schemeClr val="accent2">
                <a:shade val="90000"/>
                <a:hueOff val="491599"/>
                <a:satOff val="-28942"/>
                <a:lumOff val="29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8554DD0-DDA8-4CC3-9ADF-C728B6550EE5}">
      <dsp:nvSpPr>
        <dsp:cNvPr id="0" name=""/>
        <dsp:cNvSpPr/>
      </dsp:nvSpPr>
      <dsp:spPr>
        <a:xfrm>
          <a:off x="3127250" y="176570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Leistungen</a:t>
          </a:r>
          <a:endParaRPr lang="de-DE" sz="800" kern="1200" dirty="0"/>
        </a:p>
      </dsp:txBody>
      <dsp:txXfrm>
        <a:off x="3133528" y="1771978"/>
        <a:ext cx="1430707" cy="201780"/>
      </dsp:txXfrm>
    </dsp:sp>
    <dsp:sp modelId="{1ECB249B-5070-4ED5-AFB5-166C36119803}">
      <dsp:nvSpPr>
        <dsp:cNvPr id="0" name=""/>
        <dsp:cNvSpPr/>
      </dsp:nvSpPr>
      <dsp:spPr>
        <a:xfrm rot="5400000">
          <a:off x="3830127" y="1998791"/>
          <a:ext cx="37508" cy="37508"/>
        </a:xfrm>
        <a:prstGeom prst="rightArrow">
          <a:avLst>
            <a:gd name="adj1" fmla="val 66700"/>
            <a:gd name="adj2" fmla="val 50000"/>
          </a:avLst>
        </a:prstGeom>
        <a:gradFill rotWithShape="0">
          <a:gsLst>
            <a:gs pos="0">
              <a:schemeClr val="accent2">
                <a:shade val="90000"/>
                <a:hueOff val="513944"/>
                <a:satOff val="-30258"/>
                <a:lumOff val="30645"/>
                <a:alphaOff val="0"/>
                <a:shade val="51000"/>
                <a:satMod val="130000"/>
              </a:schemeClr>
            </a:gs>
            <a:gs pos="80000">
              <a:schemeClr val="accent2">
                <a:shade val="90000"/>
                <a:hueOff val="513944"/>
                <a:satOff val="-30258"/>
                <a:lumOff val="30645"/>
                <a:alphaOff val="0"/>
                <a:shade val="93000"/>
                <a:satMod val="130000"/>
              </a:schemeClr>
            </a:gs>
            <a:gs pos="100000">
              <a:schemeClr val="accent2">
                <a:shade val="90000"/>
                <a:hueOff val="513944"/>
                <a:satOff val="-30258"/>
                <a:lumOff val="306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E70A36-88E1-46C2-9965-E3744D4D37D3}">
      <dsp:nvSpPr>
        <dsp:cNvPr id="0" name=""/>
        <dsp:cNvSpPr/>
      </dsp:nvSpPr>
      <dsp:spPr>
        <a:xfrm>
          <a:off x="3127515" y="2055054"/>
          <a:ext cx="1442731"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PEPP</a:t>
          </a:r>
          <a:endParaRPr lang="de-DE" sz="800" kern="1200" dirty="0"/>
        </a:p>
      </dsp:txBody>
      <dsp:txXfrm>
        <a:off x="3133793" y="2061332"/>
        <a:ext cx="1430175" cy="201780"/>
      </dsp:txXfrm>
    </dsp:sp>
    <dsp:sp modelId="{326FF0AC-6136-40FB-B5EF-48DB9BE7D31E}">
      <dsp:nvSpPr>
        <dsp:cNvPr id="0" name=""/>
        <dsp:cNvSpPr/>
      </dsp:nvSpPr>
      <dsp:spPr>
        <a:xfrm rot="5400000">
          <a:off x="3830127" y="2288144"/>
          <a:ext cx="37508" cy="37508"/>
        </a:xfrm>
        <a:prstGeom prst="rightArrow">
          <a:avLst>
            <a:gd name="adj1" fmla="val 66700"/>
            <a:gd name="adj2" fmla="val 50000"/>
          </a:avLst>
        </a:prstGeom>
        <a:gradFill rotWithShape="0">
          <a:gsLst>
            <a:gs pos="0">
              <a:schemeClr val="accent2">
                <a:shade val="90000"/>
                <a:hueOff val="536289"/>
                <a:satOff val="-31573"/>
                <a:lumOff val="31978"/>
                <a:alphaOff val="0"/>
                <a:shade val="51000"/>
                <a:satMod val="130000"/>
              </a:schemeClr>
            </a:gs>
            <a:gs pos="80000">
              <a:schemeClr val="accent2">
                <a:shade val="90000"/>
                <a:hueOff val="536289"/>
                <a:satOff val="-31573"/>
                <a:lumOff val="31978"/>
                <a:alphaOff val="0"/>
                <a:shade val="93000"/>
                <a:satMod val="130000"/>
              </a:schemeClr>
            </a:gs>
            <a:gs pos="100000">
              <a:schemeClr val="accent2">
                <a:shade val="90000"/>
                <a:hueOff val="536289"/>
                <a:satOff val="-31573"/>
                <a:lumOff val="319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FD1FCB-ED83-4457-B87F-97DE4638DE46}">
      <dsp:nvSpPr>
        <dsp:cNvPr id="0" name=""/>
        <dsp:cNvSpPr/>
      </dsp:nvSpPr>
      <dsp:spPr>
        <a:xfrm>
          <a:off x="3127515" y="2344408"/>
          <a:ext cx="1442731"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ZE</a:t>
          </a:r>
          <a:endParaRPr lang="de-DE" sz="800" kern="1200" dirty="0"/>
        </a:p>
      </dsp:txBody>
      <dsp:txXfrm>
        <a:off x="3133793" y="2350686"/>
        <a:ext cx="1430175" cy="201780"/>
      </dsp:txXfrm>
    </dsp:sp>
    <dsp:sp modelId="{4F68318C-A6F2-4E26-80C2-9490991D6FEF}">
      <dsp:nvSpPr>
        <dsp:cNvPr id="0" name=""/>
        <dsp:cNvSpPr/>
      </dsp:nvSpPr>
      <dsp:spPr>
        <a:xfrm rot="5400000">
          <a:off x="3830127" y="2577498"/>
          <a:ext cx="37508" cy="37508"/>
        </a:xfrm>
        <a:prstGeom prst="rightArrow">
          <a:avLst>
            <a:gd name="adj1" fmla="val 66700"/>
            <a:gd name="adj2" fmla="val 50000"/>
          </a:avLst>
        </a:prstGeom>
        <a:gradFill rotWithShape="0">
          <a:gsLst>
            <a:gs pos="0">
              <a:schemeClr val="accent2">
                <a:shade val="90000"/>
                <a:hueOff val="558635"/>
                <a:satOff val="-32889"/>
                <a:lumOff val="33310"/>
                <a:alphaOff val="0"/>
                <a:shade val="51000"/>
                <a:satMod val="130000"/>
              </a:schemeClr>
            </a:gs>
            <a:gs pos="80000">
              <a:schemeClr val="accent2">
                <a:shade val="90000"/>
                <a:hueOff val="558635"/>
                <a:satOff val="-32889"/>
                <a:lumOff val="33310"/>
                <a:alphaOff val="0"/>
                <a:shade val="93000"/>
                <a:satMod val="130000"/>
              </a:schemeClr>
            </a:gs>
            <a:gs pos="100000">
              <a:schemeClr val="accent2">
                <a:shade val="90000"/>
                <a:hueOff val="558635"/>
                <a:satOff val="-32889"/>
                <a:lumOff val="333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E87727A-8B21-4FAA-9C77-4F28D2F78292}">
      <dsp:nvSpPr>
        <dsp:cNvPr id="0" name=""/>
        <dsp:cNvSpPr/>
      </dsp:nvSpPr>
      <dsp:spPr>
        <a:xfrm>
          <a:off x="3127250" y="2633762"/>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NUB</a:t>
          </a:r>
          <a:endParaRPr lang="de-DE" sz="800" kern="1200"/>
        </a:p>
      </dsp:txBody>
      <dsp:txXfrm>
        <a:off x="3133528" y="2640040"/>
        <a:ext cx="1430707" cy="201780"/>
      </dsp:txXfrm>
    </dsp:sp>
    <dsp:sp modelId="{21947452-C674-4674-8068-4E4B2D17BC81}">
      <dsp:nvSpPr>
        <dsp:cNvPr id="0" name=""/>
        <dsp:cNvSpPr/>
      </dsp:nvSpPr>
      <dsp:spPr>
        <a:xfrm rot="5400000">
          <a:off x="3817310" y="2866852"/>
          <a:ext cx="63141" cy="37508"/>
        </a:xfrm>
        <a:prstGeom prst="rightArrow">
          <a:avLst>
            <a:gd name="adj1" fmla="val 66700"/>
            <a:gd name="adj2" fmla="val 50000"/>
          </a:avLst>
        </a:prstGeom>
        <a:gradFill rotWithShape="0">
          <a:gsLst>
            <a:gs pos="0">
              <a:schemeClr val="accent2">
                <a:shade val="90000"/>
                <a:hueOff val="580980"/>
                <a:satOff val="-34205"/>
                <a:lumOff val="34643"/>
                <a:alphaOff val="0"/>
                <a:shade val="51000"/>
                <a:satMod val="130000"/>
              </a:schemeClr>
            </a:gs>
            <a:gs pos="80000">
              <a:schemeClr val="accent2">
                <a:shade val="90000"/>
                <a:hueOff val="580980"/>
                <a:satOff val="-34205"/>
                <a:lumOff val="34643"/>
                <a:alphaOff val="0"/>
                <a:shade val="93000"/>
                <a:satMod val="130000"/>
              </a:schemeClr>
            </a:gs>
            <a:gs pos="100000">
              <a:schemeClr val="accent2">
                <a:shade val="90000"/>
                <a:hueOff val="580980"/>
                <a:satOff val="-34205"/>
                <a:lumOff val="346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664C58-E11C-437D-95BF-4C53F3EE1975}">
      <dsp:nvSpPr>
        <dsp:cNvPr id="0" name=""/>
        <dsp:cNvSpPr/>
      </dsp:nvSpPr>
      <dsp:spPr>
        <a:xfrm>
          <a:off x="3127250" y="2923116"/>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StäB</a:t>
          </a:r>
          <a:endParaRPr lang="de-DE" sz="800" kern="1200"/>
        </a:p>
      </dsp:txBody>
      <dsp:txXfrm>
        <a:off x="3133528" y="2929394"/>
        <a:ext cx="1430707" cy="201780"/>
      </dsp:txXfrm>
    </dsp:sp>
    <dsp:sp modelId="{1179B1AB-7063-4FD8-AF79-38C5C20A8261}">
      <dsp:nvSpPr>
        <dsp:cNvPr id="0" name=""/>
        <dsp:cNvSpPr/>
      </dsp:nvSpPr>
      <dsp:spPr>
        <a:xfrm>
          <a:off x="4690541" y="29576"/>
          <a:ext cx="1443263" cy="214336"/>
        </a:xfrm>
        <a:prstGeom prst="roundRect">
          <a:avLst>
            <a:gd name="adj" fmla="val 1000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0" i="0" u="none" kern="1200"/>
            <a:t>Sonstiges</a:t>
          </a:r>
          <a:endParaRPr lang="de-DE" sz="900" kern="1200"/>
        </a:p>
      </dsp:txBody>
      <dsp:txXfrm>
        <a:off x="4696819" y="35854"/>
        <a:ext cx="1430707" cy="201780"/>
      </dsp:txXfrm>
    </dsp:sp>
    <dsp:sp modelId="{278B2D6A-7FA7-494B-AF32-E820C7D25EE2}">
      <dsp:nvSpPr>
        <dsp:cNvPr id="0" name=""/>
        <dsp:cNvSpPr/>
      </dsp:nvSpPr>
      <dsp:spPr>
        <a:xfrm rot="5400000">
          <a:off x="5380602" y="262667"/>
          <a:ext cx="63141" cy="37508"/>
        </a:xfrm>
        <a:prstGeom prst="rightArrow">
          <a:avLst>
            <a:gd name="adj1" fmla="val 66700"/>
            <a:gd name="adj2" fmla="val 50000"/>
          </a:avLst>
        </a:prstGeom>
        <a:gradFill rotWithShape="0">
          <a:gsLst>
            <a:gs pos="0">
              <a:schemeClr val="accent2">
                <a:shade val="90000"/>
                <a:hueOff val="603326"/>
                <a:satOff val="-35520"/>
                <a:lumOff val="35975"/>
                <a:alphaOff val="0"/>
                <a:shade val="51000"/>
                <a:satMod val="130000"/>
              </a:schemeClr>
            </a:gs>
            <a:gs pos="80000">
              <a:schemeClr val="accent2">
                <a:shade val="90000"/>
                <a:hueOff val="603326"/>
                <a:satOff val="-35520"/>
                <a:lumOff val="35975"/>
                <a:alphaOff val="0"/>
                <a:shade val="93000"/>
                <a:satMod val="130000"/>
              </a:schemeClr>
            </a:gs>
            <a:gs pos="100000">
              <a:schemeClr val="accent2">
                <a:shade val="90000"/>
                <a:hueOff val="603326"/>
                <a:satOff val="-35520"/>
                <a:lumOff val="359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E005C63-3593-4485-A39D-6915D50C411C}">
      <dsp:nvSpPr>
        <dsp:cNvPr id="0" name=""/>
        <dsp:cNvSpPr/>
      </dsp:nvSpPr>
      <dsp:spPr>
        <a:xfrm>
          <a:off x="4690541" y="31893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Ausbildungsbudget</a:t>
          </a:r>
          <a:endParaRPr lang="de-DE" sz="800" kern="1200" dirty="0"/>
        </a:p>
      </dsp:txBody>
      <dsp:txXfrm>
        <a:off x="4696819" y="325208"/>
        <a:ext cx="1430707" cy="201780"/>
      </dsp:txXfrm>
    </dsp:sp>
    <dsp:sp modelId="{40312431-2EF2-4AD5-8461-B42E27FF1CF1}">
      <dsp:nvSpPr>
        <dsp:cNvPr id="0" name=""/>
        <dsp:cNvSpPr/>
      </dsp:nvSpPr>
      <dsp:spPr>
        <a:xfrm rot="5400000">
          <a:off x="5380602" y="552021"/>
          <a:ext cx="63141" cy="37508"/>
        </a:xfrm>
        <a:prstGeom prst="rightArrow">
          <a:avLst>
            <a:gd name="adj1" fmla="val 66700"/>
            <a:gd name="adj2" fmla="val 50000"/>
          </a:avLst>
        </a:prstGeom>
        <a:gradFill rotWithShape="0">
          <a:gsLst>
            <a:gs pos="0">
              <a:schemeClr val="accent2">
                <a:shade val="90000"/>
                <a:hueOff val="625671"/>
                <a:satOff val="-36836"/>
                <a:lumOff val="37307"/>
                <a:alphaOff val="0"/>
                <a:shade val="51000"/>
                <a:satMod val="130000"/>
              </a:schemeClr>
            </a:gs>
            <a:gs pos="80000">
              <a:schemeClr val="accent2">
                <a:shade val="90000"/>
                <a:hueOff val="625671"/>
                <a:satOff val="-36836"/>
                <a:lumOff val="37307"/>
                <a:alphaOff val="0"/>
                <a:shade val="93000"/>
                <a:satMod val="130000"/>
              </a:schemeClr>
            </a:gs>
            <a:gs pos="100000">
              <a:schemeClr val="accent2">
                <a:shade val="90000"/>
                <a:hueOff val="625671"/>
                <a:satOff val="-36836"/>
                <a:lumOff val="373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313DED3-963E-4A72-99D1-7224CCC9FC81}">
      <dsp:nvSpPr>
        <dsp:cNvPr id="0" name=""/>
        <dsp:cNvSpPr/>
      </dsp:nvSpPr>
      <dsp:spPr>
        <a:xfrm>
          <a:off x="4690541" y="608284"/>
          <a:ext cx="1443263" cy="214336"/>
        </a:xfrm>
        <a:prstGeom prst="roundRect">
          <a:avLst>
            <a:gd name="adj" fmla="val 10000"/>
          </a:avLst>
        </a:prstGeom>
        <a:solidFill>
          <a:srgbClr val="FF000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Ausgleiche (incl. Corona)</a:t>
          </a:r>
          <a:endParaRPr lang="de-DE" sz="800" kern="1200"/>
        </a:p>
      </dsp:txBody>
      <dsp:txXfrm>
        <a:off x="4696819" y="614562"/>
        <a:ext cx="1430707" cy="201780"/>
      </dsp:txXfrm>
    </dsp:sp>
    <dsp:sp modelId="{5BB4AB5F-EF89-47D6-BF8E-063E0ACAF49A}">
      <dsp:nvSpPr>
        <dsp:cNvPr id="0" name=""/>
        <dsp:cNvSpPr/>
      </dsp:nvSpPr>
      <dsp:spPr>
        <a:xfrm rot="5400000">
          <a:off x="5380602" y="841375"/>
          <a:ext cx="63141" cy="37508"/>
        </a:xfrm>
        <a:prstGeom prst="rightArrow">
          <a:avLst>
            <a:gd name="adj1" fmla="val 66700"/>
            <a:gd name="adj2" fmla="val 50000"/>
          </a:avLst>
        </a:prstGeom>
        <a:gradFill rotWithShape="0">
          <a:gsLst>
            <a:gs pos="0">
              <a:schemeClr val="accent2">
                <a:shade val="90000"/>
                <a:hueOff val="648016"/>
                <a:satOff val="-38151"/>
                <a:lumOff val="38640"/>
                <a:alphaOff val="0"/>
                <a:shade val="51000"/>
                <a:satMod val="130000"/>
              </a:schemeClr>
            </a:gs>
            <a:gs pos="80000">
              <a:schemeClr val="accent2">
                <a:shade val="90000"/>
                <a:hueOff val="648016"/>
                <a:satOff val="-38151"/>
                <a:lumOff val="38640"/>
                <a:alphaOff val="0"/>
                <a:shade val="93000"/>
                <a:satMod val="130000"/>
              </a:schemeClr>
            </a:gs>
            <a:gs pos="100000">
              <a:schemeClr val="accent2">
                <a:shade val="90000"/>
                <a:hueOff val="648016"/>
                <a:satOff val="-38151"/>
                <a:lumOff val="386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AA7AB52-37E3-415C-B38A-A43FF60BAE94}">
      <dsp:nvSpPr>
        <dsp:cNvPr id="0" name=""/>
        <dsp:cNvSpPr/>
      </dsp:nvSpPr>
      <dsp:spPr>
        <a:xfrm>
          <a:off x="4690541" y="897638"/>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Strukturmerkmale</a:t>
          </a:r>
          <a:endParaRPr lang="de-DE" sz="800" kern="1200"/>
        </a:p>
      </dsp:txBody>
      <dsp:txXfrm>
        <a:off x="4696819" y="903916"/>
        <a:ext cx="1430707" cy="201780"/>
      </dsp:txXfrm>
    </dsp:sp>
    <dsp:sp modelId="{8D60AB7B-1DAC-45A7-BAAB-B52C1D054501}">
      <dsp:nvSpPr>
        <dsp:cNvPr id="0" name=""/>
        <dsp:cNvSpPr/>
      </dsp:nvSpPr>
      <dsp:spPr>
        <a:xfrm rot="5400000">
          <a:off x="5380602" y="1130729"/>
          <a:ext cx="63141" cy="37508"/>
        </a:xfrm>
        <a:prstGeom prst="rightArrow">
          <a:avLst>
            <a:gd name="adj1" fmla="val 66700"/>
            <a:gd name="adj2" fmla="val 50000"/>
          </a:avLst>
        </a:prstGeom>
        <a:gradFill rotWithShape="0">
          <a:gsLst>
            <a:gs pos="0">
              <a:schemeClr val="accent2">
                <a:shade val="90000"/>
                <a:hueOff val="670362"/>
                <a:satOff val="-39467"/>
                <a:lumOff val="39972"/>
                <a:alphaOff val="0"/>
                <a:shade val="51000"/>
                <a:satMod val="130000"/>
              </a:schemeClr>
            </a:gs>
            <a:gs pos="80000">
              <a:schemeClr val="accent2">
                <a:shade val="90000"/>
                <a:hueOff val="670362"/>
                <a:satOff val="-39467"/>
                <a:lumOff val="39972"/>
                <a:alphaOff val="0"/>
                <a:shade val="93000"/>
                <a:satMod val="130000"/>
              </a:schemeClr>
            </a:gs>
            <a:gs pos="100000">
              <a:schemeClr val="accent2">
                <a:shade val="90000"/>
                <a:hueOff val="670362"/>
                <a:satOff val="-39467"/>
                <a:lumOff val="399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14F830F-8971-43CB-A6B1-22FCFBE9CAC6}">
      <dsp:nvSpPr>
        <dsp:cNvPr id="0" name=""/>
        <dsp:cNvSpPr/>
      </dsp:nvSpPr>
      <dsp:spPr>
        <a:xfrm>
          <a:off x="4690541" y="1186992"/>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Testate, Bescheinigungen</a:t>
          </a:r>
          <a:endParaRPr lang="de-DE" sz="800" kern="1200"/>
        </a:p>
      </dsp:txBody>
      <dsp:txXfrm>
        <a:off x="4696819" y="1193270"/>
        <a:ext cx="1430707" cy="201780"/>
      </dsp:txXfrm>
    </dsp:sp>
    <dsp:sp modelId="{CD8B3E48-7572-44F2-8CB3-982F64C58F90}">
      <dsp:nvSpPr>
        <dsp:cNvPr id="0" name=""/>
        <dsp:cNvSpPr/>
      </dsp:nvSpPr>
      <dsp:spPr>
        <a:xfrm rot="5400000">
          <a:off x="5380602" y="1420083"/>
          <a:ext cx="63141" cy="37508"/>
        </a:xfrm>
        <a:prstGeom prst="rightArrow">
          <a:avLst>
            <a:gd name="adj1" fmla="val 66700"/>
            <a:gd name="adj2" fmla="val 50000"/>
          </a:avLst>
        </a:prstGeom>
        <a:gradFill rotWithShape="0">
          <a:gsLst>
            <a:gs pos="0">
              <a:schemeClr val="accent2">
                <a:shade val="90000"/>
                <a:hueOff val="692707"/>
                <a:satOff val="-40782"/>
                <a:lumOff val="41305"/>
                <a:alphaOff val="0"/>
                <a:shade val="51000"/>
                <a:satMod val="130000"/>
              </a:schemeClr>
            </a:gs>
            <a:gs pos="80000">
              <a:schemeClr val="accent2">
                <a:shade val="90000"/>
                <a:hueOff val="692707"/>
                <a:satOff val="-40782"/>
                <a:lumOff val="41305"/>
                <a:alphaOff val="0"/>
                <a:shade val="93000"/>
                <a:satMod val="130000"/>
              </a:schemeClr>
            </a:gs>
            <a:gs pos="100000">
              <a:schemeClr val="accent2">
                <a:shade val="90000"/>
                <a:hueOff val="692707"/>
                <a:satOff val="-40782"/>
                <a:lumOff val="413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83E6A78-2275-47A1-B85A-71268507E66E}">
      <dsp:nvSpPr>
        <dsp:cNvPr id="0" name=""/>
        <dsp:cNvSpPr/>
      </dsp:nvSpPr>
      <dsp:spPr>
        <a:xfrm>
          <a:off x="4690541" y="1476346"/>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Mindestmengen</a:t>
          </a:r>
          <a:endParaRPr lang="de-DE" sz="800" kern="1200"/>
        </a:p>
      </dsp:txBody>
      <dsp:txXfrm>
        <a:off x="4696819" y="1482624"/>
        <a:ext cx="1430707" cy="201780"/>
      </dsp:txXfrm>
    </dsp:sp>
    <dsp:sp modelId="{58294B6B-917C-4CBB-B127-DBD7AC67E646}">
      <dsp:nvSpPr>
        <dsp:cNvPr id="0" name=""/>
        <dsp:cNvSpPr/>
      </dsp:nvSpPr>
      <dsp:spPr>
        <a:xfrm rot="5400000">
          <a:off x="5380602" y="1709437"/>
          <a:ext cx="63141" cy="37508"/>
        </a:xfrm>
        <a:prstGeom prst="rightArrow">
          <a:avLst>
            <a:gd name="adj1" fmla="val 66700"/>
            <a:gd name="adj2" fmla="val 50000"/>
          </a:avLst>
        </a:prstGeom>
        <a:gradFill rotWithShape="0">
          <a:gsLst>
            <a:gs pos="0">
              <a:schemeClr val="accent2">
                <a:shade val="90000"/>
                <a:hueOff val="715052"/>
                <a:satOff val="-42098"/>
                <a:lumOff val="42637"/>
                <a:alphaOff val="0"/>
                <a:shade val="51000"/>
                <a:satMod val="130000"/>
              </a:schemeClr>
            </a:gs>
            <a:gs pos="80000">
              <a:schemeClr val="accent2">
                <a:shade val="90000"/>
                <a:hueOff val="715052"/>
                <a:satOff val="-42098"/>
                <a:lumOff val="42637"/>
                <a:alphaOff val="0"/>
                <a:shade val="93000"/>
                <a:satMod val="130000"/>
              </a:schemeClr>
            </a:gs>
            <a:gs pos="100000">
              <a:schemeClr val="accent2">
                <a:shade val="90000"/>
                <a:hueOff val="715052"/>
                <a:satOff val="-42098"/>
                <a:lumOff val="426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19B9DD-933F-4C83-9B50-0AA23F241F2A}">
      <dsp:nvSpPr>
        <dsp:cNvPr id="0" name=""/>
        <dsp:cNvSpPr/>
      </dsp:nvSpPr>
      <dsp:spPr>
        <a:xfrm>
          <a:off x="4690541" y="176570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Sanktionen (PPUGV/[KHZG])</a:t>
          </a:r>
          <a:endParaRPr lang="de-DE" sz="800" kern="1200"/>
        </a:p>
      </dsp:txBody>
      <dsp:txXfrm>
        <a:off x="4696819" y="1771978"/>
        <a:ext cx="1430707" cy="201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67C7E-FFD6-455D-B286-5ABE07040457}">
      <dsp:nvSpPr>
        <dsp:cNvPr id="0" name=""/>
        <dsp:cNvSpPr/>
      </dsp:nvSpPr>
      <dsp:spPr>
        <a:xfrm>
          <a:off x="667" y="29576"/>
          <a:ext cx="1443263" cy="214336"/>
        </a:xfrm>
        <a:prstGeom prst="roundRect">
          <a:avLst>
            <a:gd name="adj" fmla="val 1000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0" i="0" u="none" kern="1200" dirty="0"/>
            <a:t>Leistungsvergütung</a:t>
          </a:r>
          <a:endParaRPr lang="de-DE" sz="900" kern="1200" dirty="0"/>
        </a:p>
      </dsp:txBody>
      <dsp:txXfrm>
        <a:off x="6945" y="35854"/>
        <a:ext cx="1430707" cy="201780"/>
      </dsp:txXfrm>
    </dsp:sp>
    <dsp:sp modelId="{83CCDE97-1D75-4497-B129-67D06075948A}">
      <dsp:nvSpPr>
        <dsp:cNvPr id="0" name=""/>
        <dsp:cNvSpPr/>
      </dsp:nvSpPr>
      <dsp:spPr>
        <a:xfrm rot="5400000">
          <a:off x="690728" y="262667"/>
          <a:ext cx="63141" cy="37508"/>
        </a:xfrm>
        <a:prstGeom prst="rightArrow">
          <a:avLst>
            <a:gd name="adj1" fmla="val 667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CF8935B-A119-4118-AA05-B1C6EC2A8DD7}">
      <dsp:nvSpPr>
        <dsp:cNvPr id="0" name=""/>
        <dsp:cNvSpPr/>
      </dsp:nvSpPr>
      <dsp:spPr>
        <a:xfrm>
          <a:off x="667" y="318930"/>
          <a:ext cx="1443263" cy="214336"/>
        </a:xfrm>
        <a:prstGeom prst="roundRect">
          <a:avLst>
            <a:gd name="adj" fmla="val 10000"/>
          </a:avLst>
        </a:prstGeom>
        <a:solidFill>
          <a:srgbClr val="FF000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Leistungen DRG (E1)</a:t>
          </a:r>
          <a:endParaRPr lang="de-DE" sz="800" kern="1200" dirty="0"/>
        </a:p>
      </dsp:txBody>
      <dsp:txXfrm>
        <a:off x="6945" y="325208"/>
        <a:ext cx="1430707" cy="201780"/>
      </dsp:txXfrm>
    </dsp:sp>
    <dsp:sp modelId="{A3A624EC-7AE4-4F3C-8968-4CE173EEF84F}">
      <dsp:nvSpPr>
        <dsp:cNvPr id="0" name=""/>
        <dsp:cNvSpPr/>
      </dsp:nvSpPr>
      <dsp:spPr>
        <a:xfrm rot="5400000">
          <a:off x="690728" y="552021"/>
          <a:ext cx="63141" cy="37508"/>
        </a:xfrm>
        <a:prstGeom prst="rightArrow">
          <a:avLst>
            <a:gd name="adj1" fmla="val 66700"/>
            <a:gd name="adj2" fmla="val 50000"/>
          </a:avLst>
        </a:prstGeom>
        <a:gradFill rotWithShape="0">
          <a:gsLst>
            <a:gs pos="0">
              <a:schemeClr val="accent2">
                <a:shade val="90000"/>
                <a:hueOff val="22345"/>
                <a:satOff val="-1316"/>
                <a:lumOff val="1332"/>
                <a:alphaOff val="0"/>
                <a:shade val="51000"/>
                <a:satMod val="130000"/>
              </a:schemeClr>
            </a:gs>
            <a:gs pos="80000">
              <a:schemeClr val="accent2">
                <a:shade val="90000"/>
                <a:hueOff val="22345"/>
                <a:satOff val="-1316"/>
                <a:lumOff val="1332"/>
                <a:alphaOff val="0"/>
                <a:shade val="93000"/>
                <a:satMod val="130000"/>
              </a:schemeClr>
            </a:gs>
            <a:gs pos="100000">
              <a:schemeClr val="accent2">
                <a:shade val="90000"/>
                <a:hueOff val="22345"/>
                <a:satOff val="-1316"/>
                <a:lumOff val="13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562EB37-CAF0-4955-A9E4-F090142BFFC6}">
      <dsp:nvSpPr>
        <dsp:cNvPr id="0" name=""/>
        <dsp:cNvSpPr/>
      </dsp:nvSpPr>
      <dsp:spPr>
        <a:xfrm>
          <a:off x="667" y="608284"/>
          <a:ext cx="1443263" cy="214336"/>
        </a:xfrm>
        <a:prstGeom prst="roundRect">
          <a:avLst>
            <a:gd name="adj" fmla="val 10000"/>
          </a:avLst>
        </a:prstGeom>
        <a:solidFill>
          <a:srgbClr val="C0000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Pflegebudget</a:t>
          </a:r>
          <a:endParaRPr lang="de-DE" sz="800" kern="1200" dirty="0"/>
        </a:p>
      </dsp:txBody>
      <dsp:txXfrm>
        <a:off x="6945" y="614562"/>
        <a:ext cx="1430707" cy="201780"/>
      </dsp:txXfrm>
    </dsp:sp>
    <dsp:sp modelId="{9B8F46EA-D5EC-4FB8-9360-9CBE8BDD3229}">
      <dsp:nvSpPr>
        <dsp:cNvPr id="0" name=""/>
        <dsp:cNvSpPr/>
      </dsp:nvSpPr>
      <dsp:spPr>
        <a:xfrm rot="5400000">
          <a:off x="690728" y="841375"/>
          <a:ext cx="63141" cy="37508"/>
        </a:xfrm>
        <a:prstGeom prst="rightArrow">
          <a:avLst>
            <a:gd name="adj1" fmla="val 66700"/>
            <a:gd name="adj2" fmla="val 50000"/>
          </a:avLst>
        </a:prstGeom>
        <a:gradFill rotWithShape="0">
          <a:gsLst>
            <a:gs pos="0">
              <a:schemeClr val="accent2">
                <a:shade val="90000"/>
                <a:hueOff val="44691"/>
                <a:satOff val="-2631"/>
                <a:lumOff val="2665"/>
                <a:alphaOff val="0"/>
                <a:shade val="51000"/>
                <a:satMod val="130000"/>
              </a:schemeClr>
            </a:gs>
            <a:gs pos="80000">
              <a:schemeClr val="accent2">
                <a:shade val="90000"/>
                <a:hueOff val="44691"/>
                <a:satOff val="-2631"/>
                <a:lumOff val="2665"/>
                <a:alphaOff val="0"/>
                <a:shade val="93000"/>
                <a:satMod val="130000"/>
              </a:schemeClr>
            </a:gs>
            <a:gs pos="100000">
              <a:schemeClr val="accent2">
                <a:shade val="90000"/>
                <a:hueOff val="44691"/>
                <a:satOff val="-2631"/>
                <a:lumOff val="26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6D41A92-3261-4C25-8AD4-3B1BD3C7A877}">
      <dsp:nvSpPr>
        <dsp:cNvPr id="0" name=""/>
        <dsp:cNvSpPr/>
      </dsp:nvSpPr>
      <dsp:spPr>
        <a:xfrm>
          <a:off x="667" y="897638"/>
          <a:ext cx="1443263" cy="214336"/>
        </a:xfrm>
        <a:prstGeom prst="roundRect">
          <a:avLst>
            <a:gd name="adj" fmla="val 10000"/>
          </a:avLst>
        </a:prstGeom>
        <a:solidFill>
          <a:srgbClr val="FF000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Leistungen ZE (E2)</a:t>
          </a:r>
          <a:endParaRPr lang="de-DE" sz="800" kern="1200"/>
        </a:p>
      </dsp:txBody>
      <dsp:txXfrm>
        <a:off x="6945" y="903916"/>
        <a:ext cx="1430707" cy="201780"/>
      </dsp:txXfrm>
    </dsp:sp>
    <dsp:sp modelId="{33E4BA39-D5BA-4EA3-8AC6-EC26EEF0B023}">
      <dsp:nvSpPr>
        <dsp:cNvPr id="0" name=""/>
        <dsp:cNvSpPr/>
      </dsp:nvSpPr>
      <dsp:spPr>
        <a:xfrm rot="5400000">
          <a:off x="690728" y="1130729"/>
          <a:ext cx="63141" cy="37508"/>
        </a:xfrm>
        <a:prstGeom prst="rightArrow">
          <a:avLst>
            <a:gd name="adj1" fmla="val 66700"/>
            <a:gd name="adj2" fmla="val 50000"/>
          </a:avLst>
        </a:prstGeom>
        <a:gradFill rotWithShape="0">
          <a:gsLst>
            <a:gs pos="0">
              <a:schemeClr val="accent2">
                <a:shade val="90000"/>
                <a:hueOff val="67036"/>
                <a:satOff val="-3947"/>
                <a:lumOff val="3997"/>
                <a:alphaOff val="0"/>
                <a:shade val="51000"/>
                <a:satMod val="130000"/>
              </a:schemeClr>
            </a:gs>
            <a:gs pos="80000">
              <a:schemeClr val="accent2">
                <a:shade val="90000"/>
                <a:hueOff val="67036"/>
                <a:satOff val="-3947"/>
                <a:lumOff val="3997"/>
                <a:alphaOff val="0"/>
                <a:shade val="93000"/>
                <a:satMod val="130000"/>
              </a:schemeClr>
            </a:gs>
            <a:gs pos="100000">
              <a:schemeClr val="accent2">
                <a:shade val="90000"/>
                <a:hueOff val="67036"/>
                <a:satOff val="-3947"/>
                <a:lumOff val="39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1D1EE26-75A0-430C-A868-F5719DB284F3}">
      <dsp:nvSpPr>
        <dsp:cNvPr id="0" name=""/>
        <dsp:cNvSpPr/>
      </dsp:nvSpPr>
      <dsp:spPr>
        <a:xfrm>
          <a:off x="667" y="1186992"/>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unbewertete ZE (E3)</a:t>
          </a:r>
          <a:endParaRPr lang="de-DE" sz="800" kern="1200" dirty="0"/>
        </a:p>
      </dsp:txBody>
      <dsp:txXfrm>
        <a:off x="6945" y="1193270"/>
        <a:ext cx="1430707" cy="201780"/>
      </dsp:txXfrm>
    </dsp:sp>
    <dsp:sp modelId="{C4E4BDAE-2D66-449E-AEB3-930A10B1ADDD}">
      <dsp:nvSpPr>
        <dsp:cNvPr id="0" name=""/>
        <dsp:cNvSpPr/>
      </dsp:nvSpPr>
      <dsp:spPr>
        <a:xfrm rot="5400000">
          <a:off x="690728" y="1420083"/>
          <a:ext cx="63141" cy="37508"/>
        </a:xfrm>
        <a:prstGeom prst="rightArrow">
          <a:avLst>
            <a:gd name="adj1" fmla="val 66700"/>
            <a:gd name="adj2" fmla="val 50000"/>
          </a:avLst>
        </a:prstGeom>
        <a:gradFill rotWithShape="0">
          <a:gsLst>
            <a:gs pos="0">
              <a:schemeClr val="accent2">
                <a:shade val="90000"/>
                <a:hueOff val="89382"/>
                <a:satOff val="-5262"/>
                <a:lumOff val="5330"/>
                <a:alphaOff val="0"/>
                <a:shade val="51000"/>
                <a:satMod val="130000"/>
              </a:schemeClr>
            </a:gs>
            <a:gs pos="80000">
              <a:schemeClr val="accent2">
                <a:shade val="90000"/>
                <a:hueOff val="89382"/>
                <a:satOff val="-5262"/>
                <a:lumOff val="5330"/>
                <a:alphaOff val="0"/>
                <a:shade val="93000"/>
                <a:satMod val="130000"/>
              </a:schemeClr>
            </a:gs>
            <a:gs pos="100000">
              <a:schemeClr val="accent2">
                <a:shade val="90000"/>
                <a:hueOff val="89382"/>
                <a:satOff val="-5262"/>
                <a:lumOff val="53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6DF2582-7CFE-4B23-8F55-E75768369B90}">
      <dsp:nvSpPr>
        <dsp:cNvPr id="0" name=""/>
        <dsp:cNvSpPr/>
      </dsp:nvSpPr>
      <dsp:spPr>
        <a:xfrm>
          <a:off x="667" y="1476346"/>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NUB</a:t>
          </a:r>
          <a:endParaRPr lang="de-DE" sz="800" kern="1200"/>
        </a:p>
      </dsp:txBody>
      <dsp:txXfrm>
        <a:off x="6945" y="1482624"/>
        <a:ext cx="1430707" cy="201780"/>
      </dsp:txXfrm>
    </dsp:sp>
    <dsp:sp modelId="{E2D3F3D1-9825-458C-B376-9571536D26EB}">
      <dsp:nvSpPr>
        <dsp:cNvPr id="0" name=""/>
        <dsp:cNvSpPr/>
      </dsp:nvSpPr>
      <dsp:spPr>
        <a:xfrm rot="5400000">
          <a:off x="690728" y="1709437"/>
          <a:ext cx="63141" cy="37508"/>
        </a:xfrm>
        <a:prstGeom prst="rightArrow">
          <a:avLst>
            <a:gd name="adj1" fmla="val 66700"/>
            <a:gd name="adj2" fmla="val 50000"/>
          </a:avLst>
        </a:prstGeom>
        <a:gradFill rotWithShape="0">
          <a:gsLst>
            <a:gs pos="0">
              <a:schemeClr val="accent2">
                <a:shade val="90000"/>
                <a:hueOff val="111727"/>
                <a:satOff val="-6578"/>
                <a:lumOff val="6662"/>
                <a:alphaOff val="0"/>
                <a:shade val="51000"/>
                <a:satMod val="130000"/>
              </a:schemeClr>
            </a:gs>
            <a:gs pos="80000">
              <a:schemeClr val="accent2">
                <a:shade val="90000"/>
                <a:hueOff val="111727"/>
                <a:satOff val="-6578"/>
                <a:lumOff val="6662"/>
                <a:alphaOff val="0"/>
                <a:shade val="93000"/>
                <a:satMod val="130000"/>
              </a:schemeClr>
            </a:gs>
            <a:gs pos="100000">
              <a:schemeClr val="accent2">
                <a:shade val="90000"/>
                <a:hueOff val="111727"/>
                <a:satOff val="-6578"/>
                <a:lumOff val="66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94ABE9B-D864-4568-A318-994F18368F3E}">
      <dsp:nvSpPr>
        <dsp:cNvPr id="0" name=""/>
        <dsp:cNvSpPr/>
      </dsp:nvSpPr>
      <dsp:spPr>
        <a:xfrm>
          <a:off x="667" y="176570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Besondere Einrichtung</a:t>
          </a:r>
          <a:endParaRPr lang="de-DE" sz="800" kern="1200"/>
        </a:p>
      </dsp:txBody>
      <dsp:txXfrm>
        <a:off x="6945" y="1771978"/>
        <a:ext cx="1430707" cy="201780"/>
      </dsp:txXfrm>
    </dsp:sp>
    <dsp:sp modelId="{15813000-59E9-49FF-9859-E8B5CCCB93A5}">
      <dsp:nvSpPr>
        <dsp:cNvPr id="0" name=""/>
        <dsp:cNvSpPr/>
      </dsp:nvSpPr>
      <dsp:spPr>
        <a:xfrm>
          <a:off x="1563958" y="29576"/>
          <a:ext cx="1443263" cy="214336"/>
        </a:xfrm>
        <a:prstGeom prst="roundRect">
          <a:avLst>
            <a:gd name="adj" fmla="val 10000"/>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0" i="0" u="none" kern="1200" dirty="0"/>
            <a:t>Zu-/Abschläge</a:t>
          </a:r>
          <a:endParaRPr lang="de-DE" sz="900" kern="1200" dirty="0"/>
        </a:p>
      </dsp:txBody>
      <dsp:txXfrm>
        <a:off x="1570236" y="35854"/>
        <a:ext cx="1430707" cy="201780"/>
      </dsp:txXfrm>
    </dsp:sp>
    <dsp:sp modelId="{F789DD14-B76A-4D2E-9EC5-BEF691E63D2B}">
      <dsp:nvSpPr>
        <dsp:cNvPr id="0" name=""/>
        <dsp:cNvSpPr/>
      </dsp:nvSpPr>
      <dsp:spPr>
        <a:xfrm rot="5400000">
          <a:off x="2254019" y="262667"/>
          <a:ext cx="63141" cy="37508"/>
        </a:xfrm>
        <a:prstGeom prst="rightArrow">
          <a:avLst>
            <a:gd name="adj1" fmla="val 66700"/>
            <a:gd name="adj2" fmla="val 50000"/>
          </a:avLst>
        </a:prstGeom>
        <a:gradFill rotWithShape="0">
          <a:gsLst>
            <a:gs pos="0">
              <a:schemeClr val="accent2">
                <a:shade val="90000"/>
                <a:hueOff val="134072"/>
                <a:satOff val="-7893"/>
                <a:lumOff val="7994"/>
                <a:alphaOff val="0"/>
                <a:shade val="51000"/>
                <a:satMod val="130000"/>
              </a:schemeClr>
            </a:gs>
            <a:gs pos="80000">
              <a:schemeClr val="accent2">
                <a:shade val="90000"/>
                <a:hueOff val="134072"/>
                <a:satOff val="-7893"/>
                <a:lumOff val="7994"/>
                <a:alphaOff val="0"/>
                <a:shade val="93000"/>
                <a:satMod val="130000"/>
              </a:schemeClr>
            </a:gs>
            <a:gs pos="100000">
              <a:schemeClr val="accent2">
                <a:shade val="90000"/>
                <a:hueOff val="134072"/>
                <a:satOff val="-7893"/>
                <a:lumOff val="79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5D8EC96-08FA-446D-83E8-685BAC48D776}">
      <dsp:nvSpPr>
        <dsp:cNvPr id="0" name=""/>
        <dsp:cNvSpPr/>
      </dsp:nvSpPr>
      <dsp:spPr>
        <a:xfrm>
          <a:off x="1563958" y="318930"/>
          <a:ext cx="1443263" cy="214336"/>
        </a:xfrm>
        <a:prstGeom prst="roundRect">
          <a:avLst>
            <a:gd name="adj" fmla="val 10000"/>
          </a:avLst>
        </a:prstGeom>
        <a:solidFill>
          <a:srgbClr val="FF000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Fixkostendegressionsabschlag (FDA)</a:t>
          </a:r>
          <a:endParaRPr lang="de-DE" sz="800" kern="1200" dirty="0"/>
        </a:p>
      </dsp:txBody>
      <dsp:txXfrm>
        <a:off x="1570236" y="325208"/>
        <a:ext cx="1430707" cy="201780"/>
      </dsp:txXfrm>
    </dsp:sp>
    <dsp:sp modelId="{D437B094-4434-4DF2-95BD-775FF6278EE9}">
      <dsp:nvSpPr>
        <dsp:cNvPr id="0" name=""/>
        <dsp:cNvSpPr/>
      </dsp:nvSpPr>
      <dsp:spPr>
        <a:xfrm rot="5400000">
          <a:off x="2254019" y="552021"/>
          <a:ext cx="63141" cy="37508"/>
        </a:xfrm>
        <a:prstGeom prst="rightArrow">
          <a:avLst>
            <a:gd name="adj1" fmla="val 66700"/>
            <a:gd name="adj2" fmla="val 50000"/>
          </a:avLst>
        </a:prstGeom>
        <a:gradFill rotWithShape="0">
          <a:gsLst>
            <a:gs pos="0">
              <a:schemeClr val="accent2">
                <a:shade val="90000"/>
                <a:hueOff val="156418"/>
                <a:satOff val="-9209"/>
                <a:lumOff val="9327"/>
                <a:alphaOff val="0"/>
                <a:shade val="51000"/>
                <a:satMod val="130000"/>
              </a:schemeClr>
            </a:gs>
            <a:gs pos="80000">
              <a:schemeClr val="accent2">
                <a:shade val="90000"/>
                <a:hueOff val="156418"/>
                <a:satOff val="-9209"/>
                <a:lumOff val="9327"/>
                <a:alphaOff val="0"/>
                <a:shade val="93000"/>
                <a:satMod val="130000"/>
              </a:schemeClr>
            </a:gs>
            <a:gs pos="100000">
              <a:schemeClr val="accent2">
                <a:shade val="90000"/>
                <a:hueOff val="156418"/>
                <a:satOff val="-9209"/>
                <a:lumOff val="9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27697C8-0F4E-4A3D-9853-B17D58580C24}">
      <dsp:nvSpPr>
        <dsp:cNvPr id="0" name=""/>
        <dsp:cNvSpPr/>
      </dsp:nvSpPr>
      <dsp:spPr>
        <a:xfrm>
          <a:off x="1563958" y="608284"/>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COVID-Mehrkostenzuschlag</a:t>
          </a:r>
          <a:endParaRPr lang="de-DE" sz="800" kern="1200" dirty="0"/>
        </a:p>
      </dsp:txBody>
      <dsp:txXfrm>
        <a:off x="1570236" y="614562"/>
        <a:ext cx="1430707" cy="201780"/>
      </dsp:txXfrm>
    </dsp:sp>
    <dsp:sp modelId="{6C3D8A77-33D2-44F2-ABF1-372CC1C31E0A}">
      <dsp:nvSpPr>
        <dsp:cNvPr id="0" name=""/>
        <dsp:cNvSpPr/>
      </dsp:nvSpPr>
      <dsp:spPr>
        <a:xfrm rot="5400000">
          <a:off x="2254019" y="841375"/>
          <a:ext cx="63141" cy="37508"/>
        </a:xfrm>
        <a:prstGeom prst="rightArrow">
          <a:avLst>
            <a:gd name="adj1" fmla="val 66700"/>
            <a:gd name="adj2" fmla="val 50000"/>
          </a:avLst>
        </a:prstGeom>
        <a:gradFill rotWithShape="0">
          <a:gsLst>
            <a:gs pos="0">
              <a:schemeClr val="accent2">
                <a:shade val="90000"/>
                <a:hueOff val="178763"/>
                <a:satOff val="-10524"/>
                <a:lumOff val="10659"/>
                <a:alphaOff val="0"/>
                <a:shade val="51000"/>
                <a:satMod val="130000"/>
              </a:schemeClr>
            </a:gs>
            <a:gs pos="80000">
              <a:schemeClr val="accent2">
                <a:shade val="90000"/>
                <a:hueOff val="178763"/>
                <a:satOff val="-10524"/>
                <a:lumOff val="10659"/>
                <a:alphaOff val="0"/>
                <a:shade val="93000"/>
                <a:satMod val="130000"/>
              </a:schemeClr>
            </a:gs>
            <a:gs pos="100000">
              <a:schemeClr val="accent2">
                <a:shade val="90000"/>
                <a:hueOff val="178763"/>
                <a:satOff val="-10524"/>
                <a:lumOff val="106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71458BC-030D-467A-A318-56E0ADAE8D8C}">
      <dsp:nvSpPr>
        <dsp:cNvPr id="0" name=""/>
        <dsp:cNvSpPr/>
      </dsp:nvSpPr>
      <dsp:spPr>
        <a:xfrm>
          <a:off x="1563958" y="897638"/>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Notfallstufe</a:t>
          </a:r>
          <a:endParaRPr lang="de-DE" sz="800" kern="1200"/>
        </a:p>
      </dsp:txBody>
      <dsp:txXfrm>
        <a:off x="1570236" y="903916"/>
        <a:ext cx="1430707" cy="201780"/>
      </dsp:txXfrm>
    </dsp:sp>
    <dsp:sp modelId="{BC7CEF70-5012-4D69-9A7D-761FE358651F}">
      <dsp:nvSpPr>
        <dsp:cNvPr id="0" name=""/>
        <dsp:cNvSpPr/>
      </dsp:nvSpPr>
      <dsp:spPr>
        <a:xfrm rot="5400000">
          <a:off x="2254019" y="1130729"/>
          <a:ext cx="63141" cy="37508"/>
        </a:xfrm>
        <a:prstGeom prst="rightArrow">
          <a:avLst>
            <a:gd name="adj1" fmla="val 66700"/>
            <a:gd name="adj2" fmla="val 50000"/>
          </a:avLst>
        </a:prstGeom>
        <a:gradFill rotWithShape="0">
          <a:gsLst>
            <a:gs pos="0">
              <a:schemeClr val="accent2">
                <a:shade val="90000"/>
                <a:hueOff val="201109"/>
                <a:satOff val="-11840"/>
                <a:lumOff val="11992"/>
                <a:alphaOff val="0"/>
                <a:shade val="51000"/>
                <a:satMod val="130000"/>
              </a:schemeClr>
            </a:gs>
            <a:gs pos="80000">
              <a:schemeClr val="accent2">
                <a:shade val="90000"/>
                <a:hueOff val="201109"/>
                <a:satOff val="-11840"/>
                <a:lumOff val="11992"/>
                <a:alphaOff val="0"/>
                <a:shade val="93000"/>
                <a:satMod val="130000"/>
              </a:schemeClr>
            </a:gs>
            <a:gs pos="100000">
              <a:schemeClr val="accent2">
                <a:shade val="90000"/>
                <a:hueOff val="201109"/>
                <a:satOff val="-11840"/>
                <a:lumOff val="119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1DA30C-491B-4723-9064-667F70392022}">
      <dsp:nvSpPr>
        <dsp:cNvPr id="0" name=""/>
        <dsp:cNvSpPr/>
      </dsp:nvSpPr>
      <dsp:spPr>
        <a:xfrm>
          <a:off x="1563958" y="1186992"/>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Hygiene</a:t>
          </a:r>
          <a:endParaRPr lang="de-DE" sz="800" kern="1200"/>
        </a:p>
      </dsp:txBody>
      <dsp:txXfrm>
        <a:off x="1570236" y="1193270"/>
        <a:ext cx="1430707" cy="201780"/>
      </dsp:txXfrm>
    </dsp:sp>
    <dsp:sp modelId="{17EFD222-E1B3-4A1E-AF2E-BFDB118BFC68}">
      <dsp:nvSpPr>
        <dsp:cNvPr id="0" name=""/>
        <dsp:cNvSpPr/>
      </dsp:nvSpPr>
      <dsp:spPr>
        <a:xfrm rot="5400000">
          <a:off x="2254019" y="1420083"/>
          <a:ext cx="63141" cy="37508"/>
        </a:xfrm>
        <a:prstGeom prst="rightArrow">
          <a:avLst>
            <a:gd name="adj1" fmla="val 66700"/>
            <a:gd name="adj2" fmla="val 50000"/>
          </a:avLst>
        </a:prstGeom>
        <a:gradFill rotWithShape="0">
          <a:gsLst>
            <a:gs pos="0">
              <a:schemeClr val="accent2">
                <a:shade val="90000"/>
                <a:hueOff val="223454"/>
                <a:satOff val="-13156"/>
                <a:lumOff val="13324"/>
                <a:alphaOff val="0"/>
                <a:shade val="51000"/>
                <a:satMod val="130000"/>
              </a:schemeClr>
            </a:gs>
            <a:gs pos="80000">
              <a:schemeClr val="accent2">
                <a:shade val="90000"/>
                <a:hueOff val="223454"/>
                <a:satOff val="-13156"/>
                <a:lumOff val="13324"/>
                <a:alphaOff val="0"/>
                <a:shade val="93000"/>
                <a:satMod val="130000"/>
              </a:schemeClr>
            </a:gs>
            <a:gs pos="100000">
              <a:schemeClr val="accent2">
                <a:shade val="90000"/>
                <a:hueOff val="223454"/>
                <a:satOff val="-13156"/>
                <a:lumOff val="133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7160512-83F1-483B-B0F1-AB3D44DDFEE1}">
      <dsp:nvSpPr>
        <dsp:cNvPr id="0" name=""/>
        <dsp:cNvSpPr/>
      </dsp:nvSpPr>
      <dsp:spPr>
        <a:xfrm>
          <a:off x="1563958" y="1476346"/>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Pflege, Familie, Beruf</a:t>
          </a:r>
          <a:endParaRPr lang="de-DE" sz="800" kern="1200"/>
        </a:p>
      </dsp:txBody>
      <dsp:txXfrm>
        <a:off x="1570236" y="1482624"/>
        <a:ext cx="1430707" cy="201780"/>
      </dsp:txXfrm>
    </dsp:sp>
    <dsp:sp modelId="{56E57A9A-8F77-4CD0-AD35-230D7FE8D23F}">
      <dsp:nvSpPr>
        <dsp:cNvPr id="0" name=""/>
        <dsp:cNvSpPr/>
      </dsp:nvSpPr>
      <dsp:spPr>
        <a:xfrm rot="5400000">
          <a:off x="2254019" y="1709437"/>
          <a:ext cx="63141" cy="37508"/>
        </a:xfrm>
        <a:prstGeom prst="rightArrow">
          <a:avLst>
            <a:gd name="adj1" fmla="val 66700"/>
            <a:gd name="adj2" fmla="val 50000"/>
          </a:avLst>
        </a:prstGeom>
        <a:gradFill rotWithShape="0">
          <a:gsLst>
            <a:gs pos="0">
              <a:schemeClr val="accent2">
                <a:shade val="90000"/>
                <a:hueOff val="245799"/>
                <a:satOff val="-14471"/>
                <a:lumOff val="14656"/>
                <a:alphaOff val="0"/>
                <a:shade val="51000"/>
                <a:satMod val="130000"/>
              </a:schemeClr>
            </a:gs>
            <a:gs pos="80000">
              <a:schemeClr val="accent2">
                <a:shade val="90000"/>
                <a:hueOff val="245799"/>
                <a:satOff val="-14471"/>
                <a:lumOff val="14656"/>
                <a:alphaOff val="0"/>
                <a:shade val="93000"/>
                <a:satMod val="130000"/>
              </a:schemeClr>
            </a:gs>
            <a:gs pos="100000">
              <a:schemeClr val="accent2">
                <a:shade val="90000"/>
                <a:hueOff val="245799"/>
                <a:satOff val="-14471"/>
                <a:lumOff val="146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1F1B927-C7FA-441E-8F37-DDB1DC7B8F02}">
      <dsp:nvSpPr>
        <dsp:cNvPr id="0" name=""/>
        <dsp:cNvSpPr/>
      </dsp:nvSpPr>
      <dsp:spPr>
        <a:xfrm>
          <a:off x="1563958" y="176570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Zentrum/Schwerpunkt</a:t>
          </a:r>
          <a:endParaRPr lang="de-DE" sz="800" kern="1200"/>
        </a:p>
      </dsp:txBody>
      <dsp:txXfrm>
        <a:off x="1570236" y="1771978"/>
        <a:ext cx="1430707" cy="201780"/>
      </dsp:txXfrm>
    </dsp:sp>
    <dsp:sp modelId="{5A34B1C3-D889-4DA7-81E5-171B3BADA010}">
      <dsp:nvSpPr>
        <dsp:cNvPr id="0" name=""/>
        <dsp:cNvSpPr/>
      </dsp:nvSpPr>
      <dsp:spPr>
        <a:xfrm rot="5400000">
          <a:off x="2254019" y="1998791"/>
          <a:ext cx="63141" cy="37508"/>
        </a:xfrm>
        <a:prstGeom prst="rightArrow">
          <a:avLst>
            <a:gd name="adj1" fmla="val 66700"/>
            <a:gd name="adj2" fmla="val 50000"/>
          </a:avLst>
        </a:prstGeom>
        <a:gradFill rotWithShape="0">
          <a:gsLst>
            <a:gs pos="0">
              <a:schemeClr val="accent2">
                <a:shade val="90000"/>
                <a:hueOff val="268145"/>
                <a:satOff val="-15787"/>
                <a:lumOff val="15989"/>
                <a:alphaOff val="0"/>
                <a:shade val="51000"/>
                <a:satMod val="130000"/>
              </a:schemeClr>
            </a:gs>
            <a:gs pos="80000">
              <a:schemeClr val="accent2">
                <a:shade val="90000"/>
                <a:hueOff val="268145"/>
                <a:satOff val="-15787"/>
                <a:lumOff val="15989"/>
                <a:alphaOff val="0"/>
                <a:shade val="93000"/>
                <a:satMod val="130000"/>
              </a:schemeClr>
            </a:gs>
            <a:gs pos="100000">
              <a:schemeClr val="accent2">
                <a:shade val="90000"/>
                <a:hueOff val="268145"/>
                <a:satOff val="-15787"/>
                <a:lumOff val="159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2A7441D-1418-4134-B1A5-F92A6695727B}">
      <dsp:nvSpPr>
        <dsp:cNvPr id="0" name=""/>
        <dsp:cNvSpPr/>
      </dsp:nvSpPr>
      <dsp:spPr>
        <a:xfrm>
          <a:off x="1563958" y="2055054"/>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Telematik</a:t>
          </a:r>
          <a:endParaRPr lang="de-DE" sz="800" kern="1200"/>
        </a:p>
      </dsp:txBody>
      <dsp:txXfrm>
        <a:off x="1570236" y="2061332"/>
        <a:ext cx="1430707" cy="201780"/>
      </dsp:txXfrm>
    </dsp:sp>
    <dsp:sp modelId="{05B0749C-3AB4-45F6-85F8-240DA3EB2896}">
      <dsp:nvSpPr>
        <dsp:cNvPr id="0" name=""/>
        <dsp:cNvSpPr/>
      </dsp:nvSpPr>
      <dsp:spPr>
        <a:xfrm rot="5400000">
          <a:off x="2254019" y="2288144"/>
          <a:ext cx="63141" cy="37508"/>
        </a:xfrm>
        <a:prstGeom prst="rightArrow">
          <a:avLst>
            <a:gd name="adj1" fmla="val 66700"/>
            <a:gd name="adj2" fmla="val 50000"/>
          </a:avLst>
        </a:prstGeom>
        <a:gradFill rotWithShape="0">
          <a:gsLst>
            <a:gs pos="0">
              <a:schemeClr val="accent2">
                <a:shade val="90000"/>
                <a:hueOff val="290490"/>
                <a:satOff val="-17102"/>
                <a:lumOff val="17321"/>
                <a:alphaOff val="0"/>
                <a:shade val="51000"/>
                <a:satMod val="130000"/>
              </a:schemeClr>
            </a:gs>
            <a:gs pos="80000">
              <a:schemeClr val="accent2">
                <a:shade val="90000"/>
                <a:hueOff val="290490"/>
                <a:satOff val="-17102"/>
                <a:lumOff val="17321"/>
                <a:alphaOff val="0"/>
                <a:shade val="93000"/>
                <a:satMod val="130000"/>
              </a:schemeClr>
            </a:gs>
            <a:gs pos="100000">
              <a:schemeClr val="accent2">
                <a:shade val="90000"/>
                <a:hueOff val="290490"/>
                <a:satOff val="-17102"/>
                <a:lumOff val="1732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D3CA62A-571D-40E1-A448-A365909D15FF}">
      <dsp:nvSpPr>
        <dsp:cNvPr id="0" name=""/>
        <dsp:cNvSpPr/>
      </dsp:nvSpPr>
      <dsp:spPr>
        <a:xfrm>
          <a:off x="1563958" y="2344408"/>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Sicherstellung</a:t>
          </a:r>
          <a:endParaRPr lang="de-DE" sz="800" kern="1200" dirty="0"/>
        </a:p>
      </dsp:txBody>
      <dsp:txXfrm>
        <a:off x="1570236" y="2350686"/>
        <a:ext cx="1430707" cy="201780"/>
      </dsp:txXfrm>
    </dsp:sp>
    <dsp:sp modelId="{B2E14859-DCCC-4AE7-840A-B4CFCFD16AE9}">
      <dsp:nvSpPr>
        <dsp:cNvPr id="0" name=""/>
        <dsp:cNvSpPr/>
      </dsp:nvSpPr>
      <dsp:spPr>
        <a:xfrm rot="5400000">
          <a:off x="2254019" y="2577498"/>
          <a:ext cx="63141" cy="37508"/>
        </a:xfrm>
        <a:prstGeom prst="rightArrow">
          <a:avLst>
            <a:gd name="adj1" fmla="val 66700"/>
            <a:gd name="adj2" fmla="val 50000"/>
          </a:avLst>
        </a:prstGeom>
        <a:gradFill rotWithShape="0">
          <a:gsLst>
            <a:gs pos="0">
              <a:schemeClr val="accent2">
                <a:shade val="90000"/>
                <a:hueOff val="312835"/>
                <a:satOff val="-18418"/>
                <a:lumOff val="18654"/>
                <a:alphaOff val="0"/>
                <a:shade val="51000"/>
                <a:satMod val="130000"/>
              </a:schemeClr>
            </a:gs>
            <a:gs pos="80000">
              <a:schemeClr val="accent2">
                <a:shade val="90000"/>
                <a:hueOff val="312835"/>
                <a:satOff val="-18418"/>
                <a:lumOff val="18654"/>
                <a:alphaOff val="0"/>
                <a:shade val="93000"/>
                <a:satMod val="130000"/>
              </a:schemeClr>
            </a:gs>
            <a:gs pos="100000">
              <a:schemeClr val="accent2">
                <a:shade val="90000"/>
                <a:hueOff val="312835"/>
                <a:satOff val="-18418"/>
                <a:lumOff val="186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0C9292-B906-4DD8-86ED-A375CD438E78}">
      <dsp:nvSpPr>
        <dsp:cNvPr id="0" name=""/>
        <dsp:cNvSpPr/>
      </dsp:nvSpPr>
      <dsp:spPr>
        <a:xfrm>
          <a:off x="1563958" y="2633762"/>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G-BA Mehrkosten</a:t>
          </a:r>
          <a:endParaRPr lang="de-DE" sz="800" kern="1200"/>
        </a:p>
      </dsp:txBody>
      <dsp:txXfrm>
        <a:off x="1570236" y="2640040"/>
        <a:ext cx="1430707" cy="201780"/>
      </dsp:txXfrm>
    </dsp:sp>
    <dsp:sp modelId="{06C120B1-7D0A-4FD6-94F8-F52B1835742C}">
      <dsp:nvSpPr>
        <dsp:cNvPr id="0" name=""/>
        <dsp:cNvSpPr/>
      </dsp:nvSpPr>
      <dsp:spPr>
        <a:xfrm rot="5400000">
          <a:off x="2254019" y="2866852"/>
          <a:ext cx="63141" cy="37508"/>
        </a:xfrm>
        <a:prstGeom prst="rightArrow">
          <a:avLst>
            <a:gd name="adj1" fmla="val 66700"/>
            <a:gd name="adj2" fmla="val 50000"/>
          </a:avLst>
        </a:prstGeom>
        <a:gradFill rotWithShape="0">
          <a:gsLst>
            <a:gs pos="0">
              <a:schemeClr val="accent2">
                <a:shade val="90000"/>
                <a:hueOff val="335181"/>
                <a:satOff val="-19733"/>
                <a:lumOff val="19986"/>
                <a:alphaOff val="0"/>
                <a:shade val="51000"/>
                <a:satMod val="130000"/>
              </a:schemeClr>
            </a:gs>
            <a:gs pos="80000">
              <a:schemeClr val="accent2">
                <a:shade val="90000"/>
                <a:hueOff val="335181"/>
                <a:satOff val="-19733"/>
                <a:lumOff val="19986"/>
                <a:alphaOff val="0"/>
                <a:shade val="93000"/>
                <a:satMod val="130000"/>
              </a:schemeClr>
            </a:gs>
            <a:gs pos="100000">
              <a:schemeClr val="accent2">
                <a:shade val="90000"/>
                <a:hueOff val="335181"/>
                <a:satOff val="-19733"/>
                <a:lumOff val="199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D30D568-DF68-4B0B-949A-5F43A0C50EF6}">
      <dsp:nvSpPr>
        <dsp:cNvPr id="0" name=""/>
        <dsp:cNvSpPr/>
      </dsp:nvSpPr>
      <dsp:spPr>
        <a:xfrm>
          <a:off x="1563958" y="2923116"/>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Klinische Sektionen</a:t>
          </a:r>
          <a:endParaRPr lang="de-DE" sz="800" kern="1200"/>
        </a:p>
      </dsp:txBody>
      <dsp:txXfrm>
        <a:off x="1570236" y="2929394"/>
        <a:ext cx="1430707" cy="201780"/>
      </dsp:txXfrm>
    </dsp:sp>
    <dsp:sp modelId="{E65A5B1D-97B9-4630-A9E2-45C9A715A4FE}">
      <dsp:nvSpPr>
        <dsp:cNvPr id="0" name=""/>
        <dsp:cNvSpPr/>
      </dsp:nvSpPr>
      <dsp:spPr>
        <a:xfrm rot="5400000">
          <a:off x="2254019" y="3156206"/>
          <a:ext cx="63141" cy="37508"/>
        </a:xfrm>
        <a:prstGeom prst="rightArrow">
          <a:avLst>
            <a:gd name="adj1" fmla="val 66700"/>
            <a:gd name="adj2" fmla="val 50000"/>
          </a:avLst>
        </a:prstGeom>
        <a:gradFill rotWithShape="0">
          <a:gsLst>
            <a:gs pos="0">
              <a:schemeClr val="accent2">
                <a:shade val="90000"/>
                <a:hueOff val="357526"/>
                <a:satOff val="-21049"/>
                <a:lumOff val="21319"/>
                <a:alphaOff val="0"/>
                <a:shade val="51000"/>
                <a:satMod val="130000"/>
              </a:schemeClr>
            </a:gs>
            <a:gs pos="80000">
              <a:schemeClr val="accent2">
                <a:shade val="90000"/>
                <a:hueOff val="357526"/>
                <a:satOff val="-21049"/>
                <a:lumOff val="21319"/>
                <a:alphaOff val="0"/>
                <a:shade val="93000"/>
                <a:satMod val="130000"/>
              </a:schemeClr>
            </a:gs>
            <a:gs pos="100000">
              <a:schemeClr val="accent2">
                <a:shade val="90000"/>
                <a:hueOff val="357526"/>
                <a:satOff val="-21049"/>
                <a:lumOff val="213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13A0436-C292-4953-94B2-969474C15F88}">
      <dsp:nvSpPr>
        <dsp:cNvPr id="0" name=""/>
        <dsp:cNvSpPr/>
      </dsp:nvSpPr>
      <dsp:spPr>
        <a:xfrm>
          <a:off x="1563958" y="321247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Hebammen-Förderprogramm</a:t>
          </a:r>
          <a:endParaRPr lang="de-DE" sz="800" kern="1200"/>
        </a:p>
      </dsp:txBody>
      <dsp:txXfrm>
        <a:off x="1570236" y="3218748"/>
        <a:ext cx="1430707" cy="201780"/>
      </dsp:txXfrm>
    </dsp:sp>
    <dsp:sp modelId="{34768BFC-9B8D-4E67-BD53-382D96EE4CF2}">
      <dsp:nvSpPr>
        <dsp:cNvPr id="0" name=""/>
        <dsp:cNvSpPr/>
      </dsp:nvSpPr>
      <dsp:spPr>
        <a:xfrm>
          <a:off x="3127250" y="29576"/>
          <a:ext cx="1443263" cy="214336"/>
        </a:xfrm>
        <a:prstGeom prst="roundRect">
          <a:avLst>
            <a:gd name="adj" fmla="val 10000"/>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0" i="0" u="none" kern="1200" dirty="0"/>
            <a:t>Psychiatrie/Psychosomatik</a:t>
          </a:r>
          <a:endParaRPr lang="de-DE" sz="900" kern="1200" dirty="0"/>
        </a:p>
      </dsp:txBody>
      <dsp:txXfrm>
        <a:off x="3133528" y="35854"/>
        <a:ext cx="1430707" cy="201780"/>
      </dsp:txXfrm>
    </dsp:sp>
    <dsp:sp modelId="{C84BED79-153F-4173-AC28-2A188AB18E03}">
      <dsp:nvSpPr>
        <dsp:cNvPr id="0" name=""/>
        <dsp:cNvSpPr/>
      </dsp:nvSpPr>
      <dsp:spPr>
        <a:xfrm rot="5400000">
          <a:off x="3817310" y="262667"/>
          <a:ext cx="63141" cy="37508"/>
        </a:xfrm>
        <a:prstGeom prst="rightArrow">
          <a:avLst>
            <a:gd name="adj1" fmla="val 66700"/>
            <a:gd name="adj2" fmla="val 50000"/>
          </a:avLst>
        </a:prstGeom>
        <a:gradFill rotWithShape="0">
          <a:gsLst>
            <a:gs pos="0">
              <a:schemeClr val="accent2">
                <a:shade val="90000"/>
                <a:hueOff val="379872"/>
                <a:satOff val="-22365"/>
                <a:lumOff val="22651"/>
                <a:alphaOff val="0"/>
                <a:shade val="51000"/>
                <a:satMod val="130000"/>
              </a:schemeClr>
            </a:gs>
            <a:gs pos="80000">
              <a:schemeClr val="accent2">
                <a:shade val="90000"/>
                <a:hueOff val="379872"/>
                <a:satOff val="-22365"/>
                <a:lumOff val="22651"/>
                <a:alphaOff val="0"/>
                <a:shade val="93000"/>
                <a:satMod val="130000"/>
              </a:schemeClr>
            </a:gs>
            <a:gs pos="100000">
              <a:schemeClr val="accent2">
                <a:shade val="90000"/>
                <a:hueOff val="379872"/>
                <a:satOff val="-22365"/>
                <a:lumOff val="226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EAC6A3-4536-4705-A7DB-ADB823B685E7}">
      <dsp:nvSpPr>
        <dsp:cNvPr id="0" name=""/>
        <dsp:cNvSpPr/>
      </dsp:nvSpPr>
      <dsp:spPr>
        <a:xfrm>
          <a:off x="3127250" y="31893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Leistungsbezogener Vergleich</a:t>
          </a:r>
          <a:endParaRPr lang="de-DE" sz="800" kern="1200" dirty="0"/>
        </a:p>
      </dsp:txBody>
      <dsp:txXfrm>
        <a:off x="3133528" y="325208"/>
        <a:ext cx="1430707" cy="201780"/>
      </dsp:txXfrm>
    </dsp:sp>
    <dsp:sp modelId="{3F3F57C0-0DE6-4CD0-A927-108942E8EE16}">
      <dsp:nvSpPr>
        <dsp:cNvPr id="0" name=""/>
        <dsp:cNvSpPr/>
      </dsp:nvSpPr>
      <dsp:spPr>
        <a:xfrm rot="5400000">
          <a:off x="3817310" y="552021"/>
          <a:ext cx="63141" cy="37508"/>
        </a:xfrm>
        <a:prstGeom prst="rightArrow">
          <a:avLst>
            <a:gd name="adj1" fmla="val 66700"/>
            <a:gd name="adj2" fmla="val 50000"/>
          </a:avLst>
        </a:prstGeom>
        <a:gradFill rotWithShape="0">
          <a:gsLst>
            <a:gs pos="0">
              <a:schemeClr val="accent2">
                <a:shade val="90000"/>
                <a:hueOff val="402217"/>
                <a:satOff val="-23680"/>
                <a:lumOff val="23983"/>
                <a:alphaOff val="0"/>
                <a:shade val="51000"/>
                <a:satMod val="130000"/>
              </a:schemeClr>
            </a:gs>
            <a:gs pos="80000">
              <a:schemeClr val="accent2">
                <a:shade val="90000"/>
                <a:hueOff val="402217"/>
                <a:satOff val="-23680"/>
                <a:lumOff val="23983"/>
                <a:alphaOff val="0"/>
                <a:shade val="93000"/>
                <a:satMod val="130000"/>
              </a:schemeClr>
            </a:gs>
            <a:gs pos="100000">
              <a:schemeClr val="accent2">
                <a:shade val="90000"/>
                <a:hueOff val="402217"/>
                <a:satOff val="-23680"/>
                <a:lumOff val="239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26F9FB8-6472-44FB-A585-8150622AC5B2}">
      <dsp:nvSpPr>
        <dsp:cNvPr id="0" name=""/>
        <dsp:cNvSpPr/>
      </dsp:nvSpPr>
      <dsp:spPr>
        <a:xfrm>
          <a:off x="3127250" y="608284"/>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Ausnahmetatbestände</a:t>
          </a:r>
          <a:endParaRPr lang="de-DE" sz="800" kern="1200"/>
        </a:p>
      </dsp:txBody>
      <dsp:txXfrm>
        <a:off x="3133528" y="614562"/>
        <a:ext cx="1430707" cy="201780"/>
      </dsp:txXfrm>
    </dsp:sp>
    <dsp:sp modelId="{077A6FA9-07C4-4FB5-8951-397EB942606E}">
      <dsp:nvSpPr>
        <dsp:cNvPr id="0" name=""/>
        <dsp:cNvSpPr/>
      </dsp:nvSpPr>
      <dsp:spPr>
        <a:xfrm rot="5400000">
          <a:off x="3817310" y="841375"/>
          <a:ext cx="63141" cy="37508"/>
        </a:xfrm>
        <a:prstGeom prst="rightArrow">
          <a:avLst>
            <a:gd name="adj1" fmla="val 66700"/>
            <a:gd name="adj2" fmla="val 50000"/>
          </a:avLst>
        </a:prstGeom>
        <a:gradFill rotWithShape="0">
          <a:gsLst>
            <a:gs pos="0">
              <a:schemeClr val="accent2">
                <a:shade val="90000"/>
                <a:hueOff val="424562"/>
                <a:satOff val="-24996"/>
                <a:lumOff val="25316"/>
                <a:alphaOff val="0"/>
                <a:shade val="51000"/>
                <a:satMod val="130000"/>
              </a:schemeClr>
            </a:gs>
            <a:gs pos="80000">
              <a:schemeClr val="accent2">
                <a:shade val="90000"/>
                <a:hueOff val="424562"/>
                <a:satOff val="-24996"/>
                <a:lumOff val="25316"/>
                <a:alphaOff val="0"/>
                <a:shade val="93000"/>
                <a:satMod val="130000"/>
              </a:schemeClr>
            </a:gs>
            <a:gs pos="100000">
              <a:schemeClr val="accent2">
                <a:shade val="90000"/>
                <a:hueOff val="424562"/>
                <a:satOff val="-24996"/>
                <a:lumOff val="253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0D1479-CD23-4FD0-B224-FC2CD7B04799}">
      <dsp:nvSpPr>
        <dsp:cNvPr id="0" name=""/>
        <dsp:cNvSpPr/>
      </dsp:nvSpPr>
      <dsp:spPr>
        <a:xfrm>
          <a:off x="3127250" y="897638"/>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Mindestbesetzung</a:t>
          </a:r>
          <a:endParaRPr lang="de-DE" sz="800" kern="1200"/>
        </a:p>
      </dsp:txBody>
      <dsp:txXfrm>
        <a:off x="3133528" y="903916"/>
        <a:ext cx="1430707" cy="201780"/>
      </dsp:txXfrm>
    </dsp:sp>
    <dsp:sp modelId="{1DE19F3E-5345-4517-95B0-96B64E67354A}">
      <dsp:nvSpPr>
        <dsp:cNvPr id="0" name=""/>
        <dsp:cNvSpPr/>
      </dsp:nvSpPr>
      <dsp:spPr>
        <a:xfrm rot="5400000">
          <a:off x="3817310" y="1130729"/>
          <a:ext cx="63141" cy="37508"/>
        </a:xfrm>
        <a:prstGeom prst="rightArrow">
          <a:avLst>
            <a:gd name="adj1" fmla="val 66700"/>
            <a:gd name="adj2" fmla="val 50000"/>
          </a:avLst>
        </a:prstGeom>
        <a:gradFill rotWithShape="0">
          <a:gsLst>
            <a:gs pos="0">
              <a:schemeClr val="accent2">
                <a:shade val="90000"/>
                <a:hueOff val="446908"/>
                <a:satOff val="-26311"/>
                <a:lumOff val="26648"/>
                <a:alphaOff val="0"/>
                <a:shade val="51000"/>
                <a:satMod val="130000"/>
              </a:schemeClr>
            </a:gs>
            <a:gs pos="80000">
              <a:schemeClr val="accent2">
                <a:shade val="90000"/>
                <a:hueOff val="446908"/>
                <a:satOff val="-26311"/>
                <a:lumOff val="26648"/>
                <a:alphaOff val="0"/>
                <a:shade val="93000"/>
                <a:satMod val="130000"/>
              </a:schemeClr>
            </a:gs>
            <a:gs pos="100000">
              <a:schemeClr val="accent2">
                <a:shade val="90000"/>
                <a:hueOff val="446908"/>
                <a:satOff val="-26311"/>
                <a:lumOff val="266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CB77E1F-17D5-47EF-9C99-3F14B00483B7}">
      <dsp:nvSpPr>
        <dsp:cNvPr id="0" name=""/>
        <dsp:cNvSpPr/>
      </dsp:nvSpPr>
      <dsp:spPr>
        <a:xfrm>
          <a:off x="3127250" y="1186992"/>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PPP-RL</a:t>
          </a:r>
          <a:endParaRPr lang="de-DE" sz="800" kern="1200"/>
        </a:p>
      </dsp:txBody>
      <dsp:txXfrm>
        <a:off x="3133528" y="1193270"/>
        <a:ext cx="1430707" cy="201780"/>
      </dsp:txXfrm>
    </dsp:sp>
    <dsp:sp modelId="{8953D8FE-7E37-45D1-826C-E30DE057C494}">
      <dsp:nvSpPr>
        <dsp:cNvPr id="0" name=""/>
        <dsp:cNvSpPr/>
      </dsp:nvSpPr>
      <dsp:spPr>
        <a:xfrm rot="5400000">
          <a:off x="3817310" y="1420083"/>
          <a:ext cx="63141" cy="37508"/>
        </a:xfrm>
        <a:prstGeom prst="rightArrow">
          <a:avLst>
            <a:gd name="adj1" fmla="val 66700"/>
            <a:gd name="adj2" fmla="val 50000"/>
          </a:avLst>
        </a:prstGeom>
        <a:gradFill rotWithShape="0">
          <a:gsLst>
            <a:gs pos="0">
              <a:schemeClr val="accent2">
                <a:shade val="90000"/>
                <a:hueOff val="469253"/>
                <a:satOff val="-27627"/>
                <a:lumOff val="27981"/>
                <a:alphaOff val="0"/>
                <a:shade val="51000"/>
                <a:satMod val="130000"/>
              </a:schemeClr>
            </a:gs>
            <a:gs pos="80000">
              <a:schemeClr val="accent2">
                <a:shade val="90000"/>
                <a:hueOff val="469253"/>
                <a:satOff val="-27627"/>
                <a:lumOff val="27981"/>
                <a:alphaOff val="0"/>
                <a:shade val="93000"/>
                <a:satMod val="130000"/>
              </a:schemeClr>
            </a:gs>
            <a:gs pos="100000">
              <a:schemeClr val="accent2">
                <a:shade val="90000"/>
                <a:hueOff val="469253"/>
                <a:satOff val="-27627"/>
                <a:lumOff val="27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06A219C-582D-4E0B-A62E-4802BDBF6751}">
      <dsp:nvSpPr>
        <dsp:cNvPr id="0" name=""/>
        <dsp:cNvSpPr/>
      </dsp:nvSpPr>
      <dsp:spPr>
        <a:xfrm>
          <a:off x="3127250" y="1476346"/>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Leistungsgerechtes Budget</a:t>
          </a:r>
          <a:endParaRPr lang="de-DE" sz="800" kern="1200"/>
        </a:p>
      </dsp:txBody>
      <dsp:txXfrm>
        <a:off x="3133528" y="1482624"/>
        <a:ext cx="1430707" cy="201780"/>
      </dsp:txXfrm>
    </dsp:sp>
    <dsp:sp modelId="{25854112-1FBE-481C-A853-AD01E058755B}">
      <dsp:nvSpPr>
        <dsp:cNvPr id="0" name=""/>
        <dsp:cNvSpPr/>
      </dsp:nvSpPr>
      <dsp:spPr>
        <a:xfrm rot="5400000">
          <a:off x="3817310" y="1709437"/>
          <a:ext cx="63141" cy="37508"/>
        </a:xfrm>
        <a:prstGeom prst="rightArrow">
          <a:avLst>
            <a:gd name="adj1" fmla="val 66700"/>
            <a:gd name="adj2" fmla="val 50000"/>
          </a:avLst>
        </a:prstGeom>
        <a:gradFill rotWithShape="0">
          <a:gsLst>
            <a:gs pos="0">
              <a:schemeClr val="accent2">
                <a:shade val="90000"/>
                <a:hueOff val="491599"/>
                <a:satOff val="-28942"/>
                <a:lumOff val="29313"/>
                <a:alphaOff val="0"/>
                <a:shade val="51000"/>
                <a:satMod val="130000"/>
              </a:schemeClr>
            </a:gs>
            <a:gs pos="80000">
              <a:schemeClr val="accent2">
                <a:shade val="90000"/>
                <a:hueOff val="491599"/>
                <a:satOff val="-28942"/>
                <a:lumOff val="29313"/>
                <a:alphaOff val="0"/>
                <a:shade val="93000"/>
                <a:satMod val="130000"/>
              </a:schemeClr>
            </a:gs>
            <a:gs pos="100000">
              <a:schemeClr val="accent2">
                <a:shade val="90000"/>
                <a:hueOff val="491599"/>
                <a:satOff val="-28942"/>
                <a:lumOff val="29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8554DD0-DDA8-4CC3-9ADF-C728B6550EE5}">
      <dsp:nvSpPr>
        <dsp:cNvPr id="0" name=""/>
        <dsp:cNvSpPr/>
      </dsp:nvSpPr>
      <dsp:spPr>
        <a:xfrm>
          <a:off x="3127250" y="176570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Leistungen</a:t>
          </a:r>
          <a:endParaRPr lang="de-DE" sz="800" kern="1200" dirty="0"/>
        </a:p>
      </dsp:txBody>
      <dsp:txXfrm>
        <a:off x="3133528" y="1771978"/>
        <a:ext cx="1430707" cy="201780"/>
      </dsp:txXfrm>
    </dsp:sp>
    <dsp:sp modelId="{1ECB249B-5070-4ED5-AFB5-166C36119803}">
      <dsp:nvSpPr>
        <dsp:cNvPr id="0" name=""/>
        <dsp:cNvSpPr/>
      </dsp:nvSpPr>
      <dsp:spPr>
        <a:xfrm rot="5400000">
          <a:off x="3830127" y="1998791"/>
          <a:ext cx="37508" cy="37508"/>
        </a:xfrm>
        <a:prstGeom prst="rightArrow">
          <a:avLst>
            <a:gd name="adj1" fmla="val 66700"/>
            <a:gd name="adj2" fmla="val 50000"/>
          </a:avLst>
        </a:prstGeom>
        <a:gradFill rotWithShape="0">
          <a:gsLst>
            <a:gs pos="0">
              <a:schemeClr val="accent2">
                <a:shade val="90000"/>
                <a:hueOff val="513944"/>
                <a:satOff val="-30258"/>
                <a:lumOff val="30645"/>
                <a:alphaOff val="0"/>
                <a:shade val="51000"/>
                <a:satMod val="130000"/>
              </a:schemeClr>
            </a:gs>
            <a:gs pos="80000">
              <a:schemeClr val="accent2">
                <a:shade val="90000"/>
                <a:hueOff val="513944"/>
                <a:satOff val="-30258"/>
                <a:lumOff val="30645"/>
                <a:alphaOff val="0"/>
                <a:shade val="93000"/>
                <a:satMod val="130000"/>
              </a:schemeClr>
            </a:gs>
            <a:gs pos="100000">
              <a:schemeClr val="accent2">
                <a:shade val="90000"/>
                <a:hueOff val="513944"/>
                <a:satOff val="-30258"/>
                <a:lumOff val="306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E70A36-88E1-46C2-9965-E3744D4D37D3}">
      <dsp:nvSpPr>
        <dsp:cNvPr id="0" name=""/>
        <dsp:cNvSpPr/>
      </dsp:nvSpPr>
      <dsp:spPr>
        <a:xfrm>
          <a:off x="3127515" y="2055054"/>
          <a:ext cx="1442731"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PEPP</a:t>
          </a:r>
          <a:endParaRPr lang="de-DE" sz="800" kern="1200" dirty="0"/>
        </a:p>
      </dsp:txBody>
      <dsp:txXfrm>
        <a:off x="3133793" y="2061332"/>
        <a:ext cx="1430175" cy="201780"/>
      </dsp:txXfrm>
    </dsp:sp>
    <dsp:sp modelId="{326FF0AC-6136-40FB-B5EF-48DB9BE7D31E}">
      <dsp:nvSpPr>
        <dsp:cNvPr id="0" name=""/>
        <dsp:cNvSpPr/>
      </dsp:nvSpPr>
      <dsp:spPr>
        <a:xfrm rot="5400000">
          <a:off x="3830127" y="2288144"/>
          <a:ext cx="37508" cy="37508"/>
        </a:xfrm>
        <a:prstGeom prst="rightArrow">
          <a:avLst>
            <a:gd name="adj1" fmla="val 66700"/>
            <a:gd name="adj2" fmla="val 50000"/>
          </a:avLst>
        </a:prstGeom>
        <a:gradFill rotWithShape="0">
          <a:gsLst>
            <a:gs pos="0">
              <a:schemeClr val="accent2">
                <a:shade val="90000"/>
                <a:hueOff val="536289"/>
                <a:satOff val="-31573"/>
                <a:lumOff val="31978"/>
                <a:alphaOff val="0"/>
                <a:shade val="51000"/>
                <a:satMod val="130000"/>
              </a:schemeClr>
            </a:gs>
            <a:gs pos="80000">
              <a:schemeClr val="accent2">
                <a:shade val="90000"/>
                <a:hueOff val="536289"/>
                <a:satOff val="-31573"/>
                <a:lumOff val="31978"/>
                <a:alphaOff val="0"/>
                <a:shade val="93000"/>
                <a:satMod val="130000"/>
              </a:schemeClr>
            </a:gs>
            <a:gs pos="100000">
              <a:schemeClr val="accent2">
                <a:shade val="90000"/>
                <a:hueOff val="536289"/>
                <a:satOff val="-31573"/>
                <a:lumOff val="319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FD1FCB-ED83-4457-B87F-97DE4638DE46}">
      <dsp:nvSpPr>
        <dsp:cNvPr id="0" name=""/>
        <dsp:cNvSpPr/>
      </dsp:nvSpPr>
      <dsp:spPr>
        <a:xfrm>
          <a:off x="3127515" y="2344408"/>
          <a:ext cx="1442731"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ZE</a:t>
          </a:r>
          <a:endParaRPr lang="de-DE" sz="800" kern="1200" dirty="0"/>
        </a:p>
      </dsp:txBody>
      <dsp:txXfrm>
        <a:off x="3133793" y="2350686"/>
        <a:ext cx="1430175" cy="201780"/>
      </dsp:txXfrm>
    </dsp:sp>
    <dsp:sp modelId="{4F68318C-A6F2-4E26-80C2-9490991D6FEF}">
      <dsp:nvSpPr>
        <dsp:cNvPr id="0" name=""/>
        <dsp:cNvSpPr/>
      </dsp:nvSpPr>
      <dsp:spPr>
        <a:xfrm rot="5400000">
          <a:off x="3830127" y="2577498"/>
          <a:ext cx="37508" cy="37508"/>
        </a:xfrm>
        <a:prstGeom prst="rightArrow">
          <a:avLst>
            <a:gd name="adj1" fmla="val 66700"/>
            <a:gd name="adj2" fmla="val 50000"/>
          </a:avLst>
        </a:prstGeom>
        <a:gradFill rotWithShape="0">
          <a:gsLst>
            <a:gs pos="0">
              <a:schemeClr val="accent2">
                <a:shade val="90000"/>
                <a:hueOff val="558635"/>
                <a:satOff val="-32889"/>
                <a:lumOff val="33310"/>
                <a:alphaOff val="0"/>
                <a:shade val="51000"/>
                <a:satMod val="130000"/>
              </a:schemeClr>
            </a:gs>
            <a:gs pos="80000">
              <a:schemeClr val="accent2">
                <a:shade val="90000"/>
                <a:hueOff val="558635"/>
                <a:satOff val="-32889"/>
                <a:lumOff val="33310"/>
                <a:alphaOff val="0"/>
                <a:shade val="93000"/>
                <a:satMod val="130000"/>
              </a:schemeClr>
            </a:gs>
            <a:gs pos="100000">
              <a:schemeClr val="accent2">
                <a:shade val="90000"/>
                <a:hueOff val="558635"/>
                <a:satOff val="-32889"/>
                <a:lumOff val="333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E87727A-8B21-4FAA-9C77-4F28D2F78292}">
      <dsp:nvSpPr>
        <dsp:cNvPr id="0" name=""/>
        <dsp:cNvSpPr/>
      </dsp:nvSpPr>
      <dsp:spPr>
        <a:xfrm>
          <a:off x="3127250" y="2633762"/>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NUB</a:t>
          </a:r>
          <a:endParaRPr lang="de-DE" sz="800" kern="1200"/>
        </a:p>
      </dsp:txBody>
      <dsp:txXfrm>
        <a:off x="3133528" y="2640040"/>
        <a:ext cx="1430707" cy="201780"/>
      </dsp:txXfrm>
    </dsp:sp>
    <dsp:sp modelId="{21947452-C674-4674-8068-4E4B2D17BC81}">
      <dsp:nvSpPr>
        <dsp:cNvPr id="0" name=""/>
        <dsp:cNvSpPr/>
      </dsp:nvSpPr>
      <dsp:spPr>
        <a:xfrm rot="5400000">
          <a:off x="3817310" y="2866852"/>
          <a:ext cx="63141" cy="37508"/>
        </a:xfrm>
        <a:prstGeom prst="rightArrow">
          <a:avLst>
            <a:gd name="adj1" fmla="val 66700"/>
            <a:gd name="adj2" fmla="val 50000"/>
          </a:avLst>
        </a:prstGeom>
        <a:gradFill rotWithShape="0">
          <a:gsLst>
            <a:gs pos="0">
              <a:schemeClr val="accent2">
                <a:shade val="90000"/>
                <a:hueOff val="580980"/>
                <a:satOff val="-34205"/>
                <a:lumOff val="34643"/>
                <a:alphaOff val="0"/>
                <a:shade val="51000"/>
                <a:satMod val="130000"/>
              </a:schemeClr>
            </a:gs>
            <a:gs pos="80000">
              <a:schemeClr val="accent2">
                <a:shade val="90000"/>
                <a:hueOff val="580980"/>
                <a:satOff val="-34205"/>
                <a:lumOff val="34643"/>
                <a:alphaOff val="0"/>
                <a:shade val="93000"/>
                <a:satMod val="130000"/>
              </a:schemeClr>
            </a:gs>
            <a:gs pos="100000">
              <a:schemeClr val="accent2">
                <a:shade val="90000"/>
                <a:hueOff val="580980"/>
                <a:satOff val="-34205"/>
                <a:lumOff val="346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664C58-E11C-437D-95BF-4C53F3EE1975}">
      <dsp:nvSpPr>
        <dsp:cNvPr id="0" name=""/>
        <dsp:cNvSpPr/>
      </dsp:nvSpPr>
      <dsp:spPr>
        <a:xfrm>
          <a:off x="3127250" y="2923116"/>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StäB</a:t>
          </a:r>
          <a:endParaRPr lang="de-DE" sz="800" kern="1200"/>
        </a:p>
      </dsp:txBody>
      <dsp:txXfrm>
        <a:off x="3133528" y="2929394"/>
        <a:ext cx="1430707" cy="201780"/>
      </dsp:txXfrm>
    </dsp:sp>
    <dsp:sp modelId="{1179B1AB-7063-4FD8-AF79-38C5C20A8261}">
      <dsp:nvSpPr>
        <dsp:cNvPr id="0" name=""/>
        <dsp:cNvSpPr/>
      </dsp:nvSpPr>
      <dsp:spPr>
        <a:xfrm>
          <a:off x="4690541" y="29576"/>
          <a:ext cx="1443263" cy="214336"/>
        </a:xfrm>
        <a:prstGeom prst="roundRect">
          <a:avLst>
            <a:gd name="adj" fmla="val 1000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b="0" i="0" u="none" kern="1200"/>
            <a:t>Sonstiges</a:t>
          </a:r>
          <a:endParaRPr lang="de-DE" sz="900" kern="1200"/>
        </a:p>
      </dsp:txBody>
      <dsp:txXfrm>
        <a:off x="4696819" y="35854"/>
        <a:ext cx="1430707" cy="201780"/>
      </dsp:txXfrm>
    </dsp:sp>
    <dsp:sp modelId="{278B2D6A-7FA7-494B-AF32-E820C7D25EE2}">
      <dsp:nvSpPr>
        <dsp:cNvPr id="0" name=""/>
        <dsp:cNvSpPr/>
      </dsp:nvSpPr>
      <dsp:spPr>
        <a:xfrm rot="5400000">
          <a:off x="5380602" y="262667"/>
          <a:ext cx="63141" cy="37508"/>
        </a:xfrm>
        <a:prstGeom prst="rightArrow">
          <a:avLst>
            <a:gd name="adj1" fmla="val 66700"/>
            <a:gd name="adj2" fmla="val 50000"/>
          </a:avLst>
        </a:prstGeom>
        <a:gradFill rotWithShape="0">
          <a:gsLst>
            <a:gs pos="0">
              <a:schemeClr val="accent2">
                <a:shade val="90000"/>
                <a:hueOff val="603326"/>
                <a:satOff val="-35520"/>
                <a:lumOff val="35975"/>
                <a:alphaOff val="0"/>
                <a:shade val="51000"/>
                <a:satMod val="130000"/>
              </a:schemeClr>
            </a:gs>
            <a:gs pos="80000">
              <a:schemeClr val="accent2">
                <a:shade val="90000"/>
                <a:hueOff val="603326"/>
                <a:satOff val="-35520"/>
                <a:lumOff val="35975"/>
                <a:alphaOff val="0"/>
                <a:shade val="93000"/>
                <a:satMod val="130000"/>
              </a:schemeClr>
            </a:gs>
            <a:gs pos="100000">
              <a:schemeClr val="accent2">
                <a:shade val="90000"/>
                <a:hueOff val="603326"/>
                <a:satOff val="-35520"/>
                <a:lumOff val="359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E005C63-3593-4485-A39D-6915D50C411C}">
      <dsp:nvSpPr>
        <dsp:cNvPr id="0" name=""/>
        <dsp:cNvSpPr/>
      </dsp:nvSpPr>
      <dsp:spPr>
        <a:xfrm>
          <a:off x="4690541" y="31893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dirty="0"/>
            <a:t>Ausbildungsbudget</a:t>
          </a:r>
          <a:endParaRPr lang="de-DE" sz="800" kern="1200" dirty="0"/>
        </a:p>
      </dsp:txBody>
      <dsp:txXfrm>
        <a:off x="4696819" y="325208"/>
        <a:ext cx="1430707" cy="201780"/>
      </dsp:txXfrm>
    </dsp:sp>
    <dsp:sp modelId="{40312431-2EF2-4AD5-8461-B42E27FF1CF1}">
      <dsp:nvSpPr>
        <dsp:cNvPr id="0" name=""/>
        <dsp:cNvSpPr/>
      </dsp:nvSpPr>
      <dsp:spPr>
        <a:xfrm rot="5400000">
          <a:off x="5380602" y="552021"/>
          <a:ext cx="63141" cy="37508"/>
        </a:xfrm>
        <a:prstGeom prst="rightArrow">
          <a:avLst>
            <a:gd name="adj1" fmla="val 66700"/>
            <a:gd name="adj2" fmla="val 50000"/>
          </a:avLst>
        </a:prstGeom>
        <a:gradFill rotWithShape="0">
          <a:gsLst>
            <a:gs pos="0">
              <a:schemeClr val="accent2">
                <a:shade val="90000"/>
                <a:hueOff val="625671"/>
                <a:satOff val="-36836"/>
                <a:lumOff val="37307"/>
                <a:alphaOff val="0"/>
                <a:shade val="51000"/>
                <a:satMod val="130000"/>
              </a:schemeClr>
            </a:gs>
            <a:gs pos="80000">
              <a:schemeClr val="accent2">
                <a:shade val="90000"/>
                <a:hueOff val="625671"/>
                <a:satOff val="-36836"/>
                <a:lumOff val="37307"/>
                <a:alphaOff val="0"/>
                <a:shade val="93000"/>
                <a:satMod val="130000"/>
              </a:schemeClr>
            </a:gs>
            <a:gs pos="100000">
              <a:schemeClr val="accent2">
                <a:shade val="90000"/>
                <a:hueOff val="625671"/>
                <a:satOff val="-36836"/>
                <a:lumOff val="373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313DED3-963E-4A72-99D1-7224CCC9FC81}">
      <dsp:nvSpPr>
        <dsp:cNvPr id="0" name=""/>
        <dsp:cNvSpPr/>
      </dsp:nvSpPr>
      <dsp:spPr>
        <a:xfrm>
          <a:off x="4690541" y="608284"/>
          <a:ext cx="1443263" cy="214336"/>
        </a:xfrm>
        <a:prstGeom prst="roundRect">
          <a:avLst>
            <a:gd name="adj" fmla="val 10000"/>
          </a:avLst>
        </a:prstGeom>
        <a:solidFill>
          <a:srgbClr val="FF000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Ausgleiche (incl. Corona)</a:t>
          </a:r>
          <a:endParaRPr lang="de-DE" sz="800" kern="1200"/>
        </a:p>
      </dsp:txBody>
      <dsp:txXfrm>
        <a:off x="4696819" y="614562"/>
        <a:ext cx="1430707" cy="201780"/>
      </dsp:txXfrm>
    </dsp:sp>
    <dsp:sp modelId="{5BB4AB5F-EF89-47D6-BF8E-063E0ACAF49A}">
      <dsp:nvSpPr>
        <dsp:cNvPr id="0" name=""/>
        <dsp:cNvSpPr/>
      </dsp:nvSpPr>
      <dsp:spPr>
        <a:xfrm rot="5400000">
          <a:off x="5380602" y="841375"/>
          <a:ext cx="63141" cy="37508"/>
        </a:xfrm>
        <a:prstGeom prst="rightArrow">
          <a:avLst>
            <a:gd name="adj1" fmla="val 66700"/>
            <a:gd name="adj2" fmla="val 50000"/>
          </a:avLst>
        </a:prstGeom>
        <a:gradFill rotWithShape="0">
          <a:gsLst>
            <a:gs pos="0">
              <a:schemeClr val="accent2">
                <a:shade val="90000"/>
                <a:hueOff val="648016"/>
                <a:satOff val="-38151"/>
                <a:lumOff val="38640"/>
                <a:alphaOff val="0"/>
                <a:shade val="51000"/>
                <a:satMod val="130000"/>
              </a:schemeClr>
            </a:gs>
            <a:gs pos="80000">
              <a:schemeClr val="accent2">
                <a:shade val="90000"/>
                <a:hueOff val="648016"/>
                <a:satOff val="-38151"/>
                <a:lumOff val="38640"/>
                <a:alphaOff val="0"/>
                <a:shade val="93000"/>
                <a:satMod val="130000"/>
              </a:schemeClr>
            </a:gs>
            <a:gs pos="100000">
              <a:schemeClr val="accent2">
                <a:shade val="90000"/>
                <a:hueOff val="648016"/>
                <a:satOff val="-38151"/>
                <a:lumOff val="386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AA7AB52-37E3-415C-B38A-A43FF60BAE94}">
      <dsp:nvSpPr>
        <dsp:cNvPr id="0" name=""/>
        <dsp:cNvSpPr/>
      </dsp:nvSpPr>
      <dsp:spPr>
        <a:xfrm>
          <a:off x="4690541" y="897638"/>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Strukturmerkmale</a:t>
          </a:r>
          <a:endParaRPr lang="de-DE" sz="800" kern="1200"/>
        </a:p>
      </dsp:txBody>
      <dsp:txXfrm>
        <a:off x="4696819" y="903916"/>
        <a:ext cx="1430707" cy="201780"/>
      </dsp:txXfrm>
    </dsp:sp>
    <dsp:sp modelId="{8D60AB7B-1DAC-45A7-BAAB-B52C1D054501}">
      <dsp:nvSpPr>
        <dsp:cNvPr id="0" name=""/>
        <dsp:cNvSpPr/>
      </dsp:nvSpPr>
      <dsp:spPr>
        <a:xfrm rot="5400000">
          <a:off x="5380602" y="1130729"/>
          <a:ext cx="63141" cy="37508"/>
        </a:xfrm>
        <a:prstGeom prst="rightArrow">
          <a:avLst>
            <a:gd name="adj1" fmla="val 66700"/>
            <a:gd name="adj2" fmla="val 50000"/>
          </a:avLst>
        </a:prstGeom>
        <a:gradFill rotWithShape="0">
          <a:gsLst>
            <a:gs pos="0">
              <a:schemeClr val="accent2">
                <a:shade val="90000"/>
                <a:hueOff val="670362"/>
                <a:satOff val="-39467"/>
                <a:lumOff val="39972"/>
                <a:alphaOff val="0"/>
                <a:shade val="51000"/>
                <a:satMod val="130000"/>
              </a:schemeClr>
            </a:gs>
            <a:gs pos="80000">
              <a:schemeClr val="accent2">
                <a:shade val="90000"/>
                <a:hueOff val="670362"/>
                <a:satOff val="-39467"/>
                <a:lumOff val="39972"/>
                <a:alphaOff val="0"/>
                <a:shade val="93000"/>
                <a:satMod val="130000"/>
              </a:schemeClr>
            </a:gs>
            <a:gs pos="100000">
              <a:schemeClr val="accent2">
                <a:shade val="90000"/>
                <a:hueOff val="670362"/>
                <a:satOff val="-39467"/>
                <a:lumOff val="399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14F830F-8971-43CB-A6B1-22FCFBE9CAC6}">
      <dsp:nvSpPr>
        <dsp:cNvPr id="0" name=""/>
        <dsp:cNvSpPr/>
      </dsp:nvSpPr>
      <dsp:spPr>
        <a:xfrm>
          <a:off x="4690541" y="1186992"/>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Testate, Bescheinigungen</a:t>
          </a:r>
          <a:endParaRPr lang="de-DE" sz="800" kern="1200"/>
        </a:p>
      </dsp:txBody>
      <dsp:txXfrm>
        <a:off x="4696819" y="1193270"/>
        <a:ext cx="1430707" cy="201780"/>
      </dsp:txXfrm>
    </dsp:sp>
    <dsp:sp modelId="{CD8B3E48-7572-44F2-8CB3-982F64C58F90}">
      <dsp:nvSpPr>
        <dsp:cNvPr id="0" name=""/>
        <dsp:cNvSpPr/>
      </dsp:nvSpPr>
      <dsp:spPr>
        <a:xfrm rot="5400000">
          <a:off x="5380602" y="1420083"/>
          <a:ext cx="63141" cy="37508"/>
        </a:xfrm>
        <a:prstGeom prst="rightArrow">
          <a:avLst>
            <a:gd name="adj1" fmla="val 66700"/>
            <a:gd name="adj2" fmla="val 50000"/>
          </a:avLst>
        </a:prstGeom>
        <a:gradFill rotWithShape="0">
          <a:gsLst>
            <a:gs pos="0">
              <a:schemeClr val="accent2">
                <a:shade val="90000"/>
                <a:hueOff val="692707"/>
                <a:satOff val="-40782"/>
                <a:lumOff val="41305"/>
                <a:alphaOff val="0"/>
                <a:shade val="51000"/>
                <a:satMod val="130000"/>
              </a:schemeClr>
            </a:gs>
            <a:gs pos="80000">
              <a:schemeClr val="accent2">
                <a:shade val="90000"/>
                <a:hueOff val="692707"/>
                <a:satOff val="-40782"/>
                <a:lumOff val="41305"/>
                <a:alphaOff val="0"/>
                <a:shade val="93000"/>
                <a:satMod val="130000"/>
              </a:schemeClr>
            </a:gs>
            <a:gs pos="100000">
              <a:schemeClr val="accent2">
                <a:shade val="90000"/>
                <a:hueOff val="692707"/>
                <a:satOff val="-40782"/>
                <a:lumOff val="413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83E6A78-2275-47A1-B85A-71268507E66E}">
      <dsp:nvSpPr>
        <dsp:cNvPr id="0" name=""/>
        <dsp:cNvSpPr/>
      </dsp:nvSpPr>
      <dsp:spPr>
        <a:xfrm>
          <a:off x="4690541" y="1476346"/>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Mindestmengen</a:t>
          </a:r>
          <a:endParaRPr lang="de-DE" sz="800" kern="1200"/>
        </a:p>
      </dsp:txBody>
      <dsp:txXfrm>
        <a:off x="4696819" y="1482624"/>
        <a:ext cx="1430707" cy="201780"/>
      </dsp:txXfrm>
    </dsp:sp>
    <dsp:sp modelId="{58294B6B-917C-4CBB-B127-DBD7AC67E646}">
      <dsp:nvSpPr>
        <dsp:cNvPr id="0" name=""/>
        <dsp:cNvSpPr/>
      </dsp:nvSpPr>
      <dsp:spPr>
        <a:xfrm rot="5400000">
          <a:off x="5380602" y="1709437"/>
          <a:ext cx="63141" cy="37508"/>
        </a:xfrm>
        <a:prstGeom prst="rightArrow">
          <a:avLst>
            <a:gd name="adj1" fmla="val 66700"/>
            <a:gd name="adj2" fmla="val 50000"/>
          </a:avLst>
        </a:prstGeom>
        <a:gradFill rotWithShape="0">
          <a:gsLst>
            <a:gs pos="0">
              <a:schemeClr val="accent2">
                <a:shade val="90000"/>
                <a:hueOff val="715052"/>
                <a:satOff val="-42098"/>
                <a:lumOff val="42637"/>
                <a:alphaOff val="0"/>
                <a:shade val="51000"/>
                <a:satMod val="130000"/>
              </a:schemeClr>
            </a:gs>
            <a:gs pos="80000">
              <a:schemeClr val="accent2">
                <a:shade val="90000"/>
                <a:hueOff val="715052"/>
                <a:satOff val="-42098"/>
                <a:lumOff val="42637"/>
                <a:alphaOff val="0"/>
                <a:shade val="93000"/>
                <a:satMod val="130000"/>
              </a:schemeClr>
            </a:gs>
            <a:gs pos="100000">
              <a:schemeClr val="accent2">
                <a:shade val="90000"/>
                <a:hueOff val="715052"/>
                <a:satOff val="-42098"/>
                <a:lumOff val="426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819B9DD-933F-4C83-9B50-0AA23F241F2A}">
      <dsp:nvSpPr>
        <dsp:cNvPr id="0" name=""/>
        <dsp:cNvSpPr/>
      </dsp:nvSpPr>
      <dsp:spPr>
        <a:xfrm>
          <a:off x="4690541" y="1765700"/>
          <a:ext cx="1443263" cy="214336"/>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b="0" i="0" u="none" kern="1200"/>
            <a:t>Sanktionen (PPUGV/[KHZG])</a:t>
          </a:r>
          <a:endParaRPr lang="de-DE" sz="800" kern="1200"/>
        </a:p>
      </dsp:txBody>
      <dsp:txXfrm>
        <a:off x="4696819" y="1771978"/>
        <a:ext cx="1430707" cy="20178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0.86251</cdr:x>
      <cdr:y>0.0072</cdr:y>
    </cdr:from>
    <cdr:to>
      <cdr:x>0.97581</cdr:x>
      <cdr:y>0.17324</cdr:y>
    </cdr:to>
    <cdr:sp macro="" textlink="">
      <cdr:nvSpPr>
        <cdr:cNvPr id="2" name="Textfeld 1">
          <a:extLst xmlns:a="http://schemas.openxmlformats.org/drawingml/2006/main">
            <a:ext uri="{FF2B5EF4-FFF2-40B4-BE49-F238E27FC236}">
              <a16:creationId xmlns:a16="http://schemas.microsoft.com/office/drawing/2014/main" id="{4A8E1812-D623-B206-715D-8C00C61FC274}"/>
            </a:ext>
          </a:extLst>
        </cdr:cNvPr>
        <cdr:cNvSpPr txBox="1"/>
      </cdr:nvSpPr>
      <cdr:spPr>
        <a:xfrm xmlns:a="http://schemas.openxmlformats.org/drawingml/2006/main">
          <a:off x="6520576" y="38880"/>
          <a:ext cx="856548" cy="896624"/>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de-DE" sz="800" dirty="0"/>
            <a:t>Variante: </a:t>
          </a:r>
          <a:br>
            <a:rPr lang="de-DE" sz="800" dirty="0"/>
          </a:br>
          <a:r>
            <a:rPr lang="de-DE" sz="800" dirty="0"/>
            <a:t>Moderate Entwicklung</a:t>
          </a:r>
        </a:p>
        <a:p xmlns:a="http://schemas.openxmlformats.org/drawingml/2006/main">
          <a:r>
            <a:rPr lang="de-DE" sz="800" dirty="0"/>
            <a:t>-</a:t>
          </a:r>
          <a:r>
            <a:rPr lang="de-DE" sz="800" baseline="0" dirty="0"/>
            <a:t> Geburtenrate</a:t>
          </a:r>
        </a:p>
        <a:p xmlns:a="http://schemas.openxmlformats.org/drawingml/2006/main">
          <a:r>
            <a:rPr lang="de-DE" sz="800" baseline="0" dirty="0"/>
            <a:t>- Lebenserwartung</a:t>
          </a:r>
        </a:p>
        <a:p xmlns:a="http://schemas.openxmlformats.org/drawingml/2006/main">
          <a:r>
            <a:rPr lang="de-DE" sz="800" baseline="0" dirty="0"/>
            <a:t>- Zuwanderung</a:t>
          </a:r>
        </a:p>
      </cdr:txBody>
    </cdr:sp>
  </cdr:relSizeAnchor>
  <cdr:relSizeAnchor xmlns:cdr="http://schemas.openxmlformats.org/drawingml/2006/chartDrawing">
    <cdr:from>
      <cdr:x>0.7381</cdr:x>
      <cdr:y>0.96545</cdr:y>
    </cdr:from>
    <cdr:to>
      <cdr:x>1</cdr:x>
      <cdr:y>0.99878</cdr:y>
    </cdr:to>
    <cdr:sp macro="" textlink="">
      <cdr:nvSpPr>
        <cdr:cNvPr id="3" name="Textfeld 2">
          <a:extLst xmlns:a="http://schemas.openxmlformats.org/drawingml/2006/main">
            <a:ext uri="{FF2B5EF4-FFF2-40B4-BE49-F238E27FC236}">
              <a16:creationId xmlns:a16="http://schemas.microsoft.com/office/drawing/2014/main" id="{62151B77-8772-1A82-CE74-759603AF7235}"/>
            </a:ext>
          </a:extLst>
        </cdr:cNvPr>
        <cdr:cNvSpPr txBox="1"/>
      </cdr:nvSpPr>
      <cdr:spPr>
        <a:xfrm xmlns:a="http://schemas.openxmlformats.org/drawingml/2006/main">
          <a:off x="5925150" y="5213430"/>
          <a:ext cx="1980000" cy="18000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de-DE" sz="800" dirty="0"/>
            <a:t>Quelle: Statistisches</a:t>
          </a:r>
          <a:r>
            <a:rPr lang="de-DE" sz="800" baseline="0" dirty="0"/>
            <a:t> Bundesamt, destatis.de</a:t>
          </a:r>
        </a:p>
      </cdr:txBody>
    </cdr:sp>
  </cdr:relSizeAnchor>
</c:userShapes>
</file>

<file path=ppt/drawings/drawing2.xml><?xml version="1.0" encoding="utf-8"?>
<c:userShapes xmlns:c="http://schemas.openxmlformats.org/drawingml/2006/chart">
  <cdr:relSizeAnchor xmlns:cdr="http://schemas.openxmlformats.org/drawingml/2006/chartDrawing">
    <cdr:from>
      <cdr:x>0.73767</cdr:x>
      <cdr:y>0.96441</cdr:y>
    </cdr:from>
    <cdr:to>
      <cdr:x>1</cdr:x>
      <cdr:y>0.99599</cdr:y>
    </cdr:to>
    <cdr:sp macro="" textlink="">
      <cdr:nvSpPr>
        <cdr:cNvPr id="2" name="Textfeld 1">
          <a:extLst xmlns:a="http://schemas.openxmlformats.org/drawingml/2006/main">
            <a:ext uri="{FF2B5EF4-FFF2-40B4-BE49-F238E27FC236}">
              <a16:creationId xmlns:a16="http://schemas.microsoft.com/office/drawing/2014/main" id="{93E2E39E-A830-8AB9-B8E7-71E8D43FB3A9}"/>
            </a:ext>
          </a:extLst>
        </cdr:cNvPr>
        <cdr:cNvSpPr txBox="1"/>
      </cdr:nvSpPr>
      <cdr:spPr>
        <a:xfrm xmlns:a="http://schemas.openxmlformats.org/drawingml/2006/main">
          <a:off x="6857249" y="5852219"/>
          <a:ext cx="2438550" cy="1916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DE" sz="800"/>
            <a:t>Quelle: Statistisches Bundesamt (destatis.de); Bundesärztekammer, eigene Berechnungen</a:t>
          </a:r>
          <a:endParaRPr lang="de-DE" sz="7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0684" tIns="45342" rIns="90684" bIns="45342" rtlCol="0"/>
          <a:lstStyle>
            <a:lvl1pPr algn="l" fontAlgn="auto">
              <a:spcBef>
                <a:spcPts val="0"/>
              </a:spcBef>
              <a:spcAft>
                <a:spcPts val="0"/>
              </a:spcAft>
              <a:defRPr sz="1200" dirty="0">
                <a:latin typeface="+mn-lt"/>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0684" tIns="45342" rIns="90684" bIns="45342" rtlCol="0"/>
          <a:lstStyle>
            <a:lvl1pPr algn="r" fontAlgn="auto">
              <a:spcBef>
                <a:spcPts val="0"/>
              </a:spcBef>
              <a:spcAft>
                <a:spcPts val="0"/>
              </a:spcAft>
              <a:defRPr sz="1200" smtClean="0">
                <a:latin typeface="+mn-lt"/>
              </a:defRPr>
            </a:lvl1pPr>
          </a:lstStyle>
          <a:p>
            <a:pPr>
              <a:defRPr/>
            </a:pPr>
            <a:fld id="{BDD4F135-0286-4933-B5E4-75F7C1444DFE}" type="datetimeFigureOut">
              <a:rPr lang="de-DE"/>
              <a:pPr>
                <a:defRPr/>
              </a:pPr>
              <a:t>22.05.2023</a:t>
            </a:fld>
            <a:endParaRPr lang="de-DE" dirty="0"/>
          </a:p>
        </p:txBody>
      </p:sp>
      <p:sp>
        <p:nvSpPr>
          <p:cNvPr id="4" name="Fußzeilenplatzhalter 3"/>
          <p:cNvSpPr>
            <a:spLocks noGrp="1"/>
          </p:cNvSpPr>
          <p:nvPr>
            <p:ph type="ftr" sz="quarter" idx="2"/>
          </p:nvPr>
        </p:nvSpPr>
        <p:spPr>
          <a:xfrm>
            <a:off x="0" y="9428163"/>
            <a:ext cx="2946400" cy="496887"/>
          </a:xfrm>
          <a:prstGeom prst="rect">
            <a:avLst/>
          </a:prstGeom>
        </p:spPr>
        <p:txBody>
          <a:bodyPr vert="horz" lIns="90684" tIns="45342" rIns="90684" bIns="45342" rtlCol="0" anchor="b"/>
          <a:lstStyle>
            <a:lvl1pPr algn="l" fontAlgn="auto">
              <a:spcBef>
                <a:spcPts val="0"/>
              </a:spcBef>
              <a:spcAft>
                <a:spcPts val="0"/>
              </a:spcAft>
              <a:defRPr sz="1200" dirty="0">
                <a:latin typeface="+mn-lt"/>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0684" tIns="45342" rIns="90684" bIns="45342" rtlCol="0" anchor="b"/>
          <a:lstStyle>
            <a:lvl1pPr algn="r" fontAlgn="auto">
              <a:spcBef>
                <a:spcPts val="0"/>
              </a:spcBef>
              <a:spcAft>
                <a:spcPts val="0"/>
              </a:spcAft>
              <a:defRPr sz="1200" smtClean="0">
                <a:latin typeface="+mn-lt"/>
              </a:defRPr>
            </a:lvl1pPr>
          </a:lstStyle>
          <a:p>
            <a:pPr>
              <a:defRPr/>
            </a:pPr>
            <a:fld id="{D27813D4-1D8C-42D2-990C-4E2590DEEBD1}" type="slidenum">
              <a:rPr lang="de-DE"/>
              <a:pPr>
                <a:defRPr/>
              </a:pPr>
              <a:t>‹Nr.›</a:t>
            </a:fld>
            <a:endParaRPr lang="de-DE" dirty="0"/>
          </a:p>
        </p:txBody>
      </p:sp>
    </p:spTree>
    <p:extLst>
      <p:ext uri="{BB962C8B-B14F-4D97-AF65-F5344CB8AC3E}">
        <p14:creationId xmlns:p14="http://schemas.microsoft.com/office/powerpoint/2010/main" val="3107697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19" tIns="45709" rIns="91419" bIns="45709" rtlCol="0"/>
          <a:lstStyle>
            <a:lvl1pPr algn="l" fontAlgn="auto">
              <a:spcBef>
                <a:spcPts val="0"/>
              </a:spcBef>
              <a:spcAft>
                <a:spcPts val="0"/>
              </a:spcAft>
              <a:defRPr sz="1200" dirty="0">
                <a:latin typeface="+mn-lt"/>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19" tIns="45709" rIns="91419" bIns="45709" rtlCol="0"/>
          <a:lstStyle>
            <a:lvl1pPr algn="r" fontAlgn="auto">
              <a:spcBef>
                <a:spcPts val="0"/>
              </a:spcBef>
              <a:spcAft>
                <a:spcPts val="0"/>
              </a:spcAft>
              <a:defRPr sz="1200" smtClean="0">
                <a:latin typeface="+mn-lt"/>
              </a:defRPr>
            </a:lvl1pPr>
          </a:lstStyle>
          <a:p>
            <a:pPr>
              <a:defRPr/>
            </a:pPr>
            <a:fld id="{D2A39131-DD58-46D4-AC6B-DE8B630ECBEA}" type="datetimeFigureOut">
              <a:rPr lang="de-DE"/>
              <a:pPr>
                <a:defRPr/>
              </a:pPr>
              <a:t>22.05.2023</a:t>
            </a:fld>
            <a:endParaRPr lang="de-DE"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19" tIns="45709" rIns="91419" bIns="45709" rtlCol="0" anchor="ctr"/>
          <a:lstStyle/>
          <a:p>
            <a:pPr lvl="0"/>
            <a:endParaRPr lang="de-DE" noProof="0" dirty="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19" tIns="45709" rIns="91419" bIns="45709"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19" tIns="45709" rIns="91419" bIns="45709" rtlCol="0" anchor="b"/>
          <a:lstStyle>
            <a:lvl1pPr algn="l" fontAlgn="auto">
              <a:spcBef>
                <a:spcPts val="0"/>
              </a:spcBef>
              <a:spcAft>
                <a:spcPts val="0"/>
              </a:spcAft>
              <a:defRPr sz="1200" dirty="0">
                <a:latin typeface="+mn-lt"/>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19" tIns="45709" rIns="91419" bIns="45709" rtlCol="0" anchor="b"/>
          <a:lstStyle>
            <a:lvl1pPr algn="r" fontAlgn="auto">
              <a:spcBef>
                <a:spcPts val="0"/>
              </a:spcBef>
              <a:spcAft>
                <a:spcPts val="0"/>
              </a:spcAft>
              <a:defRPr sz="1200" smtClean="0">
                <a:latin typeface="+mn-lt"/>
              </a:defRPr>
            </a:lvl1pPr>
          </a:lstStyle>
          <a:p>
            <a:pPr>
              <a:defRPr/>
            </a:pPr>
            <a:fld id="{122C869A-BEEF-4B00-83F8-A889057CBB4B}" type="slidenum">
              <a:rPr lang="de-DE"/>
              <a:pPr>
                <a:defRPr/>
              </a:pPr>
              <a:t>‹Nr.›</a:t>
            </a:fld>
            <a:endParaRPr lang="de-DE" dirty="0"/>
          </a:p>
        </p:txBody>
      </p:sp>
    </p:spTree>
    <p:extLst>
      <p:ext uri="{BB962C8B-B14F-4D97-AF65-F5344CB8AC3E}">
        <p14:creationId xmlns:p14="http://schemas.microsoft.com/office/powerpoint/2010/main" val="748782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Britische Kolonialverwaltung</a:t>
            </a:r>
          </a:p>
          <a:p>
            <a:r>
              <a:rPr lang="de-DE" dirty="0"/>
              <a:t>Ein britischer Soziologe namens C. </a:t>
            </a:r>
            <a:r>
              <a:rPr lang="de-DE" dirty="0" err="1"/>
              <a:t>Northcote</a:t>
            </a:r>
            <a:r>
              <a:rPr lang="de-DE" dirty="0"/>
              <a:t> Parkinson hat die These aufgestellt (</a:t>
            </a:r>
            <a:r>
              <a:rPr lang="de-DE" dirty="0" err="1"/>
              <a:t>Parkinsonsches</a:t>
            </a:r>
            <a:r>
              <a:rPr lang="de-DE" dirty="0"/>
              <a:t> Gesetz), dass sich Verwaltung immer und auf Kosten der zu verwaltenden Inhalte vermehrt. Anhand der britischen Marine hat er nachgewiesen, dass die Marineverwaltung immer weiter anwuchs, obwohl der Marinebestand (Schiffe und Matrosen) immer weiter abnahm. </a:t>
            </a:r>
          </a:p>
          <a:p>
            <a:endParaRPr lang="de-DE" dirty="0"/>
          </a:p>
        </p:txBody>
      </p:sp>
      <p:sp>
        <p:nvSpPr>
          <p:cNvPr id="4" name="Foliennummernplatzhalter 3"/>
          <p:cNvSpPr>
            <a:spLocks noGrp="1"/>
          </p:cNvSpPr>
          <p:nvPr>
            <p:ph type="sldNum" sz="quarter" idx="5"/>
          </p:nvPr>
        </p:nvSpPr>
        <p:spPr/>
        <p:txBody>
          <a:bodyPr/>
          <a:lstStyle/>
          <a:p>
            <a:pPr>
              <a:defRPr/>
            </a:pPr>
            <a:fld id="{122C869A-BEEF-4B00-83F8-A889057CBB4B}" type="slidenum">
              <a:rPr lang="de-DE" smtClean="0"/>
              <a:pPr>
                <a:defRPr/>
              </a:pPr>
              <a:t>3</a:t>
            </a:fld>
            <a:endParaRPr lang="de-DE" dirty="0"/>
          </a:p>
        </p:txBody>
      </p:sp>
    </p:spTree>
    <p:extLst>
      <p:ext uri="{BB962C8B-B14F-4D97-AF65-F5344CB8AC3E}">
        <p14:creationId xmlns:p14="http://schemas.microsoft.com/office/powerpoint/2010/main" val="30484610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creativecommons.org/licenses/by-sa/4.0/" TargetMode="External"/><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34" Type="http://schemas.openxmlformats.org/officeDocument/2006/relationships/hyperlink" Target="http://www.bestens-fairsorgt.de/" TargetMode="External"/><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hyperlink" Target="http://www.klinikverbund-hessen.de/" TargetMode="External"/><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13.jpe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5.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hyperlink" Target="mailto:gf@klinikverbund-hessen.de" TargetMode="External"/><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4.png"/><Relationship Id="rId8"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10373" y="4397426"/>
            <a:ext cx="10858236" cy="1241373"/>
          </a:xfrm>
          <a:prstGeom prst="rect">
            <a:avLst/>
          </a:prstGeom>
        </p:spPr>
        <p:txBody>
          <a:bodyPr/>
          <a:lstStyle>
            <a:lvl1pPr marL="0" indent="0" algn="ctr">
              <a:buNone/>
              <a:defRPr sz="1600">
                <a:solidFill>
                  <a:schemeClr val="tx1">
                    <a:tint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4" name="Titel 3">
            <a:extLst>
              <a:ext uri="{FF2B5EF4-FFF2-40B4-BE49-F238E27FC236}">
                <a16:creationId xmlns:a16="http://schemas.microsoft.com/office/drawing/2014/main" id="{C6C9AD8C-9D41-4CD0-BCFC-879E36932E5F}"/>
              </a:ext>
            </a:extLst>
          </p:cNvPr>
          <p:cNvSpPr>
            <a:spLocks noGrp="1"/>
          </p:cNvSpPr>
          <p:nvPr>
            <p:ph type="title"/>
          </p:nvPr>
        </p:nvSpPr>
        <p:spPr>
          <a:xfrm>
            <a:off x="710373" y="3573016"/>
            <a:ext cx="10858236" cy="720080"/>
          </a:xfrm>
          <a:prstGeom prst="rect">
            <a:avLst/>
          </a:prstGeom>
        </p:spPr>
        <p:txBody>
          <a:bodyPr/>
          <a:lstStyle>
            <a:lvl1pPr algn="ctr">
              <a:defRPr sz="2000" b="1">
                <a:effectLst/>
              </a:defRPr>
            </a:lvl1pPr>
          </a:lstStyle>
          <a:p>
            <a:r>
              <a:rPr lang="de-DE"/>
              <a:t>Mastertitelformat bearbeiten</a:t>
            </a:r>
            <a:endParaRPr lang="de-DE" dirty="0"/>
          </a:p>
        </p:txBody>
      </p:sp>
      <p:pic>
        <p:nvPicPr>
          <p:cNvPr id="11" name="Grafik 10">
            <a:extLst>
              <a:ext uri="{FF2B5EF4-FFF2-40B4-BE49-F238E27FC236}">
                <a16:creationId xmlns:a16="http://schemas.microsoft.com/office/drawing/2014/main" id="{F50936C5-C05F-4617-BC96-CE4719E14D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4434" y="962306"/>
            <a:ext cx="1620000" cy="1152370"/>
          </a:xfrm>
          <a:prstGeom prst="rect">
            <a:avLst/>
          </a:prstGeom>
          <a:solidFill>
            <a:srgbClr val="FFFFFF">
              <a:shade val="85000"/>
            </a:srgbClr>
          </a:solidFill>
          <a:ln w="88900" cap="sq">
            <a:noFill/>
            <a:miter lim="800000"/>
          </a:ln>
          <a:effectLst>
            <a:outerShdw blurRad="50800" dist="50800" dir="2700000" algn="tl" rotWithShape="0">
              <a:prstClr val="black">
                <a:alpha val="40000"/>
              </a:prstClr>
            </a:outerShdw>
          </a:effectLst>
        </p:spPr>
      </p:pic>
      <p:pic>
        <p:nvPicPr>
          <p:cNvPr id="14" name="Grafik 13">
            <a:extLst>
              <a:ext uri="{FF2B5EF4-FFF2-40B4-BE49-F238E27FC236}">
                <a16:creationId xmlns:a16="http://schemas.microsoft.com/office/drawing/2014/main" id="{54C12944-8ABE-4A93-92ED-D66FA265E7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83739" y="962306"/>
            <a:ext cx="1620000" cy="1146150"/>
          </a:xfrm>
          <a:prstGeom prst="rect">
            <a:avLst/>
          </a:prstGeom>
          <a:solidFill>
            <a:srgbClr val="FFFFFF">
              <a:shade val="85000"/>
            </a:srgbClr>
          </a:solidFill>
          <a:ln w="88900" cap="sq">
            <a:noFill/>
            <a:miter lim="800000"/>
          </a:ln>
          <a:effectLst>
            <a:outerShdw blurRad="50800" dist="50800" dir="2700000" algn="tl" rotWithShape="0">
              <a:prstClr val="black">
                <a:alpha val="40000"/>
              </a:prstClr>
            </a:outerShdw>
          </a:effectLst>
        </p:spPr>
      </p:pic>
      <p:pic>
        <p:nvPicPr>
          <p:cNvPr id="16" name="Grafik 15">
            <a:extLst>
              <a:ext uri="{FF2B5EF4-FFF2-40B4-BE49-F238E27FC236}">
                <a16:creationId xmlns:a16="http://schemas.microsoft.com/office/drawing/2014/main" id="{BBAE3701-1411-4C9C-AF73-B28F863C4C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4881" y="2276992"/>
            <a:ext cx="1620000" cy="1146462"/>
          </a:xfrm>
          <a:prstGeom prst="rect">
            <a:avLst/>
          </a:prstGeom>
          <a:solidFill>
            <a:srgbClr val="FFFFFF">
              <a:shade val="85000"/>
            </a:srgbClr>
          </a:solidFill>
          <a:ln w="88900" cap="sq">
            <a:noFill/>
            <a:miter lim="800000"/>
          </a:ln>
          <a:effectLst>
            <a:outerShdw blurRad="50800" dist="50800" dir="2700000" algn="tl" rotWithShape="0">
              <a:prstClr val="black">
                <a:alpha val="40000"/>
              </a:prstClr>
            </a:outerShdw>
          </a:effectLst>
        </p:spPr>
      </p:pic>
      <p:pic>
        <p:nvPicPr>
          <p:cNvPr id="22" name="Grafik 21">
            <a:extLst>
              <a:ext uri="{FF2B5EF4-FFF2-40B4-BE49-F238E27FC236}">
                <a16:creationId xmlns:a16="http://schemas.microsoft.com/office/drawing/2014/main" id="{169C3BFC-D573-4B4A-8C94-CF0C664EA3C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48608" y="2276992"/>
            <a:ext cx="1620000" cy="1146462"/>
          </a:xfrm>
          <a:prstGeom prst="rect">
            <a:avLst/>
          </a:prstGeom>
          <a:solidFill>
            <a:srgbClr val="FFFFFF">
              <a:shade val="85000"/>
            </a:srgbClr>
          </a:solidFill>
          <a:ln w="88900" cap="sq">
            <a:noFill/>
            <a:miter lim="800000"/>
          </a:ln>
          <a:effectLst>
            <a:outerShdw blurRad="50800" dist="50800" dir="2700000" algn="tl" rotWithShape="0">
              <a:prstClr val="black">
                <a:alpha val="40000"/>
              </a:prstClr>
            </a:outerShdw>
          </a:effectLst>
        </p:spPr>
      </p:pic>
      <p:pic>
        <p:nvPicPr>
          <p:cNvPr id="26" name="Grafik 25">
            <a:extLst>
              <a:ext uri="{FF2B5EF4-FFF2-40B4-BE49-F238E27FC236}">
                <a16:creationId xmlns:a16="http://schemas.microsoft.com/office/drawing/2014/main" id="{D7680F7C-0D3E-47DB-BA33-3142CEDA71E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46964" y="962306"/>
            <a:ext cx="1620000" cy="1145228"/>
          </a:xfrm>
          <a:prstGeom prst="rect">
            <a:avLst/>
          </a:prstGeom>
          <a:solidFill>
            <a:srgbClr val="FFFFFF">
              <a:shade val="85000"/>
            </a:srgbClr>
          </a:solidFill>
          <a:ln w="88900" cap="sq">
            <a:noFill/>
            <a:miter lim="800000"/>
          </a:ln>
          <a:effectLst>
            <a:outerShdw blurRad="50800" dist="50800" dir="2700000" algn="tl" rotWithShape="0">
              <a:prstClr val="black">
                <a:alpha val="40000"/>
              </a:prstClr>
            </a:outerShdw>
          </a:effectLst>
        </p:spPr>
      </p:pic>
      <p:pic>
        <p:nvPicPr>
          <p:cNvPr id="28" name="Grafik 27">
            <a:extLst>
              <a:ext uri="{FF2B5EF4-FFF2-40B4-BE49-F238E27FC236}">
                <a16:creationId xmlns:a16="http://schemas.microsoft.com/office/drawing/2014/main" id="{248356AA-52C7-442F-BF2D-CBC25938D1D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73697" y="2276992"/>
            <a:ext cx="1620000" cy="1157004"/>
          </a:xfrm>
          <a:prstGeom prst="rect">
            <a:avLst/>
          </a:prstGeom>
          <a:solidFill>
            <a:srgbClr val="FFFFFF">
              <a:shade val="85000"/>
            </a:srgbClr>
          </a:solidFill>
          <a:ln w="88900" cap="sq">
            <a:noFill/>
            <a:miter lim="800000"/>
          </a:ln>
          <a:effectLst>
            <a:outerShdw blurRad="50800" dist="50800" dir="2700000" algn="tl" rotWithShape="0">
              <a:prstClr val="black">
                <a:alpha val="40000"/>
              </a:prstClr>
            </a:outerShdw>
          </a:effectLst>
        </p:spPr>
      </p:pic>
      <p:pic>
        <p:nvPicPr>
          <p:cNvPr id="30" name="Grafik 29">
            <a:extLst>
              <a:ext uri="{FF2B5EF4-FFF2-40B4-BE49-F238E27FC236}">
                <a16:creationId xmlns:a16="http://schemas.microsoft.com/office/drawing/2014/main" id="{34BCD751-714B-4559-B3F9-588A109192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71284" y="962306"/>
            <a:ext cx="1620000" cy="1145707"/>
          </a:xfrm>
          <a:prstGeom prst="rect">
            <a:avLst/>
          </a:prstGeom>
          <a:solidFill>
            <a:srgbClr val="FFFFFF">
              <a:shade val="85000"/>
            </a:srgbClr>
          </a:solidFill>
          <a:ln w="88900" cap="sq">
            <a:noFill/>
            <a:miter lim="800000"/>
          </a:ln>
          <a:effectLst>
            <a:outerShdw blurRad="50800" dist="50800" dir="2700000" algn="tl" rotWithShape="0">
              <a:prstClr val="black">
                <a:alpha val="40000"/>
              </a:prstClr>
            </a:outerShdw>
          </a:effectLst>
        </p:spPr>
      </p:pic>
      <p:pic>
        <p:nvPicPr>
          <p:cNvPr id="32" name="Grafik 31">
            <a:extLst>
              <a:ext uri="{FF2B5EF4-FFF2-40B4-BE49-F238E27FC236}">
                <a16:creationId xmlns:a16="http://schemas.microsoft.com/office/drawing/2014/main" id="{DB26500F-CFA7-4145-B54F-015398E3FAD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94713" y="2276992"/>
            <a:ext cx="1620000" cy="1145447"/>
          </a:xfrm>
          <a:prstGeom prst="rect">
            <a:avLst/>
          </a:prstGeom>
          <a:solidFill>
            <a:srgbClr val="FFFFFF">
              <a:shade val="85000"/>
            </a:srgbClr>
          </a:solidFill>
          <a:ln w="88900" cap="sq">
            <a:noFill/>
            <a:miter lim="800000"/>
          </a:ln>
          <a:effectLst>
            <a:outerShdw blurRad="50800" dist="50800" dir="2700000" algn="tl" rotWithShape="0">
              <a:prstClr val="black">
                <a:alpha val="40000"/>
              </a:prstClr>
            </a:outerShdw>
          </a:effectLst>
        </p:spPr>
      </p:pic>
      <p:pic>
        <p:nvPicPr>
          <p:cNvPr id="34" name="Grafik 33">
            <a:extLst>
              <a:ext uri="{FF2B5EF4-FFF2-40B4-BE49-F238E27FC236}">
                <a16:creationId xmlns:a16="http://schemas.microsoft.com/office/drawing/2014/main" id="{B1F0FA7B-4842-4E0D-9FB5-D315F47E504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05147" y="2276992"/>
            <a:ext cx="1620000" cy="1145898"/>
          </a:xfrm>
          <a:prstGeom prst="rect">
            <a:avLst/>
          </a:prstGeom>
          <a:solidFill>
            <a:srgbClr val="FFFFFF">
              <a:shade val="85000"/>
            </a:srgbClr>
          </a:solidFill>
          <a:ln w="88900" cap="sq">
            <a:noFill/>
            <a:miter lim="800000"/>
          </a:ln>
          <a:effectLst>
            <a:outerShdw blurRad="50800" dist="50800" dir="2700000" algn="tl" rotWithShape="0">
              <a:prstClr val="black">
                <a:alpha val="40000"/>
              </a:prstClr>
            </a:outerShdw>
          </a:effectLst>
        </p:spPr>
      </p:pic>
      <p:pic>
        <p:nvPicPr>
          <p:cNvPr id="36" name="Grafik 35">
            <a:extLst>
              <a:ext uri="{FF2B5EF4-FFF2-40B4-BE49-F238E27FC236}">
                <a16:creationId xmlns:a16="http://schemas.microsoft.com/office/drawing/2014/main" id="{F1596D22-200A-436B-9D62-C9BABB31BFF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59419" y="962306"/>
            <a:ext cx="1620000" cy="1146150"/>
          </a:xfrm>
          <a:prstGeom prst="rect">
            <a:avLst/>
          </a:prstGeom>
          <a:solidFill>
            <a:srgbClr val="FFFFFF">
              <a:shade val="85000"/>
            </a:srgbClr>
          </a:solidFill>
          <a:ln w="88900" cap="sq">
            <a:noFill/>
            <a:miter lim="800000"/>
          </a:ln>
          <a:effectLst>
            <a:outerShdw blurRad="50800" dist="50800" dir="2700000" algn="tl" rotWithShape="0">
              <a:prstClr val="black">
                <a:alpha val="40000"/>
              </a:prstClr>
            </a:outerShdw>
          </a:effectLst>
        </p:spPr>
      </p:pic>
      <p:pic>
        <p:nvPicPr>
          <p:cNvPr id="38" name="Grafik 37">
            <a:extLst>
              <a:ext uri="{FF2B5EF4-FFF2-40B4-BE49-F238E27FC236}">
                <a16:creationId xmlns:a16="http://schemas.microsoft.com/office/drawing/2014/main" id="{3B835648-3089-4D3C-8C3B-2D19A1360709}"/>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551384" y="1194382"/>
            <a:ext cx="2018594" cy="2018594"/>
          </a:xfrm>
          <a:prstGeom prst="ellipse">
            <a:avLst/>
          </a:prstGeom>
          <a:solidFill>
            <a:srgbClr val="FFFFFF">
              <a:shade val="85000"/>
            </a:srgbClr>
          </a:solidFill>
          <a:ln w="88900" cap="sq">
            <a:noFill/>
            <a:miter lim="800000"/>
          </a:ln>
          <a:effectLst/>
        </p:spPr>
      </p:pic>
      <p:pic>
        <p:nvPicPr>
          <p:cNvPr id="45" name="Picture 2" descr="Creative Commons Lizenzvertrag">
            <a:hlinkClick r:id="rId13"/>
            <a:extLst>
              <a:ext uri="{FF2B5EF4-FFF2-40B4-BE49-F238E27FC236}">
                <a16:creationId xmlns:a16="http://schemas.microsoft.com/office/drawing/2014/main" id="{4DABD289-1ED0-4F0B-859B-27B34B4B988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74695" y="6237312"/>
            <a:ext cx="1042610" cy="367283"/>
          </a:xfrm>
          <a:prstGeom prst="rect">
            <a:avLst/>
          </a:prstGeom>
          <a:noFill/>
          <a:extLst>
            <a:ext uri="{909E8E84-426E-40DD-AFC4-6F175D3DCCD1}">
              <a14:hiddenFill xmlns:a14="http://schemas.microsoft.com/office/drawing/2010/main">
                <a:solidFill>
                  <a:srgbClr val="FFFFFF"/>
                </a:solidFill>
              </a14:hiddenFill>
            </a:ext>
          </a:extLst>
        </p:spPr>
      </p:pic>
      <p:sp>
        <p:nvSpPr>
          <p:cNvPr id="46" name="Textfeld 45">
            <a:extLst>
              <a:ext uri="{FF2B5EF4-FFF2-40B4-BE49-F238E27FC236}">
                <a16:creationId xmlns:a16="http://schemas.microsoft.com/office/drawing/2014/main" id="{522BC7CD-71E0-4777-A30A-6FB5C206000A}"/>
              </a:ext>
            </a:extLst>
          </p:cNvPr>
          <p:cNvSpPr txBox="1"/>
          <p:nvPr userDrawn="1"/>
        </p:nvSpPr>
        <p:spPr>
          <a:xfrm>
            <a:off x="5574695" y="5867980"/>
            <a:ext cx="1042610" cy="369332"/>
          </a:xfrm>
          <a:prstGeom prst="rect">
            <a:avLst/>
          </a:prstGeom>
          <a:noFill/>
        </p:spPr>
        <p:txBody>
          <a:bodyPr wrap="square" rtlCol="0">
            <a:spAutoFit/>
          </a:bodyPr>
          <a:lstStyle/>
          <a:p>
            <a:pPr algn="ctr"/>
            <a:r>
              <a:rPr lang="de-DE" sz="600" dirty="0"/>
              <a:t>Weiterverwendung bei Quellenangabe möglich (CC-BY-SA)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94416" y="4293096"/>
            <a:ext cx="10090149" cy="1345704"/>
          </a:xfrm>
          <a:prstGeom prst="rect">
            <a:avLst/>
          </a:prstGeom>
        </p:spPr>
        <p:txBody>
          <a:bodyPr/>
          <a:lstStyle>
            <a:lvl1pPr marL="0" indent="0" algn="ctr">
              <a:buNone/>
              <a:defRPr sz="1600">
                <a:solidFill>
                  <a:schemeClr val="tx1">
                    <a:tint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4" name="Titel 3">
            <a:extLst>
              <a:ext uri="{FF2B5EF4-FFF2-40B4-BE49-F238E27FC236}">
                <a16:creationId xmlns:a16="http://schemas.microsoft.com/office/drawing/2014/main" id="{C6C9AD8C-9D41-4CD0-BCFC-879E36932E5F}"/>
              </a:ext>
            </a:extLst>
          </p:cNvPr>
          <p:cNvSpPr>
            <a:spLocks noGrp="1"/>
          </p:cNvSpPr>
          <p:nvPr>
            <p:ph type="title"/>
          </p:nvPr>
        </p:nvSpPr>
        <p:spPr>
          <a:xfrm>
            <a:off x="1094416" y="2780928"/>
            <a:ext cx="10090149" cy="1224136"/>
          </a:xfrm>
          <a:prstGeom prst="rect">
            <a:avLst/>
          </a:prstGeom>
        </p:spPr>
        <p:txBody>
          <a:bodyPr/>
          <a:lstStyle>
            <a:lvl1pPr algn="ctr">
              <a:defRPr sz="2000" b="1">
                <a:effectLst/>
              </a:defRPr>
            </a:lvl1pPr>
          </a:lstStyle>
          <a:p>
            <a:r>
              <a:rPr lang="de-DE"/>
              <a:t>Mastertitelformat bearbeiten</a:t>
            </a:r>
            <a:endParaRPr lang="de-DE" dirty="0"/>
          </a:p>
        </p:txBody>
      </p:sp>
    </p:spTree>
    <p:extLst>
      <p:ext uri="{BB962C8B-B14F-4D97-AF65-F5344CB8AC3E}">
        <p14:creationId xmlns:p14="http://schemas.microsoft.com/office/powerpoint/2010/main" val="250080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t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ECBC5E9-9E93-4311-8877-B605AF2BED8E}"/>
              </a:ext>
            </a:extLst>
          </p:cNvPr>
          <p:cNvSpPr/>
          <p:nvPr userDrawn="1"/>
        </p:nvSpPr>
        <p:spPr>
          <a:xfrm>
            <a:off x="623392" y="6614284"/>
            <a:ext cx="10945216" cy="216024"/>
          </a:xfrm>
          <a:prstGeom prst="rect">
            <a:avLst/>
          </a:pr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4" name="Datumsplatzhalter 3"/>
          <p:cNvSpPr>
            <a:spLocks noGrp="1"/>
          </p:cNvSpPr>
          <p:nvPr>
            <p:ph type="dt" sz="half" idx="10"/>
          </p:nvPr>
        </p:nvSpPr>
        <p:spPr>
          <a:xfrm>
            <a:off x="609600" y="6617252"/>
            <a:ext cx="2844800" cy="196131"/>
          </a:xfrm>
          <a:prstGeom prst="rect">
            <a:avLst/>
          </a:prstGeom>
        </p:spPr>
        <p:txBody>
          <a:bodyPr/>
          <a:lstStyle>
            <a:lvl1pPr>
              <a:defRPr>
                <a:effectLst/>
                <a:latin typeface="+mn-lt"/>
              </a:defRPr>
            </a:lvl1pPr>
          </a:lstStyle>
          <a:p>
            <a:pPr>
              <a:defRPr/>
            </a:pPr>
            <a:fld id="{89956770-2C0E-4F53-8F9D-AE5AA4D09671}" type="datetime1">
              <a:rPr lang="de-DE" smtClean="0"/>
              <a:t>22.05.2023</a:t>
            </a:fld>
            <a:endParaRPr lang="de-DE" dirty="0"/>
          </a:p>
        </p:txBody>
      </p:sp>
      <p:sp>
        <p:nvSpPr>
          <p:cNvPr id="5" name="Fußzeilenplatzhalter 4"/>
          <p:cNvSpPr>
            <a:spLocks noGrp="1"/>
          </p:cNvSpPr>
          <p:nvPr>
            <p:ph type="ftr" sz="quarter" idx="11"/>
          </p:nvPr>
        </p:nvSpPr>
        <p:spPr>
          <a:xfrm>
            <a:off x="4165600" y="6617252"/>
            <a:ext cx="3860800" cy="196131"/>
          </a:xfrm>
          <a:prstGeom prst="rect">
            <a:avLst/>
          </a:prstGeom>
        </p:spPr>
        <p:txBody>
          <a:bodyPr/>
          <a:lstStyle>
            <a:lvl1pPr>
              <a:defRPr>
                <a:effectLst/>
                <a:latin typeface="+mn-lt"/>
              </a:defRPr>
            </a:lvl1pPr>
          </a:lstStyle>
          <a:p>
            <a:pPr>
              <a:defRPr/>
            </a:pPr>
            <a:r>
              <a:rPr lang="de-DE"/>
              <a:t>Reinhard Schaffert | Geschäftsführer</a:t>
            </a:r>
            <a:endParaRPr lang="de-DE" dirty="0"/>
          </a:p>
        </p:txBody>
      </p:sp>
      <p:sp>
        <p:nvSpPr>
          <p:cNvPr id="6" name="Foliennummernplatzhalter 5"/>
          <p:cNvSpPr>
            <a:spLocks noGrp="1"/>
          </p:cNvSpPr>
          <p:nvPr>
            <p:ph type="sldNum" sz="quarter" idx="12"/>
          </p:nvPr>
        </p:nvSpPr>
        <p:spPr>
          <a:xfrm>
            <a:off x="8737600" y="6617252"/>
            <a:ext cx="2844800" cy="196131"/>
          </a:xfrm>
          <a:prstGeom prst="rect">
            <a:avLst/>
          </a:prstGeom>
        </p:spPr>
        <p:txBody>
          <a:bodyPr/>
          <a:lstStyle>
            <a:lvl1pPr>
              <a:defRPr>
                <a:effectLst/>
                <a:latin typeface="+mn-lt"/>
              </a:defRPr>
            </a:lvl1pPr>
          </a:lstStyle>
          <a:p>
            <a:pPr>
              <a:defRPr/>
            </a:pPr>
            <a:fld id="{26B0DD0A-270A-4270-B6CA-863BF67EFA8E}" type="slidenum">
              <a:rPr lang="de-DE" smtClean="0"/>
              <a:pPr>
                <a:defRPr/>
              </a:pPr>
              <a:t>‹Nr.›</a:t>
            </a:fld>
            <a:endParaRPr lang="de-DE" dirty="0"/>
          </a:p>
        </p:txBody>
      </p:sp>
      <p:grpSp>
        <p:nvGrpSpPr>
          <p:cNvPr id="33" name="Gruppieren 32">
            <a:extLst>
              <a:ext uri="{FF2B5EF4-FFF2-40B4-BE49-F238E27FC236}">
                <a16:creationId xmlns:a16="http://schemas.microsoft.com/office/drawing/2014/main" id="{C3C2034D-7EDC-4CD8-ADC5-B6303672696E}"/>
              </a:ext>
            </a:extLst>
          </p:cNvPr>
          <p:cNvGrpSpPr/>
          <p:nvPr userDrawn="1"/>
        </p:nvGrpSpPr>
        <p:grpSpPr>
          <a:xfrm>
            <a:off x="623392" y="1016744"/>
            <a:ext cx="10945216" cy="108000"/>
            <a:chOff x="623392" y="1304784"/>
            <a:chExt cx="10945216" cy="108000"/>
          </a:xfrm>
        </p:grpSpPr>
        <p:sp>
          <p:nvSpPr>
            <p:cNvPr id="11" name="Rechteck 10">
              <a:extLst>
                <a:ext uri="{FF2B5EF4-FFF2-40B4-BE49-F238E27FC236}">
                  <a16:creationId xmlns:a16="http://schemas.microsoft.com/office/drawing/2014/main" id="{93EF3F61-0378-4EFA-8BAE-4E2DCE147B27}"/>
                </a:ext>
              </a:extLst>
            </p:cNvPr>
            <p:cNvSpPr/>
            <p:nvPr/>
          </p:nvSpPr>
          <p:spPr>
            <a:xfrm>
              <a:off x="623392" y="1335924"/>
              <a:ext cx="10945216" cy="45719"/>
            </a:xfrm>
            <a:prstGeom prst="rect">
              <a:avLst/>
            </a:pr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24" name="Ellipse 23">
              <a:extLst>
                <a:ext uri="{FF2B5EF4-FFF2-40B4-BE49-F238E27FC236}">
                  <a16:creationId xmlns:a16="http://schemas.microsoft.com/office/drawing/2014/main" id="{73196CD3-62E8-4075-B95C-8383526BD6F9}"/>
                </a:ext>
              </a:extLst>
            </p:cNvPr>
            <p:cNvSpPr/>
            <p:nvPr userDrawn="1"/>
          </p:nvSpPr>
          <p:spPr>
            <a:xfrm>
              <a:off x="1070628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6" name="Ellipse 25">
              <a:extLst>
                <a:ext uri="{FF2B5EF4-FFF2-40B4-BE49-F238E27FC236}">
                  <a16:creationId xmlns:a16="http://schemas.microsoft.com/office/drawing/2014/main" id="{CB4B1E2C-62C4-4785-A4B1-265A84024400}"/>
                </a:ext>
              </a:extLst>
            </p:cNvPr>
            <p:cNvSpPr/>
            <p:nvPr userDrawn="1"/>
          </p:nvSpPr>
          <p:spPr>
            <a:xfrm>
              <a:off x="1377719"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7" name="Ellipse 26">
              <a:extLst>
                <a:ext uri="{FF2B5EF4-FFF2-40B4-BE49-F238E27FC236}">
                  <a16:creationId xmlns:a16="http://schemas.microsoft.com/office/drawing/2014/main" id="{FA2A59C0-8B0F-4F1D-888A-C23B707B8D3A}"/>
                </a:ext>
              </a:extLst>
            </p:cNvPr>
            <p:cNvSpPr/>
            <p:nvPr userDrawn="1"/>
          </p:nvSpPr>
          <p:spPr>
            <a:xfrm>
              <a:off x="271037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8" name="Ellipse 27">
              <a:extLst>
                <a:ext uri="{FF2B5EF4-FFF2-40B4-BE49-F238E27FC236}">
                  <a16:creationId xmlns:a16="http://schemas.microsoft.com/office/drawing/2014/main" id="{1C720E68-FF27-4C8A-BC68-3D819CA85879}"/>
                </a:ext>
              </a:extLst>
            </p:cNvPr>
            <p:cNvSpPr/>
            <p:nvPr userDrawn="1"/>
          </p:nvSpPr>
          <p:spPr>
            <a:xfrm>
              <a:off x="4043023"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9" name="Ellipse 28">
              <a:extLst>
                <a:ext uri="{FF2B5EF4-FFF2-40B4-BE49-F238E27FC236}">
                  <a16:creationId xmlns:a16="http://schemas.microsoft.com/office/drawing/2014/main" id="{2AE8FD06-CA8E-43E8-A1C7-36C9CDB65741}"/>
                </a:ext>
              </a:extLst>
            </p:cNvPr>
            <p:cNvSpPr/>
            <p:nvPr userDrawn="1"/>
          </p:nvSpPr>
          <p:spPr>
            <a:xfrm>
              <a:off x="5375675"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0" name="Ellipse 29">
              <a:extLst>
                <a:ext uri="{FF2B5EF4-FFF2-40B4-BE49-F238E27FC236}">
                  <a16:creationId xmlns:a16="http://schemas.microsoft.com/office/drawing/2014/main" id="{F617DD27-C526-491F-9C51-53CF573A3EB9}"/>
                </a:ext>
              </a:extLst>
            </p:cNvPr>
            <p:cNvSpPr/>
            <p:nvPr userDrawn="1"/>
          </p:nvSpPr>
          <p:spPr>
            <a:xfrm>
              <a:off x="6708327"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1" name="Ellipse 30">
              <a:extLst>
                <a:ext uri="{FF2B5EF4-FFF2-40B4-BE49-F238E27FC236}">
                  <a16:creationId xmlns:a16="http://schemas.microsoft.com/office/drawing/2014/main" id="{C0DBC1D2-F823-4E08-A693-C3AAEDD1F4A0}"/>
                </a:ext>
              </a:extLst>
            </p:cNvPr>
            <p:cNvSpPr/>
            <p:nvPr userDrawn="1"/>
          </p:nvSpPr>
          <p:spPr>
            <a:xfrm>
              <a:off x="8040979"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2" name="Ellipse 31">
              <a:extLst>
                <a:ext uri="{FF2B5EF4-FFF2-40B4-BE49-F238E27FC236}">
                  <a16:creationId xmlns:a16="http://schemas.microsoft.com/office/drawing/2014/main" id="{38570DC4-4FDC-43F1-8BB7-9EE0D308183F}"/>
                </a:ext>
              </a:extLst>
            </p:cNvPr>
            <p:cNvSpPr/>
            <p:nvPr userDrawn="1"/>
          </p:nvSpPr>
          <p:spPr>
            <a:xfrm>
              <a:off x="937363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grpSp>
      <p:sp>
        <p:nvSpPr>
          <p:cNvPr id="19" name="Titel 1">
            <a:extLst>
              <a:ext uri="{FF2B5EF4-FFF2-40B4-BE49-F238E27FC236}">
                <a16:creationId xmlns:a16="http://schemas.microsoft.com/office/drawing/2014/main" id="{DF61D880-2AC0-4E2A-8179-1451A436D753}"/>
              </a:ext>
            </a:extLst>
          </p:cNvPr>
          <p:cNvSpPr>
            <a:spLocks noGrp="1"/>
          </p:cNvSpPr>
          <p:nvPr>
            <p:ph type="title"/>
          </p:nvPr>
        </p:nvSpPr>
        <p:spPr>
          <a:xfrm>
            <a:off x="609600" y="162352"/>
            <a:ext cx="8438728" cy="772657"/>
          </a:xfrm>
          <a:prstGeom prst="rect">
            <a:avLst/>
          </a:prstGeom>
        </p:spPr>
        <p:txBody>
          <a:bodyPr anchor="b"/>
          <a:lstStyle>
            <a:lvl1pPr algn="l">
              <a:defRPr lang="de-DE" sz="1800" b="1" i="0" kern="1200" spc="100" baseline="0" dirty="0">
                <a:solidFill>
                  <a:srgbClr val="083763"/>
                </a:solidFill>
                <a:effectLst/>
                <a:latin typeface="+mn-lt"/>
                <a:ea typeface="+mn-ea"/>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327531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ECBC5E9-9E93-4311-8877-B605AF2BED8E}"/>
              </a:ext>
            </a:extLst>
          </p:cNvPr>
          <p:cNvSpPr/>
          <p:nvPr userDrawn="1"/>
        </p:nvSpPr>
        <p:spPr>
          <a:xfrm>
            <a:off x="623392" y="6614284"/>
            <a:ext cx="10945216" cy="216024"/>
          </a:xfrm>
          <a:prstGeom prst="rect">
            <a:avLst/>
          </a:pr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3" name="Inhaltsplatzhalter 2"/>
          <p:cNvSpPr>
            <a:spLocks noGrp="1"/>
          </p:cNvSpPr>
          <p:nvPr>
            <p:ph idx="1"/>
          </p:nvPr>
        </p:nvSpPr>
        <p:spPr>
          <a:xfrm>
            <a:off x="609600" y="1237619"/>
            <a:ext cx="10972800" cy="5287725"/>
          </a:xfrm>
          <a:prstGeom prst="rect">
            <a:avLst/>
          </a:prstGeom>
        </p:spPr>
        <p:txBody>
          <a:bodyPr/>
          <a:lstStyle>
            <a:lvl1pPr marL="266700" indent="-266700">
              <a:lnSpc>
                <a:spcPct val="110000"/>
              </a:lnSpc>
              <a:spcBef>
                <a:spcPts val="600"/>
              </a:spcBef>
              <a:buClr>
                <a:srgbClr val="002060"/>
              </a:buClr>
              <a:buFont typeface="Calibri" panose="020F0502020204030204" pitchFamily="34" charset="0"/>
              <a:buChar char="●"/>
              <a:defRPr sz="1800">
                <a:solidFill>
                  <a:schemeClr val="accent1">
                    <a:lumMod val="50000"/>
                  </a:schemeClr>
                </a:solidFill>
                <a:effectLst/>
                <a:latin typeface="+mn-lt"/>
              </a:defRPr>
            </a:lvl1pPr>
            <a:lvl2pPr marL="539750" indent="-266700">
              <a:lnSpc>
                <a:spcPct val="110000"/>
              </a:lnSpc>
              <a:spcBef>
                <a:spcPts val="600"/>
              </a:spcBef>
              <a:buClr>
                <a:srgbClr val="002060"/>
              </a:buClr>
              <a:buFont typeface="Calibri" panose="020F0502020204030204" pitchFamily="34" charset="0"/>
              <a:buChar char="●"/>
              <a:tabLst>
                <a:tab pos="628650" algn="l"/>
              </a:tabLst>
              <a:defRPr sz="1600">
                <a:solidFill>
                  <a:schemeClr val="accent1">
                    <a:lumMod val="50000"/>
                  </a:schemeClr>
                </a:solidFill>
                <a:effectLst/>
                <a:latin typeface="+mn-lt"/>
              </a:defRPr>
            </a:lvl2pPr>
            <a:lvl3pPr marL="806450" indent="-266700">
              <a:lnSpc>
                <a:spcPct val="110000"/>
              </a:lnSpc>
              <a:spcBef>
                <a:spcPts val="400"/>
              </a:spcBef>
              <a:buClr>
                <a:srgbClr val="002060"/>
              </a:buClr>
              <a:buFont typeface="Calibri" panose="020F0502020204030204" pitchFamily="34" charset="0"/>
              <a:buChar char="●"/>
              <a:defRPr sz="1400">
                <a:solidFill>
                  <a:schemeClr val="accent1">
                    <a:lumMod val="50000"/>
                  </a:schemeClr>
                </a:solidFill>
                <a:effectLst/>
                <a:latin typeface="+mn-lt"/>
              </a:defRPr>
            </a:lvl3pPr>
            <a:lvl4pPr marL="1079500" indent="-266700">
              <a:lnSpc>
                <a:spcPct val="110000"/>
              </a:lnSpc>
              <a:spcBef>
                <a:spcPts val="300"/>
              </a:spcBef>
              <a:buClr>
                <a:srgbClr val="002060"/>
              </a:buClr>
              <a:buFont typeface="Calibri" panose="020F0502020204030204" pitchFamily="34" charset="0"/>
              <a:buChar char="●"/>
              <a:defRPr sz="1200">
                <a:solidFill>
                  <a:schemeClr val="accent1">
                    <a:lumMod val="50000"/>
                  </a:schemeClr>
                </a:solidFill>
                <a:effectLst/>
                <a:latin typeface="+mn-lt"/>
              </a:defRPr>
            </a:lvl4pPr>
            <a:lvl5pPr marL="1346200" indent="-266700">
              <a:lnSpc>
                <a:spcPct val="110000"/>
              </a:lnSpc>
              <a:spcBef>
                <a:spcPts val="300"/>
              </a:spcBef>
              <a:buClr>
                <a:srgbClr val="002060"/>
              </a:buClr>
              <a:buFont typeface="Calibri" panose="020F0502020204030204" pitchFamily="34" charset="0"/>
              <a:buChar char="●"/>
              <a:defRPr sz="1200">
                <a:solidFill>
                  <a:schemeClr val="accent1">
                    <a:lumMod val="50000"/>
                  </a:schemeClr>
                </a:solidFill>
                <a:effectLst/>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a:xfrm>
            <a:off x="609600" y="6617252"/>
            <a:ext cx="2844800" cy="196131"/>
          </a:xfrm>
          <a:prstGeom prst="rect">
            <a:avLst/>
          </a:prstGeom>
        </p:spPr>
        <p:txBody>
          <a:bodyPr/>
          <a:lstStyle>
            <a:lvl1pPr>
              <a:defRPr>
                <a:effectLst/>
                <a:latin typeface="+mn-lt"/>
              </a:defRPr>
            </a:lvl1pPr>
          </a:lstStyle>
          <a:p>
            <a:pPr>
              <a:defRPr/>
            </a:pPr>
            <a:fld id="{AA3243E0-28DA-41AF-9371-75C848F67263}" type="datetime1">
              <a:rPr lang="de-DE" smtClean="0"/>
              <a:t>22.05.2023</a:t>
            </a:fld>
            <a:endParaRPr lang="de-DE" dirty="0"/>
          </a:p>
        </p:txBody>
      </p:sp>
      <p:sp>
        <p:nvSpPr>
          <p:cNvPr id="5" name="Fußzeilenplatzhalter 4"/>
          <p:cNvSpPr>
            <a:spLocks noGrp="1"/>
          </p:cNvSpPr>
          <p:nvPr>
            <p:ph type="ftr" sz="quarter" idx="11"/>
          </p:nvPr>
        </p:nvSpPr>
        <p:spPr>
          <a:xfrm>
            <a:off x="4165600" y="6617252"/>
            <a:ext cx="3860800" cy="196131"/>
          </a:xfrm>
          <a:prstGeom prst="rect">
            <a:avLst/>
          </a:prstGeom>
        </p:spPr>
        <p:txBody>
          <a:bodyPr/>
          <a:lstStyle>
            <a:lvl1pPr>
              <a:defRPr>
                <a:effectLst/>
                <a:latin typeface="+mn-lt"/>
              </a:defRPr>
            </a:lvl1pPr>
          </a:lstStyle>
          <a:p>
            <a:pPr>
              <a:defRPr/>
            </a:pPr>
            <a:r>
              <a:rPr lang="de-DE"/>
              <a:t>Reinhard Schaffert | Geschäftsführer</a:t>
            </a:r>
            <a:endParaRPr lang="de-DE" dirty="0"/>
          </a:p>
        </p:txBody>
      </p:sp>
      <p:sp>
        <p:nvSpPr>
          <p:cNvPr id="6" name="Foliennummernplatzhalter 5"/>
          <p:cNvSpPr>
            <a:spLocks noGrp="1"/>
          </p:cNvSpPr>
          <p:nvPr>
            <p:ph type="sldNum" sz="quarter" idx="12"/>
          </p:nvPr>
        </p:nvSpPr>
        <p:spPr>
          <a:xfrm>
            <a:off x="8737600" y="6617252"/>
            <a:ext cx="2844800" cy="196131"/>
          </a:xfrm>
          <a:prstGeom prst="rect">
            <a:avLst/>
          </a:prstGeom>
        </p:spPr>
        <p:txBody>
          <a:bodyPr/>
          <a:lstStyle>
            <a:lvl1pPr>
              <a:defRPr>
                <a:effectLst/>
                <a:latin typeface="+mn-lt"/>
              </a:defRPr>
            </a:lvl1pPr>
          </a:lstStyle>
          <a:p>
            <a:pPr>
              <a:defRPr/>
            </a:pPr>
            <a:fld id="{26B0DD0A-270A-4270-B6CA-863BF67EFA8E}" type="slidenum">
              <a:rPr lang="de-DE" smtClean="0"/>
              <a:pPr>
                <a:defRPr/>
              </a:pPr>
              <a:t>‹Nr.›</a:t>
            </a:fld>
            <a:endParaRPr lang="de-DE" dirty="0"/>
          </a:p>
        </p:txBody>
      </p:sp>
      <p:grpSp>
        <p:nvGrpSpPr>
          <p:cNvPr id="33" name="Gruppieren 32">
            <a:extLst>
              <a:ext uri="{FF2B5EF4-FFF2-40B4-BE49-F238E27FC236}">
                <a16:creationId xmlns:a16="http://schemas.microsoft.com/office/drawing/2014/main" id="{C3C2034D-7EDC-4CD8-ADC5-B6303672696E}"/>
              </a:ext>
            </a:extLst>
          </p:cNvPr>
          <p:cNvGrpSpPr/>
          <p:nvPr userDrawn="1"/>
        </p:nvGrpSpPr>
        <p:grpSpPr>
          <a:xfrm>
            <a:off x="623392" y="1016744"/>
            <a:ext cx="10945216" cy="108000"/>
            <a:chOff x="623392" y="1304784"/>
            <a:chExt cx="10945216" cy="108000"/>
          </a:xfrm>
        </p:grpSpPr>
        <p:sp>
          <p:nvSpPr>
            <p:cNvPr id="11" name="Rechteck 10">
              <a:extLst>
                <a:ext uri="{FF2B5EF4-FFF2-40B4-BE49-F238E27FC236}">
                  <a16:creationId xmlns:a16="http://schemas.microsoft.com/office/drawing/2014/main" id="{93EF3F61-0378-4EFA-8BAE-4E2DCE147B27}"/>
                </a:ext>
              </a:extLst>
            </p:cNvPr>
            <p:cNvSpPr/>
            <p:nvPr/>
          </p:nvSpPr>
          <p:spPr>
            <a:xfrm>
              <a:off x="623392" y="1335924"/>
              <a:ext cx="10945216" cy="45719"/>
            </a:xfrm>
            <a:prstGeom prst="rect">
              <a:avLst/>
            </a:pr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24" name="Ellipse 23">
              <a:extLst>
                <a:ext uri="{FF2B5EF4-FFF2-40B4-BE49-F238E27FC236}">
                  <a16:creationId xmlns:a16="http://schemas.microsoft.com/office/drawing/2014/main" id="{73196CD3-62E8-4075-B95C-8383526BD6F9}"/>
                </a:ext>
              </a:extLst>
            </p:cNvPr>
            <p:cNvSpPr/>
            <p:nvPr userDrawn="1"/>
          </p:nvSpPr>
          <p:spPr>
            <a:xfrm>
              <a:off x="1070628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6" name="Ellipse 25">
              <a:extLst>
                <a:ext uri="{FF2B5EF4-FFF2-40B4-BE49-F238E27FC236}">
                  <a16:creationId xmlns:a16="http://schemas.microsoft.com/office/drawing/2014/main" id="{CB4B1E2C-62C4-4785-A4B1-265A84024400}"/>
                </a:ext>
              </a:extLst>
            </p:cNvPr>
            <p:cNvSpPr/>
            <p:nvPr userDrawn="1"/>
          </p:nvSpPr>
          <p:spPr>
            <a:xfrm>
              <a:off x="1377719"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7" name="Ellipse 26">
              <a:extLst>
                <a:ext uri="{FF2B5EF4-FFF2-40B4-BE49-F238E27FC236}">
                  <a16:creationId xmlns:a16="http://schemas.microsoft.com/office/drawing/2014/main" id="{FA2A59C0-8B0F-4F1D-888A-C23B707B8D3A}"/>
                </a:ext>
              </a:extLst>
            </p:cNvPr>
            <p:cNvSpPr/>
            <p:nvPr userDrawn="1"/>
          </p:nvSpPr>
          <p:spPr>
            <a:xfrm>
              <a:off x="271037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8" name="Ellipse 27">
              <a:extLst>
                <a:ext uri="{FF2B5EF4-FFF2-40B4-BE49-F238E27FC236}">
                  <a16:creationId xmlns:a16="http://schemas.microsoft.com/office/drawing/2014/main" id="{1C720E68-FF27-4C8A-BC68-3D819CA85879}"/>
                </a:ext>
              </a:extLst>
            </p:cNvPr>
            <p:cNvSpPr/>
            <p:nvPr userDrawn="1"/>
          </p:nvSpPr>
          <p:spPr>
            <a:xfrm>
              <a:off x="4043023"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9" name="Ellipse 28">
              <a:extLst>
                <a:ext uri="{FF2B5EF4-FFF2-40B4-BE49-F238E27FC236}">
                  <a16:creationId xmlns:a16="http://schemas.microsoft.com/office/drawing/2014/main" id="{2AE8FD06-CA8E-43E8-A1C7-36C9CDB65741}"/>
                </a:ext>
              </a:extLst>
            </p:cNvPr>
            <p:cNvSpPr/>
            <p:nvPr userDrawn="1"/>
          </p:nvSpPr>
          <p:spPr>
            <a:xfrm>
              <a:off x="5375675"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0" name="Ellipse 29">
              <a:extLst>
                <a:ext uri="{FF2B5EF4-FFF2-40B4-BE49-F238E27FC236}">
                  <a16:creationId xmlns:a16="http://schemas.microsoft.com/office/drawing/2014/main" id="{F617DD27-C526-491F-9C51-53CF573A3EB9}"/>
                </a:ext>
              </a:extLst>
            </p:cNvPr>
            <p:cNvSpPr/>
            <p:nvPr userDrawn="1"/>
          </p:nvSpPr>
          <p:spPr>
            <a:xfrm>
              <a:off x="6708327"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1" name="Ellipse 30">
              <a:extLst>
                <a:ext uri="{FF2B5EF4-FFF2-40B4-BE49-F238E27FC236}">
                  <a16:creationId xmlns:a16="http://schemas.microsoft.com/office/drawing/2014/main" id="{C0DBC1D2-F823-4E08-A693-C3AAEDD1F4A0}"/>
                </a:ext>
              </a:extLst>
            </p:cNvPr>
            <p:cNvSpPr/>
            <p:nvPr userDrawn="1"/>
          </p:nvSpPr>
          <p:spPr>
            <a:xfrm>
              <a:off x="8040979"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2" name="Ellipse 31">
              <a:extLst>
                <a:ext uri="{FF2B5EF4-FFF2-40B4-BE49-F238E27FC236}">
                  <a16:creationId xmlns:a16="http://schemas.microsoft.com/office/drawing/2014/main" id="{38570DC4-4FDC-43F1-8BB7-9EE0D308183F}"/>
                </a:ext>
              </a:extLst>
            </p:cNvPr>
            <p:cNvSpPr/>
            <p:nvPr userDrawn="1"/>
          </p:nvSpPr>
          <p:spPr>
            <a:xfrm>
              <a:off x="937363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grpSp>
      <p:sp>
        <p:nvSpPr>
          <p:cNvPr id="19" name="Titel 1">
            <a:extLst>
              <a:ext uri="{FF2B5EF4-FFF2-40B4-BE49-F238E27FC236}">
                <a16:creationId xmlns:a16="http://schemas.microsoft.com/office/drawing/2014/main" id="{DF61D880-2AC0-4E2A-8179-1451A436D753}"/>
              </a:ext>
            </a:extLst>
          </p:cNvPr>
          <p:cNvSpPr>
            <a:spLocks noGrp="1"/>
          </p:cNvSpPr>
          <p:nvPr>
            <p:ph type="title"/>
          </p:nvPr>
        </p:nvSpPr>
        <p:spPr>
          <a:xfrm>
            <a:off x="609600" y="162352"/>
            <a:ext cx="8438728" cy="772657"/>
          </a:xfrm>
          <a:prstGeom prst="rect">
            <a:avLst/>
          </a:prstGeom>
        </p:spPr>
        <p:txBody>
          <a:bodyPr anchor="b"/>
          <a:lstStyle>
            <a:lvl1pPr algn="l">
              <a:defRPr lang="de-DE" sz="1800" b="1" i="0" kern="1200" spc="100" baseline="0" dirty="0">
                <a:solidFill>
                  <a:srgbClr val="083763"/>
                </a:solidFill>
                <a:effectLst/>
                <a:latin typeface="+mn-lt"/>
                <a:ea typeface="+mn-ea"/>
                <a:cs typeface="Arial" panose="020B0604020202020204" pitchFamily="34" charset="0"/>
              </a:defRPr>
            </a:lvl1pPr>
          </a:lstStyle>
          <a:p>
            <a:r>
              <a:rPr lang="de-DE"/>
              <a:t>Mastertitelformat bearbeiten</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ECBC5E9-9E93-4311-8877-B605AF2BED8E}"/>
              </a:ext>
            </a:extLst>
          </p:cNvPr>
          <p:cNvSpPr/>
          <p:nvPr userDrawn="1"/>
        </p:nvSpPr>
        <p:spPr>
          <a:xfrm>
            <a:off x="623392" y="6614284"/>
            <a:ext cx="10945216" cy="216024"/>
          </a:xfrm>
          <a:prstGeom prst="rect">
            <a:avLst/>
          </a:pr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3" name="Inhaltsplatzhalter 2"/>
          <p:cNvSpPr>
            <a:spLocks noGrp="1"/>
          </p:cNvSpPr>
          <p:nvPr>
            <p:ph idx="1"/>
          </p:nvPr>
        </p:nvSpPr>
        <p:spPr>
          <a:xfrm>
            <a:off x="609600" y="1237619"/>
            <a:ext cx="5342384" cy="5287725"/>
          </a:xfrm>
          <a:prstGeom prst="rect">
            <a:avLst/>
          </a:prstGeom>
        </p:spPr>
        <p:txBody>
          <a:bodyPr/>
          <a:lstStyle>
            <a:lvl1pPr marL="266700" indent="-266700">
              <a:lnSpc>
                <a:spcPct val="110000"/>
              </a:lnSpc>
              <a:spcBef>
                <a:spcPts val="600"/>
              </a:spcBef>
              <a:buClr>
                <a:srgbClr val="002060"/>
              </a:buClr>
              <a:buFont typeface="Calibri" panose="020F0502020204030204" pitchFamily="34" charset="0"/>
              <a:buChar char="●"/>
              <a:defRPr sz="1800">
                <a:solidFill>
                  <a:schemeClr val="accent1">
                    <a:lumMod val="50000"/>
                  </a:schemeClr>
                </a:solidFill>
                <a:effectLst/>
                <a:latin typeface="+mn-lt"/>
              </a:defRPr>
            </a:lvl1pPr>
            <a:lvl2pPr marL="539750" indent="-266700">
              <a:lnSpc>
                <a:spcPct val="110000"/>
              </a:lnSpc>
              <a:spcBef>
                <a:spcPts val="600"/>
              </a:spcBef>
              <a:buClr>
                <a:srgbClr val="002060"/>
              </a:buClr>
              <a:buFont typeface="Calibri" panose="020F0502020204030204" pitchFamily="34" charset="0"/>
              <a:buChar char="●"/>
              <a:tabLst>
                <a:tab pos="628650" algn="l"/>
              </a:tabLst>
              <a:defRPr sz="1600">
                <a:solidFill>
                  <a:schemeClr val="accent1">
                    <a:lumMod val="50000"/>
                  </a:schemeClr>
                </a:solidFill>
                <a:effectLst/>
                <a:latin typeface="+mn-lt"/>
              </a:defRPr>
            </a:lvl2pPr>
            <a:lvl3pPr marL="806450" indent="-266700">
              <a:lnSpc>
                <a:spcPct val="110000"/>
              </a:lnSpc>
              <a:spcBef>
                <a:spcPts val="400"/>
              </a:spcBef>
              <a:buClr>
                <a:srgbClr val="002060"/>
              </a:buClr>
              <a:buFont typeface="Calibri" panose="020F0502020204030204" pitchFamily="34" charset="0"/>
              <a:buChar char="●"/>
              <a:defRPr sz="1400">
                <a:solidFill>
                  <a:schemeClr val="accent1">
                    <a:lumMod val="50000"/>
                  </a:schemeClr>
                </a:solidFill>
                <a:effectLst/>
                <a:latin typeface="+mn-lt"/>
              </a:defRPr>
            </a:lvl3pPr>
            <a:lvl4pPr marL="1079500" indent="-266700">
              <a:lnSpc>
                <a:spcPct val="110000"/>
              </a:lnSpc>
              <a:spcBef>
                <a:spcPts val="300"/>
              </a:spcBef>
              <a:buClr>
                <a:srgbClr val="002060"/>
              </a:buClr>
              <a:buFont typeface="Calibri" panose="020F0502020204030204" pitchFamily="34" charset="0"/>
              <a:buChar char="●"/>
              <a:defRPr sz="1200">
                <a:solidFill>
                  <a:schemeClr val="accent1">
                    <a:lumMod val="50000"/>
                  </a:schemeClr>
                </a:solidFill>
                <a:effectLst/>
                <a:latin typeface="+mn-lt"/>
              </a:defRPr>
            </a:lvl4pPr>
            <a:lvl5pPr marL="1346200" indent="-266700">
              <a:lnSpc>
                <a:spcPct val="110000"/>
              </a:lnSpc>
              <a:spcBef>
                <a:spcPts val="300"/>
              </a:spcBef>
              <a:buClr>
                <a:srgbClr val="002060"/>
              </a:buClr>
              <a:buFont typeface="Calibri" panose="020F0502020204030204" pitchFamily="34" charset="0"/>
              <a:buChar char="●"/>
              <a:defRPr sz="1200">
                <a:solidFill>
                  <a:schemeClr val="accent1">
                    <a:lumMod val="50000"/>
                  </a:schemeClr>
                </a:solidFill>
                <a:effectLst/>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a:xfrm>
            <a:off x="609600" y="6617252"/>
            <a:ext cx="2844800" cy="196131"/>
          </a:xfrm>
          <a:prstGeom prst="rect">
            <a:avLst/>
          </a:prstGeom>
        </p:spPr>
        <p:txBody>
          <a:bodyPr/>
          <a:lstStyle>
            <a:lvl1pPr>
              <a:defRPr>
                <a:effectLst/>
                <a:latin typeface="+mn-lt"/>
              </a:defRPr>
            </a:lvl1pPr>
          </a:lstStyle>
          <a:p>
            <a:pPr>
              <a:defRPr/>
            </a:pPr>
            <a:fld id="{8E01F77C-581B-4BC1-AE71-64C1809F834D}" type="datetime1">
              <a:rPr lang="de-DE" smtClean="0"/>
              <a:t>22.05.2023</a:t>
            </a:fld>
            <a:endParaRPr lang="de-DE" dirty="0"/>
          </a:p>
        </p:txBody>
      </p:sp>
      <p:sp>
        <p:nvSpPr>
          <p:cNvPr id="5" name="Fußzeilenplatzhalter 4"/>
          <p:cNvSpPr>
            <a:spLocks noGrp="1"/>
          </p:cNvSpPr>
          <p:nvPr>
            <p:ph type="ftr" sz="quarter" idx="11"/>
          </p:nvPr>
        </p:nvSpPr>
        <p:spPr>
          <a:xfrm>
            <a:off x="4165600" y="6617252"/>
            <a:ext cx="3860800" cy="196131"/>
          </a:xfrm>
          <a:prstGeom prst="rect">
            <a:avLst/>
          </a:prstGeom>
        </p:spPr>
        <p:txBody>
          <a:bodyPr/>
          <a:lstStyle>
            <a:lvl1pPr>
              <a:defRPr>
                <a:effectLst/>
                <a:latin typeface="+mn-lt"/>
              </a:defRPr>
            </a:lvl1pPr>
          </a:lstStyle>
          <a:p>
            <a:pPr>
              <a:defRPr/>
            </a:pPr>
            <a:r>
              <a:rPr lang="de-DE"/>
              <a:t>Reinhard Schaffert | Geschäftsführer</a:t>
            </a:r>
            <a:endParaRPr lang="de-DE" dirty="0"/>
          </a:p>
        </p:txBody>
      </p:sp>
      <p:sp>
        <p:nvSpPr>
          <p:cNvPr id="6" name="Foliennummernplatzhalter 5"/>
          <p:cNvSpPr>
            <a:spLocks noGrp="1"/>
          </p:cNvSpPr>
          <p:nvPr>
            <p:ph type="sldNum" sz="quarter" idx="12"/>
          </p:nvPr>
        </p:nvSpPr>
        <p:spPr>
          <a:xfrm>
            <a:off x="8737600" y="6617252"/>
            <a:ext cx="2844800" cy="196131"/>
          </a:xfrm>
          <a:prstGeom prst="rect">
            <a:avLst/>
          </a:prstGeom>
        </p:spPr>
        <p:txBody>
          <a:bodyPr/>
          <a:lstStyle>
            <a:lvl1pPr>
              <a:defRPr>
                <a:effectLst/>
                <a:latin typeface="+mn-lt"/>
              </a:defRPr>
            </a:lvl1pPr>
          </a:lstStyle>
          <a:p>
            <a:pPr>
              <a:defRPr/>
            </a:pPr>
            <a:fld id="{26B0DD0A-270A-4270-B6CA-863BF67EFA8E}" type="slidenum">
              <a:rPr lang="de-DE" smtClean="0"/>
              <a:pPr>
                <a:defRPr/>
              </a:pPr>
              <a:t>‹Nr.›</a:t>
            </a:fld>
            <a:endParaRPr lang="de-DE" dirty="0"/>
          </a:p>
        </p:txBody>
      </p:sp>
      <p:grpSp>
        <p:nvGrpSpPr>
          <p:cNvPr id="33" name="Gruppieren 32">
            <a:extLst>
              <a:ext uri="{FF2B5EF4-FFF2-40B4-BE49-F238E27FC236}">
                <a16:creationId xmlns:a16="http://schemas.microsoft.com/office/drawing/2014/main" id="{C3C2034D-7EDC-4CD8-ADC5-B6303672696E}"/>
              </a:ext>
            </a:extLst>
          </p:cNvPr>
          <p:cNvGrpSpPr/>
          <p:nvPr userDrawn="1"/>
        </p:nvGrpSpPr>
        <p:grpSpPr>
          <a:xfrm>
            <a:off x="623392" y="1016744"/>
            <a:ext cx="10945216" cy="108000"/>
            <a:chOff x="623392" y="1304784"/>
            <a:chExt cx="10945216" cy="108000"/>
          </a:xfrm>
        </p:grpSpPr>
        <p:sp>
          <p:nvSpPr>
            <p:cNvPr id="11" name="Rechteck 10">
              <a:extLst>
                <a:ext uri="{FF2B5EF4-FFF2-40B4-BE49-F238E27FC236}">
                  <a16:creationId xmlns:a16="http://schemas.microsoft.com/office/drawing/2014/main" id="{93EF3F61-0378-4EFA-8BAE-4E2DCE147B27}"/>
                </a:ext>
              </a:extLst>
            </p:cNvPr>
            <p:cNvSpPr/>
            <p:nvPr/>
          </p:nvSpPr>
          <p:spPr>
            <a:xfrm>
              <a:off x="623392" y="1335924"/>
              <a:ext cx="10945216" cy="45719"/>
            </a:xfrm>
            <a:prstGeom prst="rect">
              <a:avLst/>
            </a:pr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24" name="Ellipse 23">
              <a:extLst>
                <a:ext uri="{FF2B5EF4-FFF2-40B4-BE49-F238E27FC236}">
                  <a16:creationId xmlns:a16="http://schemas.microsoft.com/office/drawing/2014/main" id="{73196CD3-62E8-4075-B95C-8383526BD6F9}"/>
                </a:ext>
              </a:extLst>
            </p:cNvPr>
            <p:cNvSpPr/>
            <p:nvPr userDrawn="1"/>
          </p:nvSpPr>
          <p:spPr>
            <a:xfrm>
              <a:off x="1070628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6" name="Ellipse 25">
              <a:extLst>
                <a:ext uri="{FF2B5EF4-FFF2-40B4-BE49-F238E27FC236}">
                  <a16:creationId xmlns:a16="http://schemas.microsoft.com/office/drawing/2014/main" id="{CB4B1E2C-62C4-4785-A4B1-265A84024400}"/>
                </a:ext>
              </a:extLst>
            </p:cNvPr>
            <p:cNvSpPr/>
            <p:nvPr userDrawn="1"/>
          </p:nvSpPr>
          <p:spPr>
            <a:xfrm>
              <a:off x="1377719"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7" name="Ellipse 26">
              <a:extLst>
                <a:ext uri="{FF2B5EF4-FFF2-40B4-BE49-F238E27FC236}">
                  <a16:creationId xmlns:a16="http://schemas.microsoft.com/office/drawing/2014/main" id="{FA2A59C0-8B0F-4F1D-888A-C23B707B8D3A}"/>
                </a:ext>
              </a:extLst>
            </p:cNvPr>
            <p:cNvSpPr/>
            <p:nvPr userDrawn="1"/>
          </p:nvSpPr>
          <p:spPr>
            <a:xfrm>
              <a:off x="271037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8" name="Ellipse 27">
              <a:extLst>
                <a:ext uri="{FF2B5EF4-FFF2-40B4-BE49-F238E27FC236}">
                  <a16:creationId xmlns:a16="http://schemas.microsoft.com/office/drawing/2014/main" id="{1C720E68-FF27-4C8A-BC68-3D819CA85879}"/>
                </a:ext>
              </a:extLst>
            </p:cNvPr>
            <p:cNvSpPr/>
            <p:nvPr userDrawn="1"/>
          </p:nvSpPr>
          <p:spPr>
            <a:xfrm>
              <a:off x="4043023"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9" name="Ellipse 28">
              <a:extLst>
                <a:ext uri="{FF2B5EF4-FFF2-40B4-BE49-F238E27FC236}">
                  <a16:creationId xmlns:a16="http://schemas.microsoft.com/office/drawing/2014/main" id="{2AE8FD06-CA8E-43E8-A1C7-36C9CDB65741}"/>
                </a:ext>
              </a:extLst>
            </p:cNvPr>
            <p:cNvSpPr/>
            <p:nvPr userDrawn="1"/>
          </p:nvSpPr>
          <p:spPr>
            <a:xfrm>
              <a:off x="5375675"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0" name="Ellipse 29">
              <a:extLst>
                <a:ext uri="{FF2B5EF4-FFF2-40B4-BE49-F238E27FC236}">
                  <a16:creationId xmlns:a16="http://schemas.microsoft.com/office/drawing/2014/main" id="{F617DD27-C526-491F-9C51-53CF573A3EB9}"/>
                </a:ext>
              </a:extLst>
            </p:cNvPr>
            <p:cNvSpPr/>
            <p:nvPr userDrawn="1"/>
          </p:nvSpPr>
          <p:spPr>
            <a:xfrm>
              <a:off x="6708327"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1" name="Ellipse 30">
              <a:extLst>
                <a:ext uri="{FF2B5EF4-FFF2-40B4-BE49-F238E27FC236}">
                  <a16:creationId xmlns:a16="http://schemas.microsoft.com/office/drawing/2014/main" id="{C0DBC1D2-F823-4E08-A693-C3AAEDD1F4A0}"/>
                </a:ext>
              </a:extLst>
            </p:cNvPr>
            <p:cNvSpPr/>
            <p:nvPr userDrawn="1"/>
          </p:nvSpPr>
          <p:spPr>
            <a:xfrm>
              <a:off x="8040979"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2" name="Ellipse 31">
              <a:extLst>
                <a:ext uri="{FF2B5EF4-FFF2-40B4-BE49-F238E27FC236}">
                  <a16:creationId xmlns:a16="http://schemas.microsoft.com/office/drawing/2014/main" id="{38570DC4-4FDC-43F1-8BB7-9EE0D308183F}"/>
                </a:ext>
              </a:extLst>
            </p:cNvPr>
            <p:cNvSpPr/>
            <p:nvPr userDrawn="1"/>
          </p:nvSpPr>
          <p:spPr>
            <a:xfrm>
              <a:off x="937363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grpSp>
      <p:sp>
        <p:nvSpPr>
          <p:cNvPr id="19" name="Titel 1">
            <a:extLst>
              <a:ext uri="{FF2B5EF4-FFF2-40B4-BE49-F238E27FC236}">
                <a16:creationId xmlns:a16="http://schemas.microsoft.com/office/drawing/2014/main" id="{DF61D880-2AC0-4E2A-8179-1451A436D753}"/>
              </a:ext>
            </a:extLst>
          </p:cNvPr>
          <p:cNvSpPr>
            <a:spLocks noGrp="1"/>
          </p:cNvSpPr>
          <p:nvPr>
            <p:ph type="title"/>
          </p:nvPr>
        </p:nvSpPr>
        <p:spPr>
          <a:xfrm>
            <a:off x="609600" y="162352"/>
            <a:ext cx="8438728" cy="772657"/>
          </a:xfrm>
          <a:prstGeom prst="rect">
            <a:avLst/>
          </a:prstGeom>
        </p:spPr>
        <p:txBody>
          <a:bodyPr anchor="b"/>
          <a:lstStyle>
            <a:lvl1pPr algn="l">
              <a:defRPr lang="de-DE" sz="1800" b="1" i="0" kern="1200" spc="100" baseline="0" dirty="0">
                <a:solidFill>
                  <a:srgbClr val="083763"/>
                </a:solidFill>
                <a:effectLst/>
                <a:latin typeface="+mn-lt"/>
                <a:ea typeface="+mn-ea"/>
                <a:cs typeface="Arial" panose="020B0604020202020204" pitchFamily="34" charset="0"/>
              </a:defRPr>
            </a:lvl1pPr>
          </a:lstStyle>
          <a:p>
            <a:r>
              <a:rPr lang="de-DE"/>
              <a:t>Mastertitelformat bearbeiten</a:t>
            </a:r>
            <a:endParaRPr lang="de-DE" dirty="0"/>
          </a:p>
        </p:txBody>
      </p:sp>
      <p:sp>
        <p:nvSpPr>
          <p:cNvPr id="2" name="Inhaltsplatzhalter 2">
            <a:extLst>
              <a:ext uri="{FF2B5EF4-FFF2-40B4-BE49-F238E27FC236}">
                <a16:creationId xmlns:a16="http://schemas.microsoft.com/office/drawing/2014/main" id="{9A080014-651B-E08F-1507-55C44259FB84}"/>
              </a:ext>
            </a:extLst>
          </p:cNvPr>
          <p:cNvSpPr>
            <a:spLocks noGrp="1"/>
          </p:cNvSpPr>
          <p:nvPr>
            <p:ph idx="13"/>
          </p:nvPr>
        </p:nvSpPr>
        <p:spPr>
          <a:xfrm>
            <a:off x="6240018" y="1237619"/>
            <a:ext cx="5342384" cy="5287725"/>
          </a:xfrm>
          <a:prstGeom prst="rect">
            <a:avLst/>
          </a:prstGeom>
        </p:spPr>
        <p:txBody>
          <a:bodyPr/>
          <a:lstStyle>
            <a:lvl1pPr marL="266700" indent="-266700">
              <a:lnSpc>
                <a:spcPct val="110000"/>
              </a:lnSpc>
              <a:spcBef>
                <a:spcPts val="600"/>
              </a:spcBef>
              <a:buClr>
                <a:srgbClr val="002060"/>
              </a:buClr>
              <a:buFont typeface="Calibri" panose="020F0502020204030204" pitchFamily="34" charset="0"/>
              <a:buChar char="●"/>
              <a:defRPr sz="1800">
                <a:solidFill>
                  <a:schemeClr val="accent1">
                    <a:lumMod val="50000"/>
                  </a:schemeClr>
                </a:solidFill>
                <a:effectLst/>
                <a:latin typeface="+mn-lt"/>
              </a:defRPr>
            </a:lvl1pPr>
            <a:lvl2pPr marL="539750" indent="-266700">
              <a:lnSpc>
                <a:spcPct val="110000"/>
              </a:lnSpc>
              <a:spcBef>
                <a:spcPts val="600"/>
              </a:spcBef>
              <a:buClr>
                <a:srgbClr val="002060"/>
              </a:buClr>
              <a:buFont typeface="Calibri" panose="020F0502020204030204" pitchFamily="34" charset="0"/>
              <a:buChar char="●"/>
              <a:tabLst>
                <a:tab pos="628650" algn="l"/>
              </a:tabLst>
              <a:defRPr sz="1600">
                <a:solidFill>
                  <a:schemeClr val="accent1">
                    <a:lumMod val="50000"/>
                  </a:schemeClr>
                </a:solidFill>
                <a:effectLst/>
                <a:latin typeface="+mn-lt"/>
              </a:defRPr>
            </a:lvl2pPr>
            <a:lvl3pPr marL="806450" indent="-266700">
              <a:lnSpc>
                <a:spcPct val="110000"/>
              </a:lnSpc>
              <a:spcBef>
                <a:spcPts val="400"/>
              </a:spcBef>
              <a:buClr>
                <a:srgbClr val="002060"/>
              </a:buClr>
              <a:buFont typeface="Calibri" panose="020F0502020204030204" pitchFamily="34" charset="0"/>
              <a:buChar char="●"/>
              <a:defRPr sz="1400">
                <a:solidFill>
                  <a:schemeClr val="accent1">
                    <a:lumMod val="50000"/>
                  </a:schemeClr>
                </a:solidFill>
                <a:effectLst/>
                <a:latin typeface="+mn-lt"/>
              </a:defRPr>
            </a:lvl3pPr>
            <a:lvl4pPr marL="1079500" indent="-266700">
              <a:lnSpc>
                <a:spcPct val="110000"/>
              </a:lnSpc>
              <a:spcBef>
                <a:spcPts val="300"/>
              </a:spcBef>
              <a:buClr>
                <a:srgbClr val="002060"/>
              </a:buClr>
              <a:buFont typeface="Calibri" panose="020F0502020204030204" pitchFamily="34" charset="0"/>
              <a:buChar char="●"/>
              <a:defRPr sz="1200">
                <a:solidFill>
                  <a:schemeClr val="accent1">
                    <a:lumMod val="50000"/>
                  </a:schemeClr>
                </a:solidFill>
                <a:effectLst/>
                <a:latin typeface="+mn-lt"/>
              </a:defRPr>
            </a:lvl4pPr>
            <a:lvl5pPr marL="1346200" indent="-266700">
              <a:lnSpc>
                <a:spcPct val="110000"/>
              </a:lnSpc>
              <a:spcBef>
                <a:spcPts val="300"/>
              </a:spcBef>
              <a:buClr>
                <a:srgbClr val="002060"/>
              </a:buClr>
              <a:buFont typeface="Calibri" panose="020F0502020204030204" pitchFamily="34" charset="0"/>
              <a:buChar char="●"/>
              <a:defRPr sz="1200">
                <a:solidFill>
                  <a:schemeClr val="accent1">
                    <a:lumMod val="50000"/>
                  </a:schemeClr>
                </a:solidFill>
                <a:effectLst/>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42103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BCE6F0C-1259-4DE2-9B34-F82A8F0F190C}"/>
              </a:ext>
            </a:extLst>
          </p:cNvPr>
          <p:cNvPicPr>
            <a:picLocks noChangeAspect="1"/>
          </p:cNvPicPr>
          <p:nvPr userDrawn="1"/>
        </p:nvPicPr>
        <p:blipFill rotWithShape="1">
          <a:blip r:embed="rId2"/>
          <a:srcRect l="5055"/>
          <a:stretch/>
        </p:blipFill>
        <p:spPr>
          <a:xfrm>
            <a:off x="623392" y="1124744"/>
            <a:ext cx="3921411" cy="5475377"/>
          </a:xfrm>
          <a:prstGeom prst="rect">
            <a:avLst/>
          </a:prstGeom>
        </p:spPr>
      </p:pic>
      <p:sp>
        <p:nvSpPr>
          <p:cNvPr id="9" name="Rechteck 8">
            <a:extLst>
              <a:ext uri="{FF2B5EF4-FFF2-40B4-BE49-F238E27FC236}">
                <a16:creationId xmlns:a16="http://schemas.microsoft.com/office/drawing/2014/main" id="{DECBC5E9-9E93-4311-8877-B605AF2BED8E}"/>
              </a:ext>
            </a:extLst>
          </p:cNvPr>
          <p:cNvSpPr/>
          <p:nvPr userDrawn="1"/>
        </p:nvSpPr>
        <p:spPr>
          <a:xfrm>
            <a:off x="623392" y="6614284"/>
            <a:ext cx="10945216" cy="216024"/>
          </a:xfrm>
          <a:prstGeom prst="rect">
            <a:avLst/>
          </a:pr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4" name="Datumsplatzhalter 3"/>
          <p:cNvSpPr>
            <a:spLocks noGrp="1"/>
          </p:cNvSpPr>
          <p:nvPr>
            <p:ph type="dt" sz="half" idx="10"/>
          </p:nvPr>
        </p:nvSpPr>
        <p:spPr>
          <a:xfrm>
            <a:off x="609600" y="6617252"/>
            <a:ext cx="2844800" cy="196131"/>
          </a:xfrm>
          <a:prstGeom prst="rect">
            <a:avLst/>
          </a:prstGeom>
        </p:spPr>
        <p:txBody>
          <a:bodyPr/>
          <a:lstStyle>
            <a:lvl1pPr>
              <a:defRPr>
                <a:effectLst/>
                <a:latin typeface="+mn-lt"/>
              </a:defRPr>
            </a:lvl1pPr>
          </a:lstStyle>
          <a:p>
            <a:pPr>
              <a:defRPr/>
            </a:pPr>
            <a:fld id="{DF7882E8-677D-4D91-84D5-D3DDBE059301}" type="datetime1">
              <a:rPr lang="de-DE" smtClean="0"/>
              <a:t>22.05.2023</a:t>
            </a:fld>
            <a:endParaRPr lang="de-DE" dirty="0"/>
          </a:p>
        </p:txBody>
      </p:sp>
      <p:sp>
        <p:nvSpPr>
          <p:cNvPr id="5" name="Fußzeilenplatzhalter 4"/>
          <p:cNvSpPr>
            <a:spLocks noGrp="1"/>
          </p:cNvSpPr>
          <p:nvPr>
            <p:ph type="ftr" sz="quarter" idx="11"/>
          </p:nvPr>
        </p:nvSpPr>
        <p:spPr>
          <a:xfrm>
            <a:off x="4165600" y="6617252"/>
            <a:ext cx="3860800" cy="196131"/>
          </a:xfrm>
          <a:prstGeom prst="rect">
            <a:avLst/>
          </a:prstGeom>
        </p:spPr>
        <p:txBody>
          <a:bodyPr/>
          <a:lstStyle>
            <a:lvl1pPr>
              <a:defRPr>
                <a:effectLst/>
                <a:latin typeface="+mn-lt"/>
              </a:defRPr>
            </a:lvl1pPr>
          </a:lstStyle>
          <a:p>
            <a:pPr>
              <a:defRPr/>
            </a:pPr>
            <a:r>
              <a:rPr lang="de-DE" dirty="0"/>
              <a:t>Reinhard Schaffert | Geschäftsführer</a:t>
            </a:r>
          </a:p>
        </p:txBody>
      </p:sp>
      <p:sp>
        <p:nvSpPr>
          <p:cNvPr id="6" name="Foliennummernplatzhalter 5"/>
          <p:cNvSpPr>
            <a:spLocks noGrp="1"/>
          </p:cNvSpPr>
          <p:nvPr>
            <p:ph type="sldNum" sz="quarter" idx="12"/>
          </p:nvPr>
        </p:nvSpPr>
        <p:spPr>
          <a:xfrm>
            <a:off x="8737600" y="6617252"/>
            <a:ext cx="2844800" cy="196131"/>
          </a:xfrm>
          <a:prstGeom prst="rect">
            <a:avLst/>
          </a:prstGeom>
        </p:spPr>
        <p:txBody>
          <a:bodyPr/>
          <a:lstStyle>
            <a:lvl1pPr>
              <a:defRPr>
                <a:effectLst/>
                <a:latin typeface="+mn-lt"/>
              </a:defRPr>
            </a:lvl1pPr>
          </a:lstStyle>
          <a:p>
            <a:pPr>
              <a:defRPr/>
            </a:pPr>
            <a:fld id="{26B0DD0A-270A-4270-B6CA-863BF67EFA8E}" type="slidenum">
              <a:rPr lang="de-DE" smtClean="0"/>
              <a:pPr>
                <a:defRPr/>
              </a:pPr>
              <a:t>‹Nr.›</a:t>
            </a:fld>
            <a:endParaRPr lang="de-DE" dirty="0"/>
          </a:p>
        </p:txBody>
      </p:sp>
      <p:grpSp>
        <p:nvGrpSpPr>
          <p:cNvPr id="33" name="Gruppieren 32">
            <a:extLst>
              <a:ext uri="{FF2B5EF4-FFF2-40B4-BE49-F238E27FC236}">
                <a16:creationId xmlns:a16="http://schemas.microsoft.com/office/drawing/2014/main" id="{C3C2034D-7EDC-4CD8-ADC5-B6303672696E}"/>
              </a:ext>
            </a:extLst>
          </p:cNvPr>
          <p:cNvGrpSpPr/>
          <p:nvPr userDrawn="1"/>
        </p:nvGrpSpPr>
        <p:grpSpPr>
          <a:xfrm>
            <a:off x="623392" y="1016744"/>
            <a:ext cx="10945216" cy="108000"/>
            <a:chOff x="623392" y="1304784"/>
            <a:chExt cx="10945216" cy="108000"/>
          </a:xfrm>
        </p:grpSpPr>
        <p:sp>
          <p:nvSpPr>
            <p:cNvPr id="11" name="Rechteck 10">
              <a:extLst>
                <a:ext uri="{FF2B5EF4-FFF2-40B4-BE49-F238E27FC236}">
                  <a16:creationId xmlns:a16="http://schemas.microsoft.com/office/drawing/2014/main" id="{93EF3F61-0378-4EFA-8BAE-4E2DCE147B27}"/>
                </a:ext>
              </a:extLst>
            </p:cNvPr>
            <p:cNvSpPr/>
            <p:nvPr/>
          </p:nvSpPr>
          <p:spPr>
            <a:xfrm>
              <a:off x="623392" y="1335924"/>
              <a:ext cx="10945216" cy="45719"/>
            </a:xfrm>
            <a:prstGeom prst="rect">
              <a:avLst/>
            </a:pr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24" name="Ellipse 23">
              <a:extLst>
                <a:ext uri="{FF2B5EF4-FFF2-40B4-BE49-F238E27FC236}">
                  <a16:creationId xmlns:a16="http://schemas.microsoft.com/office/drawing/2014/main" id="{73196CD3-62E8-4075-B95C-8383526BD6F9}"/>
                </a:ext>
              </a:extLst>
            </p:cNvPr>
            <p:cNvSpPr/>
            <p:nvPr userDrawn="1"/>
          </p:nvSpPr>
          <p:spPr>
            <a:xfrm>
              <a:off x="1070628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6" name="Ellipse 25">
              <a:extLst>
                <a:ext uri="{FF2B5EF4-FFF2-40B4-BE49-F238E27FC236}">
                  <a16:creationId xmlns:a16="http://schemas.microsoft.com/office/drawing/2014/main" id="{CB4B1E2C-62C4-4785-A4B1-265A84024400}"/>
                </a:ext>
              </a:extLst>
            </p:cNvPr>
            <p:cNvSpPr/>
            <p:nvPr userDrawn="1"/>
          </p:nvSpPr>
          <p:spPr>
            <a:xfrm>
              <a:off x="1377719"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7" name="Ellipse 26">
              <a:extLst>
                <a:ext uri="{FF2B5EF4-FFF2-40B4-BE49-F238E27FC236}">
                  <a16:creationId xmlns:a16="http://schemas.microsoft.com/office/drawing/2014/main" id="{FA2A59C0-8B0F-4F1D-888A-C23B707B8D3A}"/>
                </a:ext>
              </a:extLst>
            </p:cNvPr>
            <p:cNvSpPr/>
            <p:nvPr userDrawn="1"/>
          </p:nvSpPr>
          <p:spPr>
            <a:xfrm>
              <a:off x="271037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8" name="Ellipse 27">
              <a:extLst>
                <a:ext uri="{FF2B5EF4-FFF2-40B4-BE49-F238E27FC236}">
                  <a16:creationId xmlns:a16="http://schemas.microsoft.com/office/drawing/2014/main" id="{1C720E68-FF27-4C8A-BC68-3D819CA85879}"/>
                </a:ext>
              </a:extLst>
            </p:cNvPr>
            <p:cNvSpPr/>
            <p:nvPr userDrawn="1"/>
          </p:nvSpPr>
          <p:spPr>
            <a:xfrm>
              <a:off x="4043023"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9" name="Ellipse 28">
              <a:extLst>
                <a:ext uri="{FF2B5EF4-FFF2-40B4-BE49-F238E27FC236}">
                  <a16:creationId xmlns:a16="http://schemas.microsoft.com/office/drawing/2014/main" id="{2AE8FD06-CA8E-43E8-A1C7-36C9CDB65741}"/>
                </a:ext>
              </a:extLst>
            </p:cNvPr>
            <p:cNvSpPr/>
            <p:nvPr userDrawn="1"/>
          </p:nvSpPr>
          <p:spPr>
            <a:xfrm>
              <a:off x="5375675"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0" name="Ellipse 29">
              <a:extLst>
                <a:ext uri="{FF2B5EF4-FFF2-40B4-BE49-F238E27FC236}">
                  <a16:creationId xmlns:a16="http://schemas.microsoft.com/office/drawing/2014/main" id="{F617DD27-C526-491F-9C51-53CF573A3EB9}"/>
                </a:ext>
              </a:extLst>
            </p:cNvPr>
            <p:cNvSpPr/>
            <p:nvPr userDrawn="1"/>
          </p:nvSpPr>
          <p:spPr>
            <a:xfrm>
              <a:off x="6708327"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1" name="Ellipse 30">
              <a:extLst>
                <a:ext uri="{FF2B5EF4-FFF2-40B4-BE49-F238E27FC236}">
                  <a16:creationId xmlns:a16="http://schemas.microsoft.com/office/drawing/2014/main" id="{C0DBC1D2-F823-4E08-A693-C3AAEDD1F4A0}"/>
                </a:ext>
              </a:extLst>
            </p:cNvPr>
            <p:cNvSpPr/>
            <p:nvPr userDrawn="1"/>
          </p:nvSpPr>
          <p:spPr>
            <a:xfrm>
              <a:off x="8040979"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2" name="Ellipse 31">
              <a:extLst>
                <a:ext uri="{FF2B5EF4-FFF2-40B4-BE49-F238E27FC236}">
                  <a16:creationId xmlns:a16="http://schemas.microsoft.com/office/drawing/2014/main" id="{38570DC4-4FDC-43F1-8BB7-9EE0D308183F}"/>
                </a:ext>
              </a:extLst>
            </p:cNvPr>
            <p:cNvSpPr/>
            <p:nvPr userDrawn="1"/>
          </p:nvSpPr>
          <p:spPr>
            <a:xfrm>
              <a:off x="937363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grpSp>
      <p:sp>
        <p:nvSpPr>
          <p:cNvPr id="2" name="Rechteck 1">
            <a:extLst>
              <a:ext uri="{FF2B5EF4-FFF2-40B4-BE49-F238E27FC236}">
                <a16:creationId xmlns:a16="http://schemas.microsoft.com/office/drawing/2014/main" id="{B1AF8233-6FF6-44A2-82D1-C19ABA4B494E}"/>
              </a:ext>
            </a:extLst>
          </p:cNvPr>
          <p:cNvSpPr/>
          <p:nvPr userDrawn="1"/>
        </p:nvSpPr>
        <p:spPr>
          <a:xfrm>
            <a:off x="623392" y="476664"/>
            <a:ext cx="10945215" cy="458346"/>
          </a:xfrm>
          <a:prstGeom prst="rect">
            <a:avLst/>
          </a:prstGeom>
        </p:spPr>
        <p:txBody>
          <a:bodyPr wrap="square" anchor="b" anchorCtr="0">
            <a:noAutofit/>
          </a:bodyPr>
          <a:lstStyle/>
          <a:p>
            <a:pPr algn="l" rtl="0" eaLnBrk="1" fontAlgn="base" hangingPunct="1">
              <a:spcBef>
                <a:spcPct val="0"/>
              </a:spcBef>
              <a:spcAft>
                <a:spcPct val="0"/>
              </a:spcAft>
            </a:pPr>
            <a:r>
              <a:rPr lang="de-DE" sz="1800" b="1" i="0" kern="1200" spc="100" baseline="0" dirty="0">
                <a:solidFill>
                  <a:schemeClr val="tx1">
                    <a:tint val="75000"/>
                  </a:schemeClr>
                </a:solidFill>
                <a:effectLst/>
                <a:latin typeface="+mn-lt"/>
                <a:ea typeface="+mn-ea"/>
                <a:cs typeface="Arial" panose="020B0604020202020204" pitchFamily="34" charset="0"/>
              </a:rPr>
              <a:t>Vielen Dank</a:t>
            </a:r>
          </a:p>
        </p:txBody>
      </p:sp>
      <p:grpSp>
        <p:nvGrpSpPr>
          <p:cNvPr id="12" name="Gruppieren 11">
            <a:extLst>
              <a:ext uri="{FF2B5EF4-FFF2-40B4-BE49-F238E27FC236}">
                <a16:creationId xmlns:a16="http://schemas.microsoft.com/office/drawing/2014/main" id="{9DE6A608-E6C5-4894-A76A-657BD78BDB1D}"/>
              </a:ext>
            </a:extLst>
          </p:cNvPr>
          <p:cNvGrpSpPr/>
          <p:nvPr userDrawn="1"/>
        </p:nvGrpSpPr>
        <p:grpSpPr>
          <a:xfrm>
            <a:off x="4800097" y="1376420"/>
            <a:ext cx="3456143" cy="4117466"/>
            <a:chOff x="4871853" y="1460824"/>
            <a:chExt cx="3853914" cy="4486167"/>
          </a:xfrm>
        </p:grpSpPr>
        <p:pic>
          <p:nvPicPr>
            <p:cNvPr id="1026" name="Picture 2">
              <a:extLst>
                <a:ext uri="{FF2B5EF4-FFF2-40B4-BE49-F238E27FC236}">
                  <a16:creationId xmlns:a16="http://schemas.microsoft.com/office/drawing/2014/main" id="{F57674A5-74DC-4638-AEEE-1E29CA12751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00331" y="1460824"/>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a:extLst>
                <a:ext uri="{FF2B5EF4-FFF2-40B4-BE49-F238E27FC236}">
                  <a16:creationId xmlns:a16="http://schemas.microsoft.com/office/drawing/2014/main" id="{B6AD009F-9031-45FF-A083-CB7AA8710B9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21947" y="1460824"/>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a:extLst>
                <a:ext uri="{FF2B5EF4-FFF2-40B4-BE49-F238E27FC236}">
                  <a16:creationId xmlns:a16="http://schemas.microsoft.com/office/drawing/2014/main" id="{D2BB1DF7-13C8-426D-9339-C371F8D8FA91}"/>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43564" y="1460824"/>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a:extLst>
                <a:ext uri="{FF2B5EF4-FFF2-40B4-BE49-F238E27FC236}">
                  <a16:creationId xmlns:a16="http://schemas.microsoft.com/office/drawing/2014/main" id="{93F98526-4CB9-4E80-ADE8-D54EFAAF740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871853" y="2253824"/>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a:extLst>
                <a:ext uri="{FF2B5EF4-FFF2-40B4-BE49-F238E27FC236}">
                  <a16:creationId xmlns:a16="http://schemas.microsoft.com/office/drawing/2014/main" id="{CB8CCB08-1B42-48EF-BCD6-D690EEB4B7C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00331" y="2253824"/>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a:extLst>
                <a:ext uri="{FF2B5EF4-FFF2-40B4-BE49-F238E27FC236}">
                  <a16:creationId xmlns:a16="http://schemas.microsoft.com/office/drawing/2014/main" id="{824EA817-25D3-48FF-A231-52E45F340665}"/>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528809" y="2253824"/>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8" name="Picture 14">
              <a:extLst>
                <a:ext uri="{FF2B5EF4-FFF2-40B4-BE49-F238E27FC236}">
                  <a16:creationId xmlns:a16="http://schemas.microsoft.com/office/drawing/2014/main" id="{498D3D36-73CE-44CC-B7EE-D585BD7A3096}"/>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357287" y="2253824"/>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40" name="Picture 16">
              <a:extLst>
                <a:ext uri="{FF2B5EF4-FFF2-40B4-BE49-F238E27FC236}">
                  <a16:creationId xmlns:a16="http://schemas.microsoft.com/office/drawing/2014/main" id="{B7A3CFD4-AA3A-4DDF-B43A-F73BA81B6F0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185767" y="2253824"/>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42" name="Picture 18">
              <a:extLst>
                <a:ext uri="{FF2B5EF4-FFF2-40B4-BE49-F238E27FC236}">
                  <a16:creationId xmlns:a16="http://schemas.microsoft.com/office/drawing/2014/main" id="{0D8C4C86-1C45-4C60-8906-93494F7EB9E0}"/>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871853" y="3042116"/>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44" name="Picture 20">
              <a:extLst>
                <a:ext uri="{FF2B5EF4-FFF2-40B4-BE49-F238E27FC236}">
                  <a16:creationId xmlns:a16="http://schemas.microsoft.com/office/drawing/2014/main" id="{B798FF92-74A3-49FC-8BCA-47E656D361AB}"/>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5700331" y="3042116"/>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46" name="Picture 22">
              <a:extLst>
                <a:ext uri="{FF2B5EF4-FFF2-40B4-BE49-F238E27FC236}">
                  <a16:creationId xmlns:a16="http://schemas.microsoft.com/office/drawing/2014/main" id="{D268B3B7-AD89-43B7-88FD-793D3BEB275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28809" y="3042116"/>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48" name="Picture 24">
              <a:extLst>
                <a:ext uri="{FF2B5EF4-FFF2-40B4-BE49-F238E27FC236}">
                  <a16:creationId xmlns:a16="http://schemas.microsoft.com/office/drawing/2014/main" id="{8DE34917-FCEB-48F8-8244-0BB813ED07E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7287" y="3042116"/>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50" name="Picture 26">
              <a:extLst>
                <a:ext uri="{FF2B5EF4-FFF2-40B4-BE49-F238E27FC236}">
                  <a16:creationId xmlns:a16="http://schemas.microsoft.com/office/drawing/2014/main" id="{61B2176B-A7A0-46F7-9F86-675A3CE703DB}"/>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85767" y="3042116"/>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52" name="Picture 28">
              <a:extLst>
                <a:ext uri="{FF2B5EF4-FFF2-40B4-BE49-F238E27FC236}">
                  <a16:creationId xmlns:a16="http://schemas.microsoft.com/office/drawing/2014/main" id="{702F9DDD-5DD4-4631-86AA-2D20EFF95FAA}"/>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871853" y="3830408"/>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54" name="Picture 30">
              <a:extLst>
                <a:ext uri="{FF2B5EF4-FFF2-40B4-BE49-F238E27FC236}">
                  <a16:creationId xmlns:a16="http://schemas.microsoft.com/office/drawing/2014/main" id="{E4777274-1FAA-46C4-9F0E-EB522FB0A1AD}"/>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700331" y="3830408"/>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56" name="Picture 32">
              <a:extLst>
                <a:ext uri="{FF2B5EF4-FFF2-40B4-BE49-F238E27FC236}">
                  <a16:creationId xmlns:a16="http://schemas.microsoft.com/office/drawing/2014/main" id="{4BB9AECE-D116-470C-B376-8E966607FCDA}"/>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528809" y="3830408"/>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58" name="Picture 34">
              <a:extLst>
                <a:ext uri="{FF2B5EF4-FFF2-40B4-BE49-F238E27FC236}">
                  <a16:creationId xmlns:a16="http://schemas.microsoft.com/office/drawing/2014/main" id="{28A9A3B7-974E-421A-8B0E-69A27320A2AA}"/>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357287" y="3830408"/>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60" name="Picture 36">
              <a:extLst>
                <a:ext uri="{FF2B5EF4-FFF2-40B4-BE49-F238E27FC236}">
                  <a16:creationId xmlns:a16="http://schemas.microsoft.com/office/drawing/2014/main" id="{76D28255-7E90-4A72-B57C-17B7AAC493D4}"/>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185767" y="3830408"/>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62" name="Picture 38">
              <a:extLst>
                <a:ext uri="{FF2B5EF4-FFF2-40B4-BE49-F238E27FC236}">
                  <a16:creationId xmlns:a16="http://schemas.microsoft.com/office/drawing/2014/main" id="{FE6CA221-A7A5-4C11-B8DF-5EFE523C2E9B}"/>
                </a:ext>
              </a:extLst>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4871853" y="4618700"/>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64" name="Picture 40">
              <a:extLst>
                <a:ext uri="{FF2B5EF4-FFF2-40B4-BE49-F238E27FC236}">
                  <a16:creationId xmlns:a16="http://schemas.microsoft.com/office/drawing/2014/main" id="{9DCF8E50-D5FF-4D6A-817F-5677CD144B8A}"/>
                </a:ext>
              </a:extLst>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5700331" y="4618700"/>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66" name="Picture 42">
              <a:extLst>
                <a:ext uri="{FF2B5EF4-FFF2-40B4-BE49-F238E27FC236}">
                  <a16:creationId xmlns:a16="http://schemas.microsoft.com/office/drawing/2014/main" id="{58BA896B-AA6E-43D6-844F-F4B6DDAC7EAA}"/>
                </a:ext>
              </a:extLst>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528809" y="4618700"/>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68" name="Picture 44">
              <a:extLst>
                <a:ext uri="{FF2B5EF4-FFF2-40B4-BE49-F238E27FC236}">
                  <a16:creationId xmlns:a16="http://schemas.microsoft.com/office/drawing/2014/main" id="{1AEAF064-4240-45D5-8CBD-4B5A0E260288}"/>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357287" y="4618700"/>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70" name="Picture 46">
              <a:extLst>
                <a:ext uri="{FF2B5EF4-FFF2-40B4-BE49-F238E27FC236}">
                  <a16:creationId xmlns:a16="http://schemas.microsoft.com/office/drawing/2014/main" id="{4749EAFE-6B18-4138-AF85-8511410463DF}"/>
                </a:ext>
              </a:extLst>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8185767" y="4618700"/>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72" name="Picture 48">
              <a:extLst>
                <a:ext uri="{FF2B5EF4-FFF2-40B4-BE49-F238E27FC236}">
                  <a16:creationId xmlns:a16="http://schemas.microsoft.com/office/drawing/2014/main" id="{86804A26-9534-4EA3-97DE-655EE2ED66E1}"/>
                </a:ext>
              </a:extLst>
            </p:cNvPr>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4871853" y="5406991"/>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74" name="Picture 50">
              <a:extLst>
                <a:ext uri="{FF2B5EF4-FFF2-40B4-BE49-F238E27FC236}">
                  <a16:creationId xmlns:a16="http://schemas.microsoft.com/office/drawing/2014/main" id="{896B6EE1-EB1B-442B-B18A-AD889A3A1408}"/>
                </a:ext>
              </a:extLst>
            </p:cNvPr>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5700331" y="5406991"/>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76" name="Picture 52">
              <a:extLst>
                <a:ext uri="{FF2B5EF4-FFF2-40B4-BE49-F238E27FC236}">
                  <a16:creationId xmlns:a16="http://schemas.microsoft.com/office/drawing/2014/main" id="{0E05925B-5A91-46C6-9120-955B82404473}"/>
                </a:ext>
              </a:extLst>
            </p:cNvPr>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6528809" y="5406991"/>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78" name="Picture 54">
              <a:extLst>
                <a:ext uri="{FF2B5EF4-FFF2-40B4-BE49-F238E27FC236}">
                  <a16:creationId xmlns:a16="http://schemas.microsoft.com/office/drawing/2014/main" id="{BE18B4D9-6D12-426F-83D8-0FDFCCBCC5D2}"/>
                </a:ext>
              </a:extLst>
            </p:cNvPr>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7357287" y="5406991"/>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84" name="Picture 60">
              <a:extLst>
                <a:ext uri="{FF2B5EF4-FFF2-40B4-BE49-F238E27FC236}">
                  <a16:creationId xmlns:a16="http://schemas.microsoft.com/office/drawing/2014/main" id="{6E323B67-F181-4548-B789-29B3FEFBEDFC}"/>
                </a:ext>
              </a:extLst>
            </p:cNvPr>
            <p:cNvPicPr>
              <a:picLocks noChangeAspect="1" noChangeArrowheads="1"/>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8185767" y="5406991"/>
              <a:ext cx="540000" cy="54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52" name="Textfeld 51">
            <a:extLst>
              <a:ext uri="{FF2B5EF4-FFF2-40B4-BE49-F238E27FC236}">
                <a16:creationId xmlns:a16="http://schemas.microsoft.com/office/drawing/2014/main" id="{57CC2907-C0A0-4EA4-BA88-9AAA9ADD3B43}"/>
              </a:ext>
            </a:extLst>
          </p:cNvPr>
          <p:cNvSpPr txBox="1"/>
          <p:nvPr userDrawn="1"/>
        </p:nvSpPr>
        <p:spPr>
          <a:xfrm>
            <a:off x="9278236" y="1340768"/>
            <a:ext cx="2304164" cy="152349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Calibri"/>
                <a:ea typeface="+mn-ea"/>
                <a:cs typeface="+mn-cs"/>
              </a:rPr>
              <a:t>Geschäftsstelle:</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Frankfurter Straße 2</a:t>
            </a:r>
            <a:br>
              <a:rPr kumimoji="0" lang="de-DE" sz="1600" b="0" i="0" u="none" strike="noStrike" kern="1200" cap="none" spc="0" normalizeH="0" baseline="0" noProof="0" dirty="0">
                <a:ln>
                  <a:noFill/>
                </a:ln>
                <a:solidFill>
                  <a:prstClr val="black"/>
                </a:solidFill>
                <a:effectLst/>
                <a:uLnTx/>
                <a:uFillTx/>
                <a:latin typeface="Calibri"/>
                <a:ea typeface="+mn-ea"/>
                <a:cs typeface="+mn-cs"/>
              </a:rPr>
            </a:br>
            <a:r>
              <a:rPr kumimoji="0" lang="de-DE" sz="1600" b="0" i="0" u="none" strike="noStrike" kern="1200" cap="none" spc="0" normalizeH="0" baseline="0" noProof="0" dirty="0">
                <a:ln>
                  <a:noFill/>
                </a:ln>
                <a:solidFill>
                  <a:prstClr val="black"/>
                </a:solidFill>
                <a:effectLst/>
                <a:uLnTx/>
                <a:uFillTx/>
                <a:latin typeface="Calibri"/>
                <a:ea typeface="+mn-ea"/>
                <a:cs typeface="+mn-cs"/>
              </a:rPr>
              <a:t>65189 Wiesbaden</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+49 611 50595820</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de-DE" sz="1400" b="0" i="0" u="none" strike="noStrike" kern="1200" cap="none" spc="0" normalizeH="0" baseline="0" noProof="0" dirty="0">
                <a:ln>
                  <a:noFill/>
                </a:ln>
                <a:solidFill>
                  <a:srgbClr val="002060"/>
                </a:solidFill>
                <a:effectLst/>
                <a:uLnTx/>
                <a:uFillTx/>
                <a:latin typeface="Calibri"/>
                <a:ea typeface="+mn-ea"/>
                <a:cs typeface="+mn-cs"/>
                <a:hlinkClick r:id="rId31">
                  <a:extLst>
                    <a:ext uri="{A12FA001-AC4F-418D-AE19-62706E023703}">
                      <ahyp:hlinkClr xmlns:ahyp="http://schemas.microsoft.com/office/drawing/2018/hyperlinkcolor" val="tx"/>
                    </a:ext>
                  </a:extLst>
                </a:hlinkClick>
              </a:rPr>
              <a:t>gf@klinikverbund-hessen.de</a:t>
            </a:r>
            <a:endParaRPr kumimoji="0" lang="de-DE" sz="14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54" name="Grafik 53">
            <a:extLst>
              <a:ext uri="{FF2B5EF4-FFF2-40B4-BE49-F238E27FC236}">
                <a16:creationId xmlns:a16="http://schemas.microsoft.com/office/drawing/2014/main" id="{DAA42280-FA58-4799-9CB5-8D3129607194}"/>
              </a:ext>
            </a:extLst>
          </p:cNvPr>
          <p:cNvPicPr>
            <a:picLocks noChangeAspect="1"/>
          </p:cNvPicPr>
          <p:nvPr userDrawn="1"/>
        </p:nvPicPr>
        <p:blipFill>
          <a:blip r:embed="rId32" cstate="print">
            <a:extLst>
              <a:ext uri="{28A0092B-C50C-407E-A947-70E740481C1C}">
                <a14:useLocalDpi xmlns:a14="http://schemas.microsoft.com/office/drawing/2010/main" val="0"/>
              </a:ext>
            </a:extLst>
          </a:blip>
          <a:srcRect/>
          <a:stretch/>
        </p:blipFill>
        <p:spPr>
          <a:xfrm>
            <a:off x="9373631" y="3374282"/>
            <a:ext cx="2113374" cy="2113374"/>
          </a:xfrm>
          <a:prstGeom prst="ellipse">
            <a:avLst/>
          </a:prstGeom>
          <a:solidFill>
            <a:srgbClr val="FFFFFF">
              <a:shade val="85000"/>
            </a:srgbClr>
          </a:solidFill>
          <a:ln w="88900" cap="sq">
            <a:noFill/>
            <a:miter lim="800000"/>
          </a:ln>
          <a:effectLst/>
        </p:spPr>
      </p:pic>
      <p:sp>
        <p:nvSpPr>
          <p:cNvPr id="58" name="Textfeld 57">
            <a:extLst>
              <a:ext uri="{FF2B5EF4-FFF2-40B4-BE49-F238E27FC236}">
                <a16:creationId xmlns:a16="http://schemas.microsoft.com/office/drawing/2014/main" id="{7D77C171-5156-4FBF-A913-C0EA3501D514}"/>
              </a:ext>
            </a:extLst>
          </p:cNvPr>
          <p:cNvSpPr txBox="1"/>
          <p:nvPr userDrawn="1"/>
        </p:nvSpPr>
        <p:spPr>
          <a:xfrm>
            <a:off x="4644068" y="6217567"/>
            <a:ext cx="3826645" cy="307777"/>
          </a:xfrm>
          <a:prstGeom prst="rect">
            <a:avLst/>
          </a:prstGeom>
          <a:noFill/>
        </p:spPr>
        <p:txBody>
          <a:bodyPr wrap="square">
            <a:spAutoFit/>
          </a:bodyPr>
          <a:lstStyle/>
          <a:p>
            <a:pPr algn="ctr"/>
            <a:r>
              <a:rPr kumimoji="0" lang="de-DE" sz="1400" b="0" i="0" u="none" strike="noStrike" kern="1200" cap="none" spc="0" normalizeH="0" baseline="0" noProof="0" dirty="0">
                <a:ln>
                  <a:noFill/>
                </a:ln>
                <a:solidFill>
                  <a:srgbClr val="002060"/>
                </a:solidFill>
                <a:effectLst/>
                <a:uLnTx/>
                <a:uFillTx/>
                <a:latin typeface="Calibri"/>
                <a:ea typeface="+mn-ea"/>
                <a:cs typeface="+mn-cs"/>
                <a:hlinkClick r:id="rId33">
                  <a:extLst>
                    <a:ext uri="{A12FA001-AC4F-418D-AE19-62706E023703}">
                      <ahyp:hlinkClr xmlns:ahyp="http://schemas.microsoft.com/office/drawing/2018/hyperlinkcolor" val="tx"/>
                    </a:ext>
                  </a:extLst>
                </a:hlinkClick>
              </a:rPr>
              <a:t>klinikverbund-hessen.de</a:t>
            </a:r>
            <a:r>
              <a:rPr kumimoji="0" lang="de-DE" sz="1400" b="0" i="0" u="none" strike="noStrike" kern="1200" cap="none" spc="0" normalizeH="0" baseline="0" noProof="0" dirty="0">
                <a:ln>
                  <a:noFill/>
                </a:ln>
                <a:solidFill>
                  <a:srgbClr val="002060"/>
                </a:solidFill>
                <a:effectLst/>
                <a:uLnTx/>
                <a:uFillTx/>
                <a:latin typeface="Calibri"/>
                <a:ea typeface="+mn-ea"/>
                <a:cs typeface="+mn-cs"/>
              </a:rPr>
              <a:t> | </a:t>
            </a:r>
            <a:r>
              <a:rPr kumimoji="0" lang="de-DE" sz="1400" b="0" i="0" u="none" strike="noStrike" kern="1200" cap="none" spc="0" normalizeH="0" baseline="0" noProof="0" dirty="0">
                <a:ln>
                  <a:noFill/>
                </a:ln>
                <a:solidFill>
                  <a:srgbClr val="002060"/>
                </a:solidFill>
                <a:effectLst/>
                <a:uLnTx/>
                <a:uFillTx/>
                <a:latin typeface="Calibri"/>
                <a:ea typeface="+mn-ea"/>
                <a:cs typeface="+mn-cs"/>
                <a:hlinkClick r:id="rId34">
                  <a:extLst>
                    <a:ext uri="{A12FA001-AC4F-418D-AE19-62706E023703}">
                      <ahyp:hlinkClr xmlns:ahyp="http://schemas.microsoft.com/office/drawing/2018/hyperlinkcolor" val="tx"/>
                    </a:ext>
                  </a:extLst>
                </a:hlinkClick>
              </a:rPr>
              <a:t>bestens-fairsorgt.de</a:t>
            </a:r>
            <a:r>
              <a:rPr kumimoji="0" lang="de-DE" sz="1400" b="0" i="0" u="none" strike="noStrike" kern="1200" cap="none" spc="0" normalizeH="0" baseline="0" noProof="0" dirty="0">
                <a:ln>
                  <a:noFill/>
                </a:ln>
                <a:solidFill>
                  <a:srgbClr val="002060"/>
                </a:solidFill>
                <a:effectLst/>
                <a:uLnTx/>
                <a:uFillTx/>
                <a:latin typeface="Calibri"/>
                <a:ea typeface="+mn-ea"/>
                <a:cs typeface="+mn-cs"/>
              </a:rPr>
              <a:t> </a:t>
            </a:r>
            <a:endParaRPr lang="de-DE" sz="2000" dirty="0"/>
          </a:p>
        </p:txBody>
      </p:sp>
      <p:pic>
        <p:nvPicPr>
          <p:cNvPr id="8" name="Grafik 7">
            <a:extLst>
              <a:ext uri="{FF2B5EF4-FFF2-40B4-BE49-F238E27FC236}">
                <a16:creationId xmlns:a16="http://schemas.microsoft.com/office/drawing/2014/main" id="{A91C97DB-C1A6-453F-9E9D-F22E5C5CEC5A}"/>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536798" y="5676297"/>
            <a:ext cx="496800" cy="496800"/>
          </a:xfrm>
          <a:prstGeom prst="rect">
            <a:avLst/>
          </a:prstGeom>
        </p:spPr>
      </p:pic>
      <p:pic>
        <p:nvPicPr>
          <p:cNvPr id="13" name="Grafik 12">
            <a:extLst>
              <a:ext uri="{FF2B5EF4-FFF2-40B4-BE49-F238E27FC236}">
                <a16:creationId xmlns:a16="http://schemas.microsoft.com/office/drawing/2014/main" id="{849ADBBF-AF6D-4DB3-A50D-F47D8309788B}"/>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7029003" y="5677478"/>
            <a:ext cx="495619" cy="495619"/>
          </a:xfrm>
          <a:prstGeom prst="rect">
            <a:avLst/>
          </a:prstGeom>
        </p:spPr>
      </p:pic>
    </p:spTree>
    <p:extLst>
      <p:ext uri="{BB962C8B-B14F-4D97-AF65-F5344CB8AC3E}">
        <p14:creationId xmlns:p14="http://schemas.microsoft.com/office/powerpoint/2010/main" val="336959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ECBC5E9-9E93-4311-8877-B605AF2BED8E}"/>
              </a:ext>
            </a:extLst>
          </p:cNvPr>
          <p:cNvSpPr/>
          <p:nvPr userDrawn="1"/>
        </p:nvSpPr>
        <p:spPr>
          <a:xfrm>
            <a:off x="623392" y="6614284"/>
            <a:ext cx="10945216" cy="216024"/>
          </a:xfrm>
          <a:prstGeom prst="rect">
            <a:avLst/>
          </a:pr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3" name="Inhaltsplatzhalter 2"/>
          <p:cNvSpPr>
            <a:spLocks noGrp="1"/>
          </p:cNvSpPr>
          <p:nvPr>
            <p:ph idx="1"/>
          </p:nvPr>
        </p:nvSpPr>
        <p:spPr>
          <a:xfrm>
            <a:off x="609600" y="1237619"/>
            <a:ext cx="10972800" cy="5287725"/>
          </a:xfrm>
          <a:prstGeom prst="rect">
            <a:avLst/>
          </a:prstGeom>
        </p:spPr>
        <p:txBody>
          <a:bodyPr/>
          <a:lstStyle>
            <a:lvl1pPr marL="266700" indent="-266700">
              <a:lnSpc>
                <a:spcPct val="110000"/>
              </a:lnSpc>
              <a:spcBef>
                <a:spcPts val="600"/>
              </a:spcBef>
              <a:buClr>
                <a:srgbClr val="002060"/>
              </a:buClr>
              <a:buFont typeface="Calibri" panose="020F0502020204030204" pitchFamily="34" charset="0"/>
              <a:buChar char="●"/>
              <a:defRPr sz="1800">
                <a:solidFill>
                  <a:schemeClr val="accent1">
                    <a:lumMod val="50000"/>
                  </a:schemeClr>
                </a:solidFill>
                <a:effectLst/>
                <a:latin typeface="+mn-lt"/>
              </a:defRPr>
            </a:lvl1pPr>
            <a:lvl2pPr marL="539750" indent="-266700">
              <a:lnSpc>
                <a:spcPct val="110000"/>
              </a:lnSpc>
              <a:spcBef>
                <a:spcPts val="600"/>
              </a:spcBef>
              <a:buClr>
                <a:srgbClr val="002060"/>
              </a:buClr>
              <a:buFont typeface="Calibri" panose="020F0502020204030204" pitchFamily="34" charset="0"/>
              <a:buChar char="●"/>
              <a:tabLst>
                <a:tab pos="628650" algn="l"/>
              </a:tabLst>
              <a:defRPr sz="1600">
                <a:solidFill>
                  <a:schemeClr val="accent1">
                    <a:lumMod val="50000"/>
                  </a:schemeClr>
                </a:solidFill>
                <a:effectLst/>
                <a:latin typeface="+mn-lt"/>
              </a:defRPr>
            </a:lvl2pPr>
            <a:lvl3pPr marL="806450" indent="-266700">
              <a:lnSpc>
                <a:spcPct val="110000"/>
              </a:lnSpc>
              <a:spcBef>
                <a:spcPts val="400"/>
              </a:spcBef>
              <a:buClr>
                <a:srgbClr val="002060"/>
              </a:buClr>
              <a:buFont typeface="Calibri" panose="020F0502020204030204" pitchFamily="34" charset="0"/>
              <a:buChar char="●"/>
              <a:defRPr sz="1400">
                <a:solidFill>
                  <a:schemeClr val="accent1">
                    <a:lumMod val="50000"/>
                  </a:schemeClr>
                </a:solidFill>
                <a:effectLst/>
                <a:latin typeface="+mn-lt"/>
              </a:defRPr>
            </a:lvl3pPr>
            <a:lvl4pPr marL="1079500" indent="-266700">
              <a:lnSpc>
                <a:spcPct val="110000"/>
              </a:lnSpc>
              <a:spcBef>
                <a:spcPts val="300"/>
              </a:spcBef>
              <a:buClr>
                <a:srgbClr val="002060"/>
              </a:buClr>
              <a:buFont typeface="Calibri" panose="020F0502020204030204" pitchFamily="34" charset="0"/>
              <a:buChar char="●"/>
              <a:defRPr sz="1200">
                <a:solidFill>
                  <a:schemeClr val="accent1">
                    <a:lumMod val="50000"/>
                  </a:schemeClr>
                </a:solidFill>
                <a:effectLst/>
                <a:latin typeface="+mn-lt"/>
              </a:defRPr>
            </a:lvl4pPr>
            <a:lvl5pPr marL="1346200" indent="-266700">
              <a:lnSpc>
                <a:spcPct val="110000"/>
              </a:lnSpc>
              <a:spcBef>
                <a:spcPts val="300"/>
              </a:spcBef>
              <a:buClr>
                <a:srgbClr val="002060"/>
              </a:buClr>
              <a:buFont typeface="Calibri" panose="020F0502020204030204" pitchFamily="34" charset="0"/>
              <a:buChar char="●"/>
              <a:defRPr sz="1200">
                <a:solidFill>
                  <a:schemeClr val="accent1">
                    <a:lumMod val="50000"/>
                  </a:schemeClr>
                </a:solidFill>
                <a:effectLst/>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a:xfrm>
            <a:off x="609600" y="6617252"/>
            <a:ext cx="2844800" cy="196131"/>
          </a:xfrm>
          <a:prstGeom prst="rect">
            <a:avLst/>
          </a:prstGeom>
        </p:spPr>
        <p:txBody>
          <a:bodyPr/>
          <a:lstStyle>
            <a:lvl1pPr>
              <a:defRPr>
                <a:effectLst/>
                <a:latin typeface="+mn-lt"/>
              </a:defRPr>
            </a:lvl1pPr>
          </a:lstStyle>
          <a:p>
            <a:pPr>
              <a:defRPr/>
            </a:pPr>
            <a:fld id="{98B544EF-CE1A-4E06-A9AA-D8383E01119B}" type="datetime1">
              <a:rPr lang="de-DE" smtClean="0"/>
              <a:t>22.05.2023</a:t>
            </a:fld>
            <a:endParaRPr lang="de-DE" dirty="0"/>
          </a:p>
        </p:txBody>
      </p:sp>
      <p:sp>
        <p:nvSpPr>
          <p:cNvPr id="5" name="Fußzeilenplatzhalter 4"/>
          <p:cNvSpPr>
            <a:spLocks noGrp="1"/>
          </p:cNvSpPr>
          <p:nvPr>
            <p:ph type="ftr" sz="quarter" idx="11"/>
          </p:nvPr>
        </p:nvSpPr>
        <p:spPr>
          <a:xfrm>
            <a:off x="4165600" y="6617252"/>
            <a:ext cx="3860800" cy="196131"/>
          </a:xfrm>
          <a:prstGeom prst="rect">
            <a:avLst/>
          </a:prstGeom>
        </p:spPr>
        <p:txBody>
          <a:bodyPr/>
          <a:lstStyle>
            <a:lvl1pPr>
              <a:defRPr>
                <a:effectLst/>
                <a:latin typeface="+mn-lt"/>
              </a:defRPr>
            </a:lvl1pPr>
          </a:lstStyle>
          <a:p>
            <a:pPr>
              <a:defRPr/>
            </a:pPr>
            <a:r>
              <a:rPr lang="de-DE"/>
              <a:t>Reinhard Schaffert | Geschäftsführer</a:t>
            </a:r>
            <a:endParaRPr lang="de-DE" dirty="0"/>
          </a:p>
        </p:txBody>
      </p:sp>
      <p:sp>
        <p:nvSpPr>
          <p:cNvPr id="6" name="Foliennummernplatzhalter 5"/>
          <p:cNvSpPr>
            <a:spLocks noGrp="1"/>
          </p:cNvSpPr>
          <p:nvPr>
            <p:ph type="sldNum" sz="quarter" idx="12"/>
          </p:nvPr>
        </p:nvSpPr>
        <p:spPr>
          <a:xfrm>
            <a:off x="8737600" y="6617252"/>
            <a:ext cx="2844800" cy="196131"/>
          </a:xfrm>
          <a:prstGeom prst="rect">
            <a:avLst/>
          </a:prstGeom>
        </p:spPr>
        <p:txBody>
          <a:bodyPr/>
          <a:lstStyle>
            <a:lvl1pPr>
              <a:defRPr>
                <a:effectLst/>
                <a:latin typeface="+mn-lt"/>
              </a:defRPr>
            </a:lvl1pPr>
          </a:lstStyle>
          <a:p>
            <a:pPr>
              <a:defRPr/>
            </a:pPr>
            <a:fld id="{26B0DD0A-270A-4270-B6CA-863BF67EFA8E}" type="slidenum">
              <a:rPr lang="de-DE" smtClean="0"/>
              <a:pPr>
                <a:defRPr/>
              </a:pPr>
              <a:t>‹Nr.›</a:t>
            </a:fld>
            <a:endParaRPr lang="de-DE" dirty="0"/>
          </a:p>
        </p:txBody>
      </p:sp>
      <p:grpSp>
        <p:nvGrpSpPr>
          <p:cNvPr id="33" name="Gruppieren 32">
            <a:extLst>
              <a:ext uri="{FF2B5EF4-FFF2-40B4-BE49-F238E27FC236}">
                <a16:creationId xmlns:a16="http://schemas.microsoft.com/office/drawing/2014/main" id="{C3C2034D-7EDC-4CD8-ADC5-B6303672696E}"/>
              </a:ext>
            </a:extLst>
          </p:cNvPr>
          <p:cNvGrpSpPr/>
          <p:nvPr userDrawn="1"/>
        </p:nvGrpSpPr>
        <p:grpSpPr>
          <a:xfrm>
            <a:off x="623392" y="1016744"/>
            <a:ext cx="10945216" cy="108000"/>
            <a:chOff x="623392" y="1304784"/>
            <a:chExt cx="10945216" cy="108000"/>
          </a:xfrm>
        </p:grpSpPr>
        <p:sp>
          <p:nvSpPr>
            <p:cNvPr id="11" name="Rechteck 10">
              <a:extLst>
                <a:ext uri="{FF2B5EF4-FFF2-40B4-BE49-F238E27FC236}">
                  <a16:creationId xmlns:a16="http://schemas.microsoft.com/office/drawing/2014/main" id="{93EF3F61-0378-4EFA-8BAE-4E2DCE147B27}"/>
                </a:ext>
              </a:extLst>
            </p:cNvPr>
            <p:cNvSpPr/>
            <p:nvPr/>
          </p:nvSpPr>
          <p:spPr>
            <a:xfrm>
              <a:off x="623392" y="1335924"/>
              <a:ext cx="10945216" cy="45719"/>
            </a:xfrm>
            <a:prstGeom prst="rect">
              <a:avLst/>
            </a:pr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24" name="Ellipse 23">
              <a:extLst>
                <a:ext uri="{FF2B5EF4-FFF2-40B4-BE49-F238E27FC236}">
                  <a16:creationId xmlns:a16="http://schemas.microsoft.com/office/drawing/2014/main" id="{73196CD3-62E8-4075-B95C-8383526BD6F9}"/>
                </a:ext>
              </a:extLst>
            </p:cNvPr>
            <p:cNvSpPr/>
            <p:nvPr userDrawn="1"/>
          </p:nvSpPr>
          <p:spPr>
            <a:xfrm>
              <a:off x="1070628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6" name="Ellipse 25">
              <a:extLst>
                <a:ext uri="{FF2B5EF4-FFF2-40B4-BE49-F238E27FC236}">
                  <a16:creationId xmlns:a16="http://schemas.microsoft.com/office/drawing/2014/main" id="{CB4B1E2C-62C4-4785-A4B1-265A84024400}"/>
                </a:ext>
              </a:extLst>
            </p:cNvPr>
            <p:cNvSpPr/>
            <p:nvPr userDrawn="1"/>
          </p:nvSpPr>
          <p:spPr>
            <a:xfrm>
              <a:off x="1377719"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7" name="Ellipse 26">
              <a:extLst>
                <a:ext uri="{FF2B5EF4-FFF2-40B4-BE49-F238E27FC236}">
                  <a16:creationId xmlns:a16="http://schemas.microsoft.com/office/drawing/2014/main" id="{FA2A59C0-8B0F-4F1D-888A-C23B707B8D3A}"/>
                </a:ext>
              </a:extLst>
            </p:cNvPr>
            <p:cNvSpPr/>
            <p:nvPr userDrawn="1"/>
          </p:nvSpPr>
          <p:spPr>
            <a:xfrm>
              <a:off x="271037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8" name="Ellipse 27">
              <a:extLst>
                <a:ext uri="{FF2B5EF4-FFF2-40B4-BE49-F238E27FC236}">
                  <a16:creationId xmlns:a16="http://schemas.microsoft.com/office/drawing/2014/main" id="{1C720E68-FF27-4C8A-BC68-3D819CA85879}"/>
                </a:ext>
              </a:extLst>
            </p:cNvPr>
            <p:cNvSpPr/>
            <p:nvPr userDrawn="1"/>
          </p:nvSpPr>
          <p:spPr>
            <a:xfrm>
              <a:off x="4043023"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9" name="Ellipse 28">
              <a:extLst>
                <a:ext uri="{FF2B5EF4-FFF2-40B4-BE49-F238E27FC236}">
                  <a16:creationId xmlns:a16="http://schemas.microsoft.com/office/drawing/2014/main" id="{2AE8FD06-CA8E-43E8-A1C7-36C9CDB65741}"/>
                </a:ext>
              </a:extLst>
            </p:cNvPr>
            <p:cNvSpPr/>
            <p:nvPr userDrawn="1"/>
          </p:nvSpPr>
          <p:spPr>
            <a:xfrm>
              <a:off x="5375675"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0" name="Ellipse 29">
              <a:extLst>
                <a:ext uri="{FF2B5EF4-FFF2-40B4-BE49-F238E27FC236}">
                  <a16:creationId xmlns:a16="http://schemas.microsoft.com/office/drawing/2014/main" id="{F617DD27-C526-491F-9C51-53CF573A3EB9}"/>
                </a:ext>
              </a:extLst>
            </p:cNvPr>
            <p:cNvSpPr/>
            <p:nvPr userDrawn="1"/>
          </p:nvSpPr>
          <p:spPr>
            <a:xfrm>
              <a:off x="6708327"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1" name="Ellipse 30">
              <a:extLst>
                <a:ext uri="{FF2B5EF4-FFF2-40B4-BE49-F238E27FC236}">
                  <a16:creationId xmlns:a16="http://schemas.microsoft.com/office/drawing/2014/main" id="{C0DBC1D2-F823-4E08-A693-C3AAEDD1F4A0}"/>
                </a:ext>
              </a:extLst>
            </p:cNvPr>
            <p:cNvSpPr/>
            <p:nvPr userDrawn="1"/>
          </p:nvSpPr>
          <p:spPr>
            <a:xfrm>
              <a:off x="8040979"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2" name="Ellipse 31">
              <a:extLst>
                <a:ext uri="{FF2B5EF4-FFF2-40B4-BE49-F238E27FC236}">
                  <a16:creationId xmlns:a16="http://schemas.microsoft.com/office/drawing/2014/main" id="{38570DC4-4FDC-43F1-8BB7-9EE0D308183F}"/>
                </a:ext>
              </a:extLst>
            </p:cNvPr>
            <p:cNvSpPr/>
            <p:nvPr userDrawn="1"/>
          </p:nvSpPr>
          <p:spPr>
            <a:xfrm>
              <a:off x="937363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grpSp>
      <p:sp>
        <p:nvSpPr>
          <p:cNvPr id="19" name="Titel 1">
            <a:extLst>
              <a:ext uri="{FF2B5EF4-FFF2-40B4-BE49-F238E27FC236}">
                <a16:creationId xmlns:a16="http://schemas.microsoft.com/office/drawing/2014/main" id="{DF61D880-2AC0-4E2A-8179-1451A436D753}"/>
              </a:ext>
            </a:extLst>
          </p:cNvPr>
          <p:cNvSpPr>
            <a:spLocks noGrp="1"/>
          </p:cNvSpPr>
          <p:nvPr>
            <p:ph type="title"/>
          </p:nvPr>
        </p:nvSpPr>
        <p:spPr>
          <a:xfrm>
            <a:off x="609600" y="162352"/>
            <a:ext cx="8438728" cy="772657"/>
          </a:xfrm>
          <a:prstGeom prst="rect">
            <a:avLst/>
          </a:prstGeom>
        </p:spPr>
        <p:txBody>
          <a:bodyPr anchor="b"/>
          <a:lstStyle>
            <a:lvl1pPr algn="l">
              <a:defRPr lang="de-DE" sz="1800" b="1" i="0" kern="1200" spc="100" baseline="0" dirty="0">
                <a:solidFill>
                  <a:srgbClr val="083763"/>
                </a:solidFill>
                <a:effectLst/>
                <a:latin typeface="+mn-lt"/>
                <a:ea typeface="+mn-ea"/>
                <a:cs typeface="Arial" panose="020B0604020202020204" pitchFamily="34" charset="0"/>
              </a:defRPr>
            </a:lvl1pPr>
          </a:lstStyle>
          <a:p>
            <a:r>
              <a:rPr lang="de-DE"/>
              <a:t>Mastertitelformat bearbeiten</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ECBC5E9-9E93-4311-8877-B605AF2BED8E}"/>
              </a:ext>
            </a:extLst>
          </p:cNvPr>
          <p:cNvSpPr/>
          <p:nvPr userDrawn="1"/>
        </p:nvSpPr>
        <p:spPr>
          <a:xfrm>
            <a:off x="623392" y="6614284"/>
            <a:ext cx="10945216" cy="216024"/>
          </a:xfrm>
          <a:prstGeom prst="rect">
            <a:avLst/>
          </a:pr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3" name="Inhaltsplatzhalter 2"/>
          <p:cNvSpPr>
            <a:spLocks noGrp="1"/>
          </p:cNvSpPr>
          <p:nvPr>
            <p:ph idx="1"/>
          </p:nvPr>
        </p:nvSpPr>
        <p:spPr>
          <a:xfrm>
            <a:off x="609600" y="1237619"/>
            <a:ext cx="5342384" cy="5287725"/>
          </a:xfrm>
          <a:prstGeom prst="rect">
            <a:avLst/>
          </a:prstGeom>
        </p:spPr>
        <p:txBody>
          <a:bodyPr/>
          <a:lstStyle>
            <a:lvl1pPr marL="266700" indent="-266700">
              <a:lnSpc>
                <a:spcPct val="110000"/>
              </a:lnSpc>
              <a:spcBef>
                <a:spcPts val="600"/>
              </a:spcBef>
              <a:buClr>
                <a:srgbClr val="002060"/>
              </a:buClr>
              <a:buFont typeface="Calibri" panose="020F0502020204030204" pitchFamily="34" charset="0"/>
              <a:buChar char="●"/>
              <a:defRPr sz="1800">
                <a:solidFill>
                  <a:schemeClr val="accent1">
                    <a:lumMod val="50000"/>
                  </a:schemeClr>
                </a:solidFill>
                <a:effectLst/>
                <a:latin typeface="+mn-lt"/>
              </a:defRPr>
            </a:lvl1pPr>
            <a:lvl2pPr marL="539750" indent="-266700">
              <a:lnSpc>
                <a:spcPct val="110000"/>
              </a:lnSpc>
              <a:spcBef>
                <a:spcPts val="600"/>
              </a:spcBef>
              <a:buClr>
                <a:srgbClr val="002060"/>
              </a:buClr>
              <a:buFont typeface="Calibri" panose="020F0502020204030204" pitchFamily="34" charset="0"/>
              <a:buChar char="●"/>
              <a:tabLst>
                <a:tab pos="628650" algn="l"/>
              </a:tabLst>
              <a:defRPr sz="1600">
                <a:solidFill>
                  <a:schemeClr val="accent1">
                    <a:lumMod val="50000"/>
                  </a:schemeClr>
                </a:solidFill>
                <a:effectLst/>
                <a:latin typeface="+mn-lt"/>
              </a:defRPr>
            </a:lvl2pPr>
            <a:lvl3pPr marL="806450" indent="-266700">
              <a:lnSpc>
                <a:spcPct val="110000"/>
              </a:lnSpc>
              <a:spcBef>
                <a:spcPts val="400"/>
              </a:spcBef>
              <a:buClr>
                <a:srgbClr val="002060"/>
              </a:buClr>
              <a:buFont typeface="Calibri" panose="020F0502020204030204" pitchFamily="34" charset="0"/>
              <a:buChar char="●"/>
              <a:defRPr sz="1400">
                <a:solidFill>
                  <a:schemeClr val="accent1">
                    <a:lumMod val="50000"/>
                  </a:schemeClr>
                </a:solidFill>
                <a:effectLst/>
                <a:latin typeface="+mn-lt"/>
              </a:defRPr>
            </a:lvl3pPr>
            <a:lvl4pPr marL="1079500" indent="-266700">
              <a:lnSpc>
                <a:spcPct val="110000"/>
              </a:lnSpc>
              <a:spcBef>
                <a:spcPts val="300"/>
              </a:spcBef>
              <a:buClr>
                <a:srgbClr val="002060"/>
              </a:buClr>
              <a:buFont typeface="Calibri" panose="020F0502020204030204" pitchFamily="34" charset="0"/>
              <a:buChar char="●"/>
              <a:defRPr sz="1200">
                <a:solidFill>
                  <a:schemeClr val="accent1">
                    <a:lumMod val="50000"/>
                  </a:schemeClr>
                </a:solidFill>
                <a:effectLst/>
                <a:latin typeface="+mn-lt"/>
              </a:defRPr>
            </a:lvl4pPr>
            <a:lvl5pPr marL="1346200" indent="-266700">
              <a:lnSpc>
                <a:spcPct val="110000"/>
              </a:lnSpc>
              <a:spcBef>
                <a:spcPts val="300"/>
              </a:spcBef>
              <a:buClr>
                <a:srgbClr val="002060"/>
              </a:buClr>
              <a:buFont typeface="Calibri" panose="020F0502020204030204" pitchFamily="34" charset="0"/>
              <a:buChar char="●"/>
              <a:defRPr sz="1200">
                <a:solidFill>
                  <a:schemeClr val="accent1">
                    <a:lumMod val="50000"/>
                  </a:schemeClr>
                </a:solidFill>
                <a:effectLst/>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a:xfrm>
            <a:off x="609600" y="6617252"/>
            <a:ext cx="2844800" cy="196131"/>
          </a:xfrm>
          <a:prstGeom prst="rect">
            <a:avLst/>
          </a:prstGeom>
        </p:spPr>
        <p:txBody>
          <a:bodyPr/>
          <a:lstStyle>
            <a:lvl1pPr>
              <a:defRPr>
                <a:effectLst/>
                <a:latin typeface="+mn-lt"/>
              </a:defRPr>
            </a:lvl1pPr>
          </a:lstStyle>
          <a:p>
            <a:pPr>
              <a:defRPr/>
            </a:pPr>
            <a:fld id="{54307DBD-5F8A-4C5C-9A2A-243F1FEA6852}" type="datetime1">
              <a:rPr lang="de-DE" smtClean="0"/>
              <a:t>22.05.2023</a:t>
            </a:fld>
            <a:endParaRPr lang="de-DE" dirty="0"/>
          </a:p>
        </p:txBody>
      </p:sp>
      <p:sp>
        <p:nvSpPr>
          <p:cNvPr id="5" name="Fußzeilenplatzhalter 4"/>
          <p:cNvSpPr>
            <a:spLocks noGrp="1"/>
          </p:cNvSpPr>
          <p:nvPr>
            <p:ph type="ftr" sz="quarter" idx="11"/>
          </p:nvPr>
        </p:nvSpPr>
        <p:spPr>
          <a:xfrm>
            <a:off x="4165600" y="6617252"/>
            <a:ext cx="3860800" cy="196131"/>
          </a:xfrm>
          <a:prstGeom prst="rect">
            <a:avLst/>
          </a:prstGeom>
        </p:spPr>
        <p:txBody>
          <a:bodyPr/>
          <a:lstStyle>
            <a:lvl1pPr>
              <a:defRPr>
                <a:effectLst/>
                <a:latin typeface="+mn-lt"/>
              </a:defRPr>
            </a:lvl1pPr>
          </a:lstStyle>
          <a:p>
            <a:pPr>
              <a:defRPr/>
            </a:pPr>
            <a:r>
              <a:rPr lang="de-DE"/>
              <a:t>Reinhard Schaffert | Geschäftsführer</a:t>
            </a:r>
            <a:endParaRPr lang="de-DE" dirty="0"/>
          </a:p>
        </p:txBody>
      </p:sp>
      <p:sp>
        <p:nvSpPr>
          <p:cNvPr id="6" name="Foliennummernplatzhalter 5"/>
          <p:cNvSpPr>
            <a:spLocks noGrp="1"/>
          </p:cNvSpPr>
          <p:nvPr>
            <p:ph type="sldNum" sz="quarter" idx="12"/>
          </p:nvPr>
        </p:nvSpPr>
        <p:spPr>
          <a:xfrm>
            <a:off x="8737600" y="6617252"/>
            <a:ext cx="2844800" cy="196131"/>
          </a:xfrm>
          <a:prstGeom prst="rect">
            <a:avLst/>
          </a:prstGeom>
        </p:spPr>
        <p:txBody>
          <a:bodyPr/>
          <a:lstStyle>
            <a:lvl1pPr>
              <a:defRPr>
                <a:effectLst/>
                <a:latin typeface="+mn-lt"/>
              </a:defRPr>
            </a:lvl1pPr>
          </a:lstStyle>
          <a:p>
            <a:pPr>
              <a:defRPr/>
            </a:pPr>
            <a:fld id="{26B0DD0A-270A-4270-B6CA-863BF67EFA8E}" type="slidenum">
              <a:rPr lang="de-DE" smtClean="0"/>
              <a:pPr>
                <a:defRPr/>
              </a:pPr>
              <a:t>‹Nr.›</a:t>
            </a:fld>
            <a:endParaRPr lang="de-DE" dirty="0"/>
          </a:p>
        </p:txBody>
      </p:sp>
      <p:grpSp>
        <p:nvGrpSpPr>
          <p:cNvPr id="33" name="Gruppieren 32">
            <a:extLst>
              <a:ext uri="{FF2B5EF4-FFF2-40B4-BE49-F238E27FC236}">
                <a16:creationId xmlns:a16="http://schemas.microsoft.com/office/drawing/2014/main" id="{C3C2034D-7EDC-4CD8-ADC5-B6303672696E}"/>
              </a:ext>
            </a:extLst>
          </p:cNvPr>
          <p:cNvGrpSpPr/>
          <p:nvPr userDrawn="1"/>
        </p:nvGrpSpPr>
        <p:grpSpPr>
          <a:xfrm>
            <a:off x="623392" y="1016744"/>
            <a:ext cx="10945216" cy="108000"/>
            <a:chOff x="623392" y="1304784"/>
            <a:chExt cx="10945216" cy="108000"/>
          </a:xfrm>
        </p:grpSpPr>
        <p:sp>
          <p:nvSpPr>
            <p:cNvPr id="11" name="Rechteck 10">
              <a:extLst>
                <a:ext uri="{FF2B5EF4-FFF2-40B4-BE49-F238E27FC236}">
                  <a16:creationId xmlns:a16="http://schemas.microsoft.com/office/drawing/2014/main" id="{93EF3F61-0378-4EFA-8BAE-4E2DCE147B27}"/>
                </a:ext>
              </a:extLst>
            </p:cNvPr>
            <p:cNvSpPr/>
            <p:nvPr/>
          </p:nvSpPr>
          <p:spPr>
            <a:xfrm>
              <a:off x="623392" y="1335924"/>
              <a:ext cx="10945216" cy="45719"/>
            </a:xfrm>
            <a:prstGeom prst="rect">
              <a:avLst/>
            </a:prstGeom>
            <a:solidFill>
              <a:schemeClr val="bg1">
                <a:lumMod val="85000"/>
              </a:scheme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24" name="Ellipse 23">
              <a:extLst>
                <a:ext uri="{FF2B5EF4-FFF2-40B4-BE49-F238E27FC236}">
                  <a16:creationId xmlns:a16="http://schemas.microsoft.com/office/drawing/2014/main" id="{73196CD3-62E8-4075-B95C-8383526BD6F9}"/>
                </a:ext>
              </a:extLst>
            </p:cNvPr>
            <p:cNvSpPr/>
            <p:nvPr userDrawn="1"/>
          </p:nvSpPr>
          <p:spPr>
            <a:xfrm>
              <a:off x="1070628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6" name="Ellipse 25">
              <a:extLst>
                <a:ext uri="{FF2B5EF4-FFF2-40B4-BE49-F238E27FC236}">
                  <a16:creationId xmlns:a16="http://schemas.microsoft.com/office/drawing/2014/main" id="{CB4B1E2C-62C4-4785-A4B1-265A84024400}"/>
                </a:ext>
              </a:extLst>
            </p:cNvPr>
            <p:cNvSpPr/>
            <p:nvPr userDrawn="1"/>
          </p:nvSpPr>
          <p:spPr>
            <a:xfrm>
              <a:off x="1377719"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7" name="Ellipse 26">
              <a:extLst>
                <a:ext uri="{FF2B5EF4-FFF2-40B4-BE49-F238E27FC236}">
                  <a16:creationId xmlns:a16="http://schemas.microsoft.com/office/drawing/2014/main" id="{FA2A59C0-8B0F-4F1D-888A-C23B707B8D3A}"/>
                </a:ext>
              </a:extLst>
            </p:cNvPr>
            <p:cNvSpPr/>
            <p:nvPr userDrawn="1"/>
          </p:nvSpPr>
          <p:spPr>
            <a:xfrm>
              <a:off x="271037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8" name="Ellipse 27">
              <a:extLst>
                <a:ext uri="{FF2B5EF4-FFF2-40B4-BE49-F238E27FC236}">
                  <a16:creationId xmlns:a16="http://schemas.microsoft.com/office/drawing/2014/main" id="{1C720E68-FF27-4C8A-BC68-3D819CA85879}"/>
                </a:ext>
              </a:extLst>
            </p:cNvPr>
            <p:cNvSpPr/>
            <p:nvPr userDrawn="1"/>
          </p:nvSpPr>
          <p:spPr>
            <a:xfrm>
              <a:off x="4043023"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29" name="Ellipse 28">
              <a:extLst>
                <a:ext uri="{FF2B5EF4-FFF2-40B4-BE49-F238E27FC236}">
                  <a16:creationId xmlns:a16="http://schemas.microsoft.com/office/drawing/2014/main" id="{2AE8FD06-CA8E-43E8-A1C7-36C9CDB65741}"/>
                </a:ext>
              </a:extLst>
            </p:cNvPr>
            <p:cNvSpPr/>
            <p:nvPr userDrawn="1"/>
          </p:nvSpPr>
          <p:spPr>
            <a:xfrm>
              <a:off x="5375675"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0" name="Ellipse 29">
              <a:extLst>
                <a:ext uri="{FF2B5EF4-FFF2-40B4-BE49-F238E27FC236}">
                  <a16:creationId xmlns:a16="http://schemas.microsoft.com/office/drawing/2014/main" id="{F617DD27-C526-491F-9C51-53CF573A3EB9}"/>
                </a:ext>
              </a:extLst>
            </p:cNvPr>
            <p:cNvSpPr/>
            <p:nvPr userDrawn="1"/>
          </p:nvSpPr>
          <p:spPr>
            <a:xfrm>
              <a:off x="6708327"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1" name="Ellipse 30">
              <a:extLst>
                <a:ext uri="{FF2B5EF4-FFF2-40B4-BE49-F238E27FC236}">
                  <a16:creationId xmlns:a16="http://schemas.microsoft.com/office/drawing/2014/main" id="{C0DBC1D2-F823-4E08-A693-C3AAEDD1F4A0}"/>
                </a:ext>
              </a:extLst>
            </p:cNvPr>
            <p:cNvSpPr/>
            <p:nvPr userDrawn="1"/>
          </p:nvSpPr>
          <p:spPr>
            <a:xfrm>
              <a:off x="8040979"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sp>
          <p:nvSpPr>
            <p:cNvPr id="32" name="Ellipse 31">
              <a:extLst>
                <a:ext uri="{FF2B5EF4-FFF2-40B4-BE49-F238E27FC236}">
                  <a16:creationId xmlns:a16="http://schemas.microsoft.com/office/drawing/2014/main" id="{38570DC4-4FDC-43F1-8BB7-9EE0D308183F}"/>
                </a:ext>
              </a:extLst>
            </p:cNvPr>
            <p:cNvSpPr/>
            <p:nvPr userDrawn="1"/>
          </p:nvSpPr>
          <p:spPr>
            <a:xfrm>
              <a:off x="9373631" y="1304784"/>
              <a:ext cx="108000" cy="108000"/>
            </a:xfrm>
            <a:prstGeom prst="ellips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sp>
      </p:grpSp>
      <p:sp>
        <p:nvSpPr>
          <p:cNvPr id="19" name="Titel 1">
            <a:extLst>
              <a:ext uri="{FF2B5EF4-FFF2-40B4-BE49-F238E27FC236}">
                <a16:creationId xmlns:a16="http://schemas.microsoft.com/office/drawing/2014/main" id="{DF61D880-2AC0-4E2A-8179-1451A436D753}"/>
              </a:ext>
            </a:extLst>
          </p:cNvPr>
          <p:cNvSpPr>
            <a:spLocks noGrp="1"/>
          </p:cNvSpPr>
          <p:nvPr>
            <p:ph type="title"/>
          </p:nvPr>
        </p:nvSpPr>
        <p:spPr>
          <a:xfrm>
            <a:off x="609600" y="162352"/>
            <a:ext cx="8438728" cy="772657"/>
          </a:xfrm>
          <a:prstGeom prst="rect">
            <a:avLst/>
          </a:prstGeom>
        </p:spPr>
        <p:txBody>
          <a:bodyPr anchor="b"/>
          <a:lstStyle>
            <a:lvl1pPr algn="l">
              <a:defRPr lang="de-DE" sz="1800" b="1" i="0" kern="1200" spc="100" baseline="0" dirty="0">
                <a:solidFill>
                  <a:srgbClr val="083763"/>
                </a:solidFill>
                <a:effectLst/>
                <a:latin typeface="+mn-lt"/>
                <a:ea typeface="+mn-ea"/>
                <a:cs typeface="Arial" panose="020B0604020202020204" pitchFamily="34" charset="0"/>
              </a:defRPr>
            </a:lvl1pPr>
          </a:lstStyle>
          <a:p>
            <a:r>
              <a:rPr lang="de-DE"/>
              <a:t>Mastertitelformat bearbeiten</a:t>
            </a:r>
            <a:endParaRPr lang="de-DE" dirty="0"/>
          </a:p>
        </p:txBody>
      </p:sp>
      <p:sp>
        <p:nvSpPr>
          <p:cNvPr id="18" name="Inhaltsplatzhalter 2">
            <a:extLst>
              <a:ext uri="{FF2B5EF4-FFF2-40B4-BE49-F238E27FC236}">
                <a16:creationId xmlns:a16="http://schemas.microsoft.com/office/drawing/2014/main" id="{FAF7E971-CB94-46D7-8FF3-2F53EA67392F}"/>
              </a:ext>
            </a:extLst>
          </p:cNvPr>
          <p:cNvSpPr>
            <a:spLocks noGrp="1"/>
          </p:cNvSpPr>
          <p:nvPr>
            <p:ph idx="13"/>
          </p:nvPr>
        </p:nvSpPr>
        <p:spPr>
          <a:xfrm>
            <a:off x="6219006" y="1237619"/>
            <a:ext cx="5342384" cy="5287725"/>
          </a:xfrm>
          <a:prstGeom prst="rect">
            <a:avLst/>
          </a:prstGeom>
        </p:spPr>
        <p:txBody>
          <a:bodyPr/>
          <a:lstStyle>
            <a:lvl1pPr marL="266700" indent="-266700">
              <a:lnSpc>
                <a:spcPct val="110000"/>
              </a:lnSpc>
              <a:spcBef>
                <a:spcPts val="600"/>
              </a:spcBef>
              <a:buClr>
                <a:srgbClr val="002060"/>
              </a:buClr>
              <a:buFont typeface="Calibri" panose="020F0502020204030204" pitchFamily="34" charset="0"/>
              <a:buChar char="●"/>
              <a:defRPr sz="1800">
                <a:solidFill>
                  <a:schemeClr val="accent1">
                    <a:lumMod val="50000"/>
                  </a:schemeClr>
                </a:solidFill>
                <a:effectLst/>
                <a:latin typeface="+mn-lt"/>
              </a:defRPr>
            </a:lvl1pPr>
            <a:lvl2pPr marL="539750" indent="-266700">
              <a:lnSpc>
                <a:spcPct val="110000"/>
              </a:lnSpc>
              <a:spcBef>
                <a:spcPts val="600"/>
              </a:spcBef>
              <a:buClr>
                <a:srgbClr val="002060"/>
              </a:buClr>
              <a:buFont typeface="Calibri" panose="020F0502020204030204" pitchFamily="34" charset="0"/>
              <a:buChar char="●"/>
              <a:tabLst>
                <a:tab pos="628650" algn="l"/>
              </a:tabLst>
              <a:defRPr sz="1600">
                <a:solidFill>
                  <a:schemeClr val="accent1">
                    <a:lumMod val="50000"/>
                  </a:schemeClr>
                </a:solidFill>
                <a:effectLst/>
                <a:latin typeface="+mn-lt"/>
              </a:defRPr>
            </a:lvl2pPr>
            <a:lvl3pPr marL="806450" indent="-266700">
              <a:lnSpc>
                <a:spcPct val="110000"/>
              </a:lnSpc>
              <a:spcBef>
                <a:spcPts val="400"/>
              </a:spcBef>
              <a:buClr>
                <a:srgbClr val="002060"/>
              </a:buClr>
              <a:buFont typeface="Calibri" panose="020F0502020204030204" pitchFamily="34" charset="0"/>
              <a:buChar char="●"/>
              <a:defRPr sz="1400">
                <a:solidFill>
                  <a:schemeClr val="accent1">
                    <a:lumMod val="50000"/>
                  </a:schemeClr>
                </a:solidFill>
                <a:effectLst/>
                <a:latin typeface="+mn-lt"/>
              </a:defRPr>
            </a:lvl3pPr>
            <a:lvl4pPr marL="1079500" indent="-266700">
              <a:lnSpc>
                <a:spcPct val="110000"/>
              </a:lnSpc>
              <a:spcBef>
                <a:spcPts val="300"/>
              </a:spcBef>
              <a:buClr>
                <a:srgbClr val="002060"/>
              </a:buClr>
              <a:buFont typeface="Calibri" panose="020F0502020204030204" pitchFamily="34" charset="0"/>
              <a:buChar char="●"/>
              <a:defRPr sz="1200">
                <a:solidFill>
                  <a:schemeClr val="accent1">
                    <a:lumMod val="50000"/>
                  </a:schemeClr>
                </a:solidFill>
                <a:effectLst/>
                <a:latin typeface="+mn-lt"/>
              </a:defRPr>
            </a:lvl4pPr>
            <a:lvl5pPr marL="1346200" indent="-266700">
              <a:lnSpc>
                <a:spcPct val="110000"/>
              </a:lnSpc>
              <a:spcBef>
                <a:spcPts val="300"/>
              </a:spcBef>
              <a:buClr>
                <a:srgbClr val="002060"/>
              </a:buClr>
              <a:buFont typeface="Calibri" panose="020F0502020204030204" pitchFamily="34" charset="0"/>
              <a:buChar char="●"/>
              <a:defRPr sz="1200">
                <a:solidFill>
                  <a:schemeClr val="accent1">
                    <a:lumMod val="50000"/>
                  </a:schemeClr>
                </a:solidFill>
                <a:effectLst/>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809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609600" y="6617252"/>
            <a:ext cx="2844800" cy="196131"/>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effectLst/>
                <a:latin typeface="+mn-lt"/>
                <a:cs typeface="Arial" panose="020B0604020202020204" pitchFamily="34" charset="0"/>
              </a:defRPr>
            </a:lvl1pPr>
          </a:lstStyle>
          <a:p>
            <a:pPr>
              <a:defRPr/>
            </a:pPr>
            <a:fld id="{F6F0D692-03EA-4DDB-8C16-BE1915F4665F}" type="datetime1">
              <a:rPr lang="de-DE" smtClean="0"/>
              <a:t>22.05.2023</a:t>
            </a:fld>
            <a:endParaRPr lang="de-DE" dirty="0"/>
          </a:p>
        </p:txBody>
      </p:sp>
      <p:sp>
        <p:nvSpPr>
          <p:cNvPr id="5" name="Fußzeilenplatzhalter 4"/>
          <p:cNvSpPr>
            <a:spLocks noGrp="1"/>
          </p:cNvSpPr>
          <p:nvPr>
            <p:ph type="ftr" sz="quarter" idx="3"/>
          </p:nvPr>
        </p:nvSpPr>
        <p:spPr>
          <a:xfrm>
            <a:off x="4165600" y="6617252"/>
            <a:ext cx="3860800" cy="196131"/>
          </a:xfrm>
          <a:prstGeom prst="rect">
            <a:avLst/>
          </a:prstGeom>
        </p:spPr>
        <p:txBody>
          <a:bodyPr vert="horz" lIns="91440" tIns="45720" rIns="91440" bIns="45720" rtlCol="0" anchor="ctr"/>
          <a:lstStyle>
            <a:lvl1pPr algn="ctr" fontAlgn="auto">
              <a:spcBef>
                <a:spcPts val="0"/>
              </a:spcBef>
              <a:spcAft>
                <a:spcPts val="0"/>
              </a:spcAft>
              <a:defRPr sz="800" dirty="0" smtClean="0">
                <a:solidFill>
                  <a:schemeClr val="tx1"/>
                </a:solidFill>
                <a:effectLst/>
                <a:latin typeface="+mn-lt"/>
                <a:cs typeface="Arial" panose="020B0604020202020204" pitchFamily="34" charset="0"/>
              </a:defRPr>
            </a:lvl1pPr>
          </a:lstStyle>
          <a:p>
            <a:pPr>
              <a:defRPr/>
            </a:pPr>
            <a:r>
              <a:rPr lang="de-DE" dirty="0"/>
              <a:t>Reinhard Schaffert | Geschäftsführer</a:t>
            </a:r>
          </a:p>
        </p:txBody>
      </p:sp>
      <p:sp>
        <p:nvSpPr>
          <p:cNvPr id="6" name="Foliennummernplatzhalter 5"/>
          <p:cNvSpPr>
            <a:spLocks noGrp="1"/>
          </p:cNvSpPr>
          <p:nvPr>
            <p:ph type="sldNum" sz="quarter" idx="4"/>
          </p:nvPr>
        </p:nvSpPr>
        <p:spPr>
          <a:xfrm>
            <a:off x="8737600" y="6617252"/>
            <a:ext cx="2844800" cy="196131"/>
          </a:xfrm>
          <a:prstGeom prst="rect">
            <a:avLst/>
          </a:prstGeom>
        </p:spPr>
        <p:txBody>
          <a:bodyPr vert="horz" lIns="91440" tIns="45720" rIns="91440" bIns="45720" rtlCol="0" anchor="ctr"/>
          <a:lstStyle>
            <a:lvl1pPr algn="r" fontAlgn="auto">
              <a:spcBef>
                <a:spcPts val="0"/>
              </a:spcBef>
              <a:spcAft>
                <a:spcPts val="0"/>
              </a:spcAft>
              <a:defRPr sz="800" smtClean="0">
                <a:solidFill>
                  <a:schemeClr val="tx1"/>
                </a:solidFill>
                <a:effectLst/>
                <a:latin typeface="+mn-lt"/>
                <a:cs typeface="Arial" panose="020B0604020202020204" pitchFamily="34" charset="0"/>
              </a:defRPr>
            </a:lvl1pPr>
          </a:lstStyle>
          <a:p>
            <a:pPr>
              <a:defRPr/>
            </a:pPr>
            <a:fld id="{C4F3B788-4162-49FF-BBAD-340911E3718A}" type="slidenum">
              <a:rPr lang="de-DE" smtClean="0"/>
              <a:pPr>
                <a:defRPr/>
              </a:pPr>
              <a:t>‹Nr.›</a:t>
            </a:fld>
            <a:endParaRPr lang="de-DE" dirty="0"/>
          </a:p>
        </p:txBody>
      </p:sp>
      <p:pic>
        <p:nvPicPr>
          <p:cNvPr id="3" name="Grafik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71709" y="234039"/>
            <a:ext cx="2410691" cy="60267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3" r:id="rId2"/>
    <p:sldLayoutId id="2147483665" r:id="rId3"/>
    <p:sldLayoutId id="2147483658" r:id="rId4"/>
    <p:sldLayoutId id="2147483664" r:id="rId5"/>
    <p:sldLayoutId id="214748366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spcBef>
          <a:spcPct val="0"/>
        </a:spcBef>
        <a:spcAft>
          <a:spcPct val="0"/>
        </a:spcAft>
        <a:defRPr lang="de-DE" sz="1800" b="1" kern="1200" dirty="0">
          <a:solidFill>
            <a:srgbClr val="898989"/>
          </a:solidFill>
          <a:effectLst/>
          <a:latin typeface="+mn-lt"/>
          <a:ea typeface="+mn-ea"/>
          <a:cs typeface="Arial" panose="020B0604020202020204" pitchFamily="34" charset="0"/>
        </a:defRPr>
      </a:lvl1pPr>
      <a:lvl2pPr algn="l" rtl="0" eaLnBrk="1" fontAlgn="base" hangingPunct="1">
        <a:spcBef>
          <a:spcPct val="0"/>
        </a:spcBef>
        <a:spcAft>
          <a:spcPct val="0"/>
        </a:spcAft>
        <a:defRPr sz="2000">
          <a:solidFill>
            <a:srgbClr val="898989"/>
          </a:solidFill>
          <a:latin typeface="Arial" charset="0"/>
          <a:cs typeface="Arial" charset="0"/>
        </a:defRPr>
      </a:lvl2pPr>
      <a:lvl3pPr algn="l" rtl="0" eaLnBrk="1" fontAlgn="base" hangingPunct="1">
        <a:spcBef>
          <a:spcPct val="0"/>
        </a:spcBef>
        <a:spcAft>
          <a:spcPct val="0"/>
        </a:spcAft>
        <a:defRPr sz="2000">
          <a:solidFill>
            <a:srgbClr val="898989"/>
          </a:solidFill>
          <a:latin typeface="Arial" charset="0"/>
          <a:cs typeface="Arial" charset="0"/>
        </a:defRPr>
      </a:lvl3pPr>
      <a:lvl4pPr algn="l" rtl="0" eaLnBrk="1" fontAlgn="base" hangingPunct="1">
        <a:spcBef>
          <a:spcPct val="0"/>
        </a:spcBef>
        <a:spcAft>
          <a:spcPct val="0"/>
        </a:spcAft>
        <a:defRPr sz="2000">
          <a:solidFill>
            <a:srgbClr val="898989"/>
          </a:solidFill>
          <a:latin typeface="Arial" charset="0"/>
          <a:cs typeface="Arial" charset="0"/>
        </a:defRPr>
      </a:lvl4pPr>
      <a:lvl5pPr algn="l" rtl="0" eaLnBrk="1" fontAlgn="base" hangingPunct="1">
        <a:spcBef>
          <a:spcPct val="0"/>
        </a:spcBef>
        <a:spcAft>
          <a:spcPct val="0"/>
        </a:spcAft>
        <a:defRPr sz="2000">
          <a:solidFill>
            <a:srgbClr val="898989"/>
          </a:solidFill>
          <a:latin typeface="Arial" charset="0"/>
          <a:cs typeface="Arial" charset="0"/>
        </a:defRPr>
      </a:lvl5pPr>
      <a:lvl6pPr marL="457200" algn="l" rtl="0" eaLnBrk="1" fontAlgn="base" hangingPunct="1">
        <a:spcBef>
          <a:spcPct val="0"/>
        </a:spcBef>
        <a:spcAft>
          <a:spcPct val="0"/>
        </a:spcAft>
        <a:defRPr sz="2000">
          <a:solidFill>
            <a:srgbClr val="898989"/>
          </a:solidFill>
          <a:latin typeface="Arial" charset="0"/>
          <a:cs typeface="Arial" charset="0"/>
        </a:defRPr>
      </a:lvl6pPr>
      <a:lvl7pPr marL="914400" algn="l" rtl="0" eaLnBrk="1" fontAlgn="base" hangingPunct="1">
        <a:spcBef>
          <a:spcPct val="0"/>
        </a:spcBef>
        <a:spcAft>
          <a:spcPct val="0"/>
        </a:spcAft>
        <a:defRPr sz="2000">
          <a:solidFill>
            <a:srgbClr val="898989"/>
          </a:solidFill>
          <a:latin typeface="Arial" charset="0"/>
          <a:cs typeface="Arial" charset="0"/>
        </a:defRPr>
      </a:lvl7pPr>
      <a:lvl8pPr marL="1371600" algn="l" rtl="0" eaLnBrk="1" fontAlgn="base" hangingPunct="1">
        <a:spcBef>
          <a:spcPct val="0"/>
        </a:spcBef>
        <a:spcAft>
          <a:spcPct val="0"/>
        </a:spcAft>
        <a:defRPr sz="2000">
          <a:solidFill>
            <a:srgbClr val="898989"/>
          </a:solidFill>
          <a:latin typeface="Arial" charset="0"/>
          <a:cs typeface="Arial" charset="0"/>
        </a:defRPr>
      </a:lvl8pPr>
      <a:lvl9pPr marL="1828800" algn="l" rtl="0" eaLnBrk="1" fontAlgn="base" hangingPunct="1">
        <a:spcBef>
          <a:spcPct val="0"/>
        </a:spcBef>
        <a:spcAft>
          <a:spcPct val="0"/>
        </a:spcAft>
        <a:defRPr sz="2000">
          <a:solidFill>
            <a:srgbClr val="898989"/>
          </a:solidFill>
          <a:latin typeface="Arial" charset="0"/>
          <a:cs typeface="Arial" charset="0"/>
        </a:defRPr>
      </a:lvl9pPr>
    </p:titleStyle>
    <p:bodyStyle>
      <a:lvl1pPr marL="268288" indent="-268288" algn="l" rtl="0" eaLnBrk="1" fontAlgn="base" hangingPunct="1">
        <a:spcBef>
          <a:spcPct val="20000"/>
        </a:spcBef>
        <a:spcAft>
          <a:spcPct val="0"/>
        </a:spcAft>
        <a:buFontTx/>
        <a:buBlip>
          <a:blip r:embed="rId9"/>
        </a:buBlip>
        <a:defRPr lang="de-DE" sz="1800" kern="1200" dirty="0">
          <a:solidFill>
            <a:schemeClr val="tx1"/>
          </a:solidFill>
          <a:effectLst/>
          <a:latin typeface="+mn-lt"/>
          <a:ea typeface="+mn-ea"/>
          <a:cs typeface="Arial" panose="020B0604020202020204" pitchFamily="34" charset="0"/>
        </a:defRPr>
      </a:lvl1pPr>
      <a:lvl2pPr marL="538163" indent="-269875" algn="l" rtl="0" eaLnBrk="1" fontAlgn="base" hangingPunct="1">
        <a:spcBef>
          <a:spcPct val="20000"/>
        </a:spcBef>
        <a:spcAft>
          <a:spcPct val="0"/>
        </a:spcAft>
        <a:buFontTx/>
        <a:buBlip>
          <a:blip r:embed="rId9"/>
        </a:buBlip>
        <a:defRPr lang="de-DE" sz="1600" kern="1200" dirty="0">
          <a:solidFill>
            <a:schemeClr val="tx1"/>
          </a:solidFill>
          <a:effectLst/>
          <a:latin typeface="+mn-lt"/>
          <a:ea typeface="+mn-ea"/>
          <a:cs typeface="Arial" panose="020B0604020202020204" pitchFamily="34" charset="0"/>
        </a:defRPr>
      </a:lvl2pPr>
      <a:lvl3pPr marL="717550" indent="-179388" algn="l" rtl="0" eaLnBrk="1" fontAlgn="base" hangingPunct="1">
        <a:spcBef>
          <a:spcPct val="20000"/>
        </a:spcBef>
        <a:spcAft>
          <a:spcPct val="0"/>
        </a:spcAft>
        <a:buFont typeface="Arial" charset="0"/>
        <a:buChar char="•"/>
        <a:defRPr lang="de-DE" sz="1400" kern="1200" dirty="0">
          <a:solidFill>
            <a:schemeClr val="tx1"/>
          </a:solidFill>
          <a:effectLst/>
          <a:latin typeface="+mn-lt"/>
          <a:ea typeface="+mn-ea"/>
          <a:cs typeface="Arial" panose="020B0604020202020204" pitchFamily="34" charset="0"/>
        </a:defRPr>
      </a:lvl3pPr>
      <a:lvl4pPr marL="896938" indent="-179388" algn="l" rtl="0" eaLnBrk="1" fontAlgn="base" hangingPunct="1">
        <a:spcBef>
          <a:spcPct val="20000"/>
        </a:spcBef>
        <a:spcAft>
          <a:spcPct val="0"/>
        </a:spcAft>
        <a:buFont typeface="Arial" charset="0"/>
        <a:buChar char="–"/>
        <a:defRPr lang="de-DE" sz="1200" kern="1200" dirty="0">
          <a:solidFill>
            <a:schemeClr val="tx1"/>
          </a:solidFill>
          <a:effectLst/>
          <a:latin typeface="+mn-lt"/>
          <a:ea typeface="+mn-ea"/>
          <a:cs typeface="Arial" panose="020B0604020202020204" pitchFamily="34" charset="0"/>
        </a:defRPr>
      </a:lvl4pPr>
      <a:lvl5pPr marL="1076325" indent="-179388" algn="l" rtl="0" eaLnBrk="1" fontAlgn="base" hangingPunct="1">
        <a:spcBef>
          <a:spcPct val="20000"/>
        </a:spcBef>
        <a:spcAft>
          <a:spcPct val="0"/>
        </a:spcAft>
        <a:buFont typeface="Arial" charset="0"/>
        <a:buChar char="»"/>
        <a:defRPr lang="de-DE" sz="1200" kern="1200" dirty="0">
          <a:solidFill>
            <a:schemeClr val="tx1"/>
          </a:solidFill>
          <a:effectLst/>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609600" y="6617252"/>
            <a:ext cx="2844800" cy="196131"/>
          </a:xfrm>
          <a:prstGeom prst="rect">
            <a:avLst/>
          </a:prstGeom>
        </p:spPr>
        <p:txBody>
          <a:bodyPr vert="horz" lIns="91440" tIns="45720" rIns="91440" bIns="45720" rtlCol="0" anchor="ctr"/>
          <a:lstStyle>
            <a:lvl1pPr algn="l" fontAlgn="auto">
              <a:spcBef>
                <a:spcPts val="0"/>
              </a:spcBef>
              <a:spcAft>
                <a:spcPts val="0"/>
              </a:spcAft>
              <a:defRPr sz="800" smtClean="0">
                <a:solidFill>
                  <a:schemeClr val="tx1"/>
                </a:solidFill>
                <a:effectLst/>
                <a:latin typeface="+mn-lt"/>
                <a:cs typeface="Arial" panose="020B0604020202020204" pitchFamily="34" charset="0"/>
              </a:defRPr>
            </a:lvl1pPr>
          </a:lstStyle>
          <a:p>
            <a:pPr>
              <a:defRPr/>
            </a:pPr>
            <a:fld id="{7A8523CB-58B2-465C-9A70-7BFB98F582C0}" type="datetime1">
              <a:rPr lang="de-DE" smtClean="0"/>
              <a:t>22.05.2023</a:t>
            </a:fld>
            <a:endParaRPr lang="de-DE" dirty="0"/>
          </a:p>
        </p:txBody>
      </p:sp>
      <p:sp>
        <p:nvSpPr>
          <p:cNvPr id="5" name="Fußzeilenplatzhalter 4"/>
          <p:cNvSpPr>
            <a:spLocks noGrp="1"/>
          </p:cNvSpPr>
          <p:nvPr>
            <p:ph type="ftr" sz="quarter" idx="3"/>
          </p:nvPr>
        </p:nvSpPr>
        <p:spPr>
          <a:xfrm>
            <a:off x="4165600" y="6617252"/>
            <a:ext cx="3860800" cy="196131"/>
          </a:xfrm>
          <a:prstGeom prst="rect">
            <a:avLst/>
          </a:prstGeom>
        </p:spPr>
        <p:txBody>
          <a:bodyPr vert="horz" lIns="91440" tIns="45720" rIns="91440" bIns="45720" rtlCol="0" anchor="ctr"/>
          <a:lstStyle>
            <a:lvl1pPr algn="ctr" fontAlgn="auto">
              <a:spcBef>
                <a:spcPts val="0"/>
              </a:spcBef>
              <a:spcAft>
                <a:spcPts val="0"/>
              </a:spcAft>
              <a:defRPr sz="800" dirty="0" smtClean="0">
                <a:solidFill>
                  <a:schemeClr val="tx1"/>
                </a:solidFill>
                <a:effectLst/>
                <a:latin typeface="+mn-lt"/>
                <a:cs typeface="Arial" panose="020B0604020202020204" pitchFamily="34" charset="0"/>
              </a:defRPr>
            </a:lvl1pPr>
          </a:lstStyle>
          <a:p>
            <a:pPr>
              <a:defRPr/>
            </a:pPr>
            <a:r>
              <a:rPr lang="de-DE" dirty="0"/>
              <a:t>Reinhard Schaffert | Geschäftsführer</a:t>
            </a:r>
          </a:p>
        </p:txBody>
      </p:sp>
      <p:sp>
        <p:nvSpPr>
          <p:cNvPr id="6" name="Foliennummernplatzhalter 5"/>
          <p:cNvSpPr>
            <a:spLocks noGrp="1"/>
          </p:cNvSpPr>
          <p:nvPr>
            <p:ph type="sldNum" sz="quarter" idx="4"/>
          </p:nvPr>
        </p:nvSpPr>
        <p:spPr>
          <a:xfrm>
            <a:off x="8737600" y="6617252"/>
            <a:ext cx="2844800" cy="196131"/>
          </a:xfrm>
          <a:prstGeom prst="rect">
            <a:avLst/>
          </a:prstGeom>
        </p:spPr>
        <p:txBody>
          <a:bodyPr vert="horz" lIns="91440" tIns="45720" rIns="91440" bIns="45720" rtlCol="0" anchor="ctr"/>
          <a:lstStyle>
            <a:lvl1pPr algn="r" fontAlgn="auto">
              <a:spcBef>
                <a:spcPts val="0"/>
              </a:spcBef>
              <a:spcAft>
                <a:spcPts val="0"/>
              </a:spcAft>
              <a:defRPr sz="800" smtClean="0">
                <a:solidFill>
                  <a:schemeClr val="tx1"/>
                </a:solidFill>
                <a:effectLst/>
                <a:latin typeface="+mn-lt"/>
                <a:cs typeface="Arial" panose="020B0604020202020204" pitchFamily="34" charset="0"/>
              </a:defRPr>
            </a:lvl1pPr>
          </a:lstStyle>
          <a:p>
            <a:pPr>
              <a:defRPr/>
            </a:pPr>
            <a:fld id="{C4F3B788-4162-49FF-BBAD-340911E3718A}" type="slidenum">
              <a:rPr lang="de-DE" smtClean="0"/>
              <a:pPr>
                <a:defRPr/>
              </a:pPr>
              <a:t>‹Nr.›</a:t>
            </a:fld>
            <a:endParaRPr lang="de-DE" dirty="0"/>
          </a:p>
        </p:txBody>
      </p:sp>
      <p:pic>
        <p:nvPicPr>
          <p:cNvPr id="3" name="Grafik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71709" y="234039"/>
            <a:ext cx="2410691" cy="602673"/>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spcBef>
          <a:spcPct val="0"/>
        </a:spcBef>
        <a:spcAft>
          <a:spcPct val="0"/>
        </a:spcAft>
        <a:defRPr lang="de-DE" sz="1800" b="1" kern="1200" dirty="0">
          <a:solidFill>
            <a:srgbClr val="898989"/>
          </a:solidFill>
          <a:effectLst/>
          <a:latin typeface="+mn-lt"/>
          <a:ea typeface="+mn-ea"/>
          <a:cs typeface="Arial" panose="020B0604020202020204" pitchFamily="34" charset="0"/>
        </a:defRPr>
      </a:lvl1pPr>
      <a:lvl2pPr algn="l" rtl="0" eaLnBrk="1" fontAlgn="base" hangingPunct="1">
        <a:spcBef>
          <a:spcPct val="0"/>
        </a:spcBef>
        <a:spcAft>
          <a:spcPct val="0"/>
        </a:spcAft>
        <a:defRPr sz="2000">
          <a:solidFill>
            <a:srgbClr val="898989"/>
          </a:solidFill>
          <a:latin typeface="Arial" charset="0"/>
          <a:cs typeface="Arial" charset="0"/>
        </a:defRPr>
      </a:lvl2pPr>
      <a:lvl3pPr algn="l" rtl="0" eaLnBrk="1" fontAlgn="base" hangingPunct="1">
        <a:spcBef>
          <a:spcPct val="0"/>
        </a:spcBef>
        <a:spcAft>
          <a:spcPct val="0"/>
        </a:spcAft>
        <a:defRPr sz="2000">
          <a:solidFill>
            <a:srgbClr val="898989"/>
          </a:solidFill>
          <a:latin typeface="Arial" charset="0"/>
          <a:cs typeface="Arial" charset="0"/>
        </a:defRPr>
      </a:lvl3pPr>
      <a:lvl4pPr algn="l" rtl="0" eaLnBrk="1" fontAlgn="base" hangingPunct="1">
        <a:spcBef>
          <a:spcPct val="0"/>
        </a:spcBef>
        <a:spcAft>
          <a:spcPct val="0"/>
        </a:spcAft>
        <a:defRPr sz="2000">
          <a:solidFill>
            <a:srgbClr val="898989"/>
          </a:solidFill>
          <a:latin typeface="Arial" charset="0"/>
          <a:cs typeface="Arial" charset="0"/>
        </a:defRPr>
      </a:lvl4pPr>
      <a:lvl5pPr algn="l" rtl="0" eaLnBrk="1" fontAlgn="base" hangingPunct="1">
        <a:spcBef>
          <a:spcPct val="0"/>
        </a:spcBef>
        <a:spcAft>
          <a:spcPct val="0"/>
        </a:spcAft>
        <a:defRPr sz="2000">
          <a:solidFill>
            <a:srgbClr val="898989"/>
          </a:solidFill>
          <a:latin typeface="Arial" charset="0"/>
          <a:cs typeface="Arial" charset="0"/>
        </a:defRPr>
      </a:lvl5pPr>
      <a:lvl6pPr marL="457200" algn="l" rtl="0" eaLnBrk="1" fontAlgn="base" hangingPunct="1">
        <a:spcBef>
          <a:spcPct val="0"/>
        </a:spcBef>
        <a:spcAft>
          <a:spcPct val="0"/>
        </a:spcAft>
        <a:defRPr sz="2000">
          <a:solidFill>
            <a:srgbClr val="898989"/>
          </a:solidFill>
          <a:latin typeface="Arial" charset="0"/>
          <a:cs typeface="Arial" charset="0"/>
        </a:defRPr>
      </a:lvl6pPr>
      <a:lvl7pPr marL="914400" algn="l" rtl="0" eaLnBrk="1" fontAlgn="base" hangingPunct="1">
        <a:spcBef>
          <a:spcPct val="0"/>
        </a:spcBef>
        <a:spcAft>
          <a:spcPct val="0"/>
        </a:spcAft>
        <a:defRPr sz="2000">
          <a:solidFill>
            <a:srgbClr val="898989"/>
          </a:solidFill>
          <a:latin typeface="Arial" charset="0"/>
          <a:cs typeface="Arial" charset="0"/>
        </a:defRPr>
      </a:lvl7pPr>
      <a:lvl8pPr marL="1371600" algn="l" rtl="0" eaLnBrk="1" fontAlgn="base" hangingPunct="1">
        <a:spcBef>
          <a:spcPct val="0"/>
        </a:spcBef>
        <a:spcAft>
          <a:spcPct val="0"/>
        </a:spcAft>
        <a:defRPr sz="2000">
          <a:solidFill>
            <a:srgbClr val="898989"/>
          </a:solidFill>
          <a:latin typeface="Arial" charset="0"/>
          <a:cs typeface="Arial" charset="0"/>
        </a:defRPr>
      </a:lvl8pPr>
      <a:lvl9pPr marL="1828800" algn="l" rtl="0" eaLnBrk="1" fontAlgn="base" hangingPunct="1">
        <a:spcBef>
          <a:spcPct val="0"/>
        </a:spcBef>
        <a:spcAft>
          <a:spcPct val="0"/>
        </a:spcAft>
        <a:defRPr sz="2000">
          <a:solidFill>
            <a:srgbClr val="898989"/>
          </a:solidFill>
          <a:latin typeface="Arial" charset="0"/>
          <a:cs typeface="Arial" charset="0"/>
        </a:defRPr>
      </a:lvl9pPr>
    </p:titleStyle>
    <p:bodyStyle>
      <a:lvl1pPr marL="268288" indent="-268288" algn="l" rtl="0" eaLnBrk="1" fontAlgn="base" hangingPunct="1">
        <a:spcBef>
          <a:spcPct val="20000"/>
        </a:spcBef>
        <a:spcAft>
          <a:spcPct val="0"/>
        </a:spcAft>
        <a:buFontTx/>
        <a:buBlip>
          <a:blip r:embed="rId5"/>
        </a:buBlip>
        <a:defRPr lang="de-DE" sz="1800" kern="1200" dirty="0">
          <a:solidFill>
            <a:schemeClr val="tx1"/>
          </a:solidFill>
          <a:effectLst/>
          <a:latin typeface="+mn-lt"/>
          <a:ea typeface="+mn-ea"/>
          <a:cs typeface="Arial" panose="020B0604020202020204" pitchFamily="34" charset="0"/>
        </a:defRPr>
      </a:lvl1pPr>
      <a:lvl2pPr marL="538163" indent="-269875" algn="l" rtl="0" eaLnBrk="1" fontAlgn="base" hangingPunct="1">
        <a:spcBef>
          <a:spcPct val="20000"/>
        </a:spcBef>
        <a:spcAft>
          <a:spcPct val="0"/>
        </a:spcAft>
        <a:buFontTx/>
        <a:buBlip>
          <a:blip r:embed="rId5"/>
        </a:buBlip>
        <a:defRPr lang="de-DE" sz="1600" kern="1200" dirty="0">
          <a:solidFill>
            <a:schemeClr val="tx1"/>
          </a:solidFill>
          <a:effectLst/>
          <a:latin typeface="+mn-lt"/>
          <a:ea typeface="+mn-ea"/>
          <a:cs typeface="Arial" panose="020B0604020202020204" pitchFamily="34" charset="0"/>
        </a:defRPr>
      </a:lvl2pPr>
      <a:lvl3pPr marL="717550" indent="-179388" algn="l" rtl="0" eaLnBrk="1" fontAlgn="base" hangingPunct="1">
        <a:spcBef>
          <a:spcPct val="20000"/>
        </a:spcBef>
        <a:spcAft>
          <a:spcPct val="0"/>
        </a:spcAft>
        <a:buFont typeface="Arial" charset="0"/>
        <a:buChar char="•"/>
        <a:defRPr lang="de-DE" sz="1400" kern="1200" dirty="0">
          <a:solidFill>
            <a:schemeClr val="tx1"/>
          </a:solidFill>
          <a:effectLst/>
          <a:latin typeface="+mn-lt"/>
          <a:ea typeface="+mn-ea"/>
          <a:cs typeface="Arial" panose="020B0604020202020204" pitchFamily="34" charset="0"/>
        </a:defRPr>
      </a:lvl3pPr>
      <a:lvl4pPr marL="896938" indent="-179388" algn="l" rtl="0" eaLnBrk="1" fontAlgn="base" hangingPunct="1">
        <a:spcBef>
          <a:spcPct val="20000"/>
        </a:spcBef>
        <a:spcAft>
          <a:spcPct val="0"/>
        </a:spcAft>
        <a:buFont typeface="Arial" charset="0"/>
        <a:buChar char="–"/>
        <a:defRPr lang="de-DE" sz="1200" kern="1200" dirty="0">
          <a:solidFill>
            <a:schemeClr val="tx1"/>
          </a:solidFill>
          <a:effectLst/>
          <a:latin typeface="+mn-lt"/>
          <a:ea typeface="+mn-ea"/>
          <a:cs typeface="Arial" panose="020B0604020202020204" pitchFamily="34" charset="0"/>
        </a:defRPr>
      </a:lvl4pPr>
      <a:lvl5pPr marL="1076325" indent="-179388" algn="l" rtl="0" eaLnBrk="1" fontAlgn="base" hangingPunct="1">
        <a:spcBef>
          <a:spcPct val="20000"/>
        </a:spcBef>
        <a:spcAft>
          <a:spcPct val="0"/>
        </a:spcAft>
        <a:buFont typeface="Arial" charset="0"/>
        <a:buChar char="»"/>
        <a:defRPr lang="de-DE" sz="1200" kern="1200" dirty="0">
          <a:solidFill>
            <a:schemeClr val="tx1"/>
          </a:solidFill>
          <a:effectLst/>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5.jpe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3" Type="http://schemas.microsoft.com/office/2007/relationships/hdphoto" Target="../media/hdphoto1.wdp"/><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s://pixabay.com/de/gesch%C3%A4ft-team-menschen-gruppe-894846/" TargetMode="External"/><Relationship Id="rId9" Type="http://schemas.openxmlformats.org/officeDocument/2006/relationships/image" Target="../media/image60.png"/></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1A106A2B-6AF7-4527-99F2-DB0B1AB6EB80}"/>
              </a:ext>
            </a:extLst>
          </p:cNvPr>
          <p:cNvSpPr>
            <a:spLocks noGrp="1"/>
          </p:cNvSpPr>
          <p:nvPr>
            <p:ph type="subTitle" idx="1"/>
          </p:nvPr>
        </p:nvSpPr>
        <p:spPr/>
        <p:txBody>
          <a:bodyPr/>
          <a:lstStyle/>
          <a:p>
            <a:r>
              <a:rPr lang="de-DE" sz="1800" dirty="0"/>
              <a:t>30. Deutscher Krankenhaus Controller-Tag</a:t>
            </a:r>
          </a:p>
          <a:p>
            <a:r>
              <a:rPr lang="de-DE" sz="1800" dirty="0"/>
              <a:t>23./24. Mai 2023</a:t>
            </a:r>
          </a:p>
        </p:txBody>
      </p:sp>
      <p:sp>
        <p:nvSpPr>
          <p:cNvPr id="3" name="Titel 2">
            <a:extLst>
              <a:ext uri="{FF2B5EF4-FFF2-40B4-BE49-F238E27FC236}">
                <a16:creationId xmlns:a16="http://schemas.microsoft.com/office/drawing/2014/main" id="{05085183-7496-4002-A7CD-36FD5FD6CC61}"/>
              </a:ext>
            </a:extLst>
          </p:cNvPr>
          <p:cNvSpPr>
            <a:spLocks noGrp="1"/>
          </p:cNvSpPr>
          <p:nvPr>
            <p:ph type="title"/>
          </p:nvPr>
        </p:nvSpPr>
        <p:spPr/>
        <p:txBody>
          <a:bodyPr/>
          <a:lstStyle/>
          <a:p>
            <a:r>
              <a:rPr lang="de-DE" dirty="0"/>
              <a:t>Regulatorik und Bürokratie</a:t>
            </a:r>
            <a:br>
              <a:rPr lang="de-DE" dirty="0"/>
            </a:br>
            <a:r>
              <a:rPr lang="de-DE" sz="2000" dirty="0"/>
              <a:t>Zeit zur Entrümpelung</a:t>
            </a:r>
            <a:br>
              <a:rPr lang="de-DE" sz="2000" dirty="0"/>
            </a:br>
            <a:endParaRPr lang="de-DE" dirty="0"/>
          </a:p>
        </p:txBody>
      </p:sp>
    </p:spTree>
    <p:extLst>
      <p:ext uri="{BB962C8B-B14F-4D97-AF65-F5344CB8AC3E}">
        <p14:creationId xmlns:p14="http://schemas.microsoft.com/office/powerpoint/2010/main" val="352825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D305CEE8-7886-D33C-A24A-0B3C4A1DCD67}"/>
              </a:ext>
            </a:extLst>
          </p:cNvPr>
          <p:cNvSpPr>
            <a:spLocks noGrp="1"/>
          </p:cNvSpPr>
          <p:nvPr>
            <p:ph idx="1"/>
          </p:nvPr>
        </p:nvSpPr>
        <p:spPr/>
        <p:txBody>
          <a:bodyPr/>
          <a:lstStyle/>
          <a:p>
            <a:r>
              <a:rPr lang="de-DE" dirty="0"/>
              <a:t>Demographische Entwicklung</a:t>
            </a:r>
          </a:p>
          <a:p>
            <a:pPr lvl="1"/>
            <a:r>
              <a:rPr lang="de-DE" dirty="0"/>
              <a:t>Abnahme der Menschen im erwerbsfähigen Alter – Zunahme älterer Menschen mit erhöhtem Versorgungsbedarf</a:t>
            </a:r>
          </a:p>
        </p:txBody>
      </p:sp>
      <p:sp>
        <p:nvSpPr>
          <p:cNvPr id="4" name="Titel 3">
            <a:extLst>
              <a:ext uri="{FF2B5EF4-FFF2-40B4-BE49-F238E27FC236}">
                <a16:creationId xmlns:a16="http://schemas.microsoft.com/office/drawing/2014/main" id="{B04BEDC0-7600-B0B0-0C1E-0CC73BB238B7}"/>
              </a:ext>
            </a:extLst>
          </p:cNvPr>
          <p:cNvSpPr>
            <a:spLocks noGrp="1"/>
          </p:cNvSpPr>
          <p:nvPr>
            <p:ph type="title"/>
          </p:nvPr>
        </p:nvSpPr>
        <p:spPr/>
        <p:txBody>
          <a:bodyPr/>
          <a:lstStyle/>
          <a:p>
            <a:r>
              <a:rPr lang="de-DE" dirty="0"/>
              <a:t>Ausgangslage</a:t>
            </a:r>
          </a:p>
        </p:txBody>
      </p:sp>
      <p:graphicFrame>
        <p:nvGraphicFramePr>
          <p:cNvPr id="2" name="Diagramm 1">
            <a:extLst>
              <a:ext uri="{FF2B5EF4-FFF2-40B4-BE49-F238E27FC236}">
                <a16:creationId xmlns:a16="http://schemas.microsoft.com/office/drawing/2014/main" id="{2B4EDC3F-646A-7855-7469-564B781EC2BF}"/>
              </a:ext>
            </a:extLst>
          </p:cNvPr>
          <p:cNvGraphicFramePr>
            <a:graphicFrameLocks noGrp="1"/>
          </p:cNvGraphicFramePr>
          <p:nvPr/>
        </p:nvGraphicFramePr>
        <p:xfrm>
          <a:off x="623391" y="2060848"/>
          <a:ext cx="10945218"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3" name="Datumsplatzhalter 2">
            <a:extLst>
              <a:ext uri="{FF2B5EF4-FFF2-40B4-BE49-F238E27FC236}">
                <a16:creationId xmlns:a16="http://schemas.microsoft.com/office/drawing/2014/main" id="{30A19677-2C7B-962A-ED61-F5E9C77C61BA}"/>
              </a:ext>
            </a:extLst>
          </p:cNvPr>
          <p:cNvSpPr>
            <a:spLocks noGrp="1"/>
          </p:cNvSpPr>
          <p:nvPr>
            <p:ph type="dt" sz="half" idx="10"/>
          </p:nvPr>
        </p:nvSpPr>
        <p:spPr/>
        <p:txBody>
          <a:bodyPr/>
          <a:lstStyle/>
          <a:p>
            <a:pPr>
              <a:defRPr/>
            </a:pPr>
            <a:fld id="{4A646C56-7C00-4B9E-97C1-258D3411F7BE}" type="datetime1">
              <a:rPr lang="de-DE" smtClean="0"/>
              <a:t>22.05.2023</a:t>
            </a:fld>
            <a:endParaRPr lang="de-DE" dirty="0"/>
          </a:p>
        </p:txBody>
      </p:sp>
      <p:sp>
        <p:nvSpPr>
          <p:cNvPr id="6" name="Fußzeilenplatzhalter 5">
            <a:extLst>
              <a:ext uri="{FF2B5EF4-FFF2-40B4-BE49-F238E27FC236}">
                <a16:creationId xmlns:a16="http://schemas.microsoft.com/office/drawing/2014/main" id="{E9A8DA5F-A071-32D1-C1AA-C8B7C9836826}"/>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7" name="Foliennummernplatzhalter 6">
            <a:extLst>
              <a:ext uri="{FF2B5EF4-FFF2-40B4-BE49-F238E27FC236}">
                <a16:creationId xmlns:a16="http://schemas.microsoft.com/office/drawing/2014/main" id="{6AE87A67-CFA4-BEED-0A0E-F579600CC6C9}"/>
              </a:ext>
            </a:extLst>
          </p:cNvPr>
          <p:cNvSpPr>
            <a:spLocks noGrp="1"/>
          </p:cNvSpPr>
          <p:nvPr>
            <p:ph type="sldNum" sz="quarter" idx="12"/>
          </p:nvPr>
        </p:nvSpPr>
        <p:spPr/>
        <p:txBody>
          <a:bodyPr/>
          <a:lstStyle/>
          <a:p>
            <a:pPr>
              <a:defRPr/>
            </a:pPr>
            <a:fld id="{26B0DD0A-270A-4270-B6CA-863BF67EFA8E}" type="slidenum">
              <a:rPr lang="de-DE" smtClean="0"/>
              <a:pPr>
                <a:defRPr/>
              </a:pPr>
              <a:t>10</a:t>
            </a:fld>
            <a:endParaRPr lang="de-DE" dirty="0"/>
          </a:p>
        </p:txBody>
      </p:sp>
    </p:spTree>
    <p:extLst>
      <p:ext uri="{BB962C8B-B14F-4D97-AF65-F5344CB8AC3E}">
        <p14:creationId xmlns:p14="http://schemas.microsoft.com/office/powerpoint/2010/main" val="174384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5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2" dur="500"/>
                                        <p:tgtEl>
                                          <p:spTgt spid="2">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17" dur="500"/>
                                        <p:tgtEl>
                                          <p:spTgt spid="2">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left)">
                                      <p:cBhvr>
                                        <p:cTn id="22" dur="500"/>
                                        <p:tgtEl>
                                          <p:spTgt spid="2">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graphicEl>
                                              <a:chart seriesIdx="4" categoryIdx="-4" bldStep="series"/>
                                            </p:graphicEl>
                                          </p:spTgt>
                                        </p:tgtEl>
                                        <p:attrNameLst>
                                          <p:attrName>style.visibility</p:attrName>
                                        </p:attrNameLst>
                                      </p:cBhvr>
                                      <p:to>
                                        <p:strVal val="visible"/>
                                      </p:to>
                                    </p:set>
                                    <p:animEffect transition="in" filter="wipe(left)">
                                      <p:cBhvr>
                                        <p:cTn id="27" dur="500"/>
                                        <p:tgtEl>
                                          <p:spTgt spid="2">
                                            <p:graphicEl>
                                              <a:chart seriesIdx="4"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graphicEl>
                                              <a:chart seriesIdx="5" categoryIdx="-4" bldStep="series"/>
                                            </p:graphicEl>
                                          </p:spTgt>
                                        </p:tgtEl>
                                        <p:attrNameLst>
                                          <p:attrName>style.visibility</p:attrName>
                                        </p:attrNameLst>
                                      </p:cBhvr>
                                      <p:to>
                                        <p:strVal val="visible"/>
                                      </p:to>
                                    </p:set>
                                    <p:animEffect transition="in" filter="wipe(left)">
                                      <p:cBhvr>
                                        <p:cTn id="32" dur="500"/>
                                        <p:tgtEl>
                                          <p:spTgt spid="2">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D305CEE8-7886-D33C-A24A-0B3C4A1DCD67}"/>
              </a:ext>
            </a:extLst>
          </p:cNvPr>
          <p:cNvSpPr>
            <a:spLocks noGrp="1"/>
          </p:cNvSpPr>
          <p:nvPr>
            <p:ph idx="1"/>
          </p:nvPr>
        </p:nvSpPr>
        <p:spPr>
          <a:xfrm>
            <a:off x="609600" y="1237619"/>
            <a:ext cx="4380036" cy="5287725"/>
          </a:xfrm>
        </p:spPr>
        <p:txBody>
          <a:bodyPr/>
          <a:lstStyle/>
          <a:p>
            <a:r>
              <a:rPr lang="de-DE" dirty="0"/>
              <a:t>Vielzahl von Regelungen und Abgrenzungen historisch</a:t>
            </a:r>
          </a:p>
          <a:p>
            <a:pPr lvl="1"/>
            <a:r>
              <a:rPr lang="de-DE" dirty="0"/>
              <a:t>Voraussetzungen und Begründungen für deren Einführung heute nicht mehr gültig</a:t>
            </a:r>
          </a:p>
          <a:p>
            <a:pPr lvl="2"/>
            <a:r>
              <a:rPr lang="de-DE" dirty="0"/>
              <a:t>„Angebotsinduzierte Leistungsausweitung“ wegen mangelndem Personal nicht mehr ohne weiteres möglich</a:t>
            </a:r>
          </a:p>
          <a:p>
            <a:pPr lvl="1"/>
            <a:r>
              <a:rPr lang="de-DE" dirty="0"/>
              <a:t>Konkurrenz</a:t>
            </a:r>
          </a:p>
          <a:p>
            <a:pPr lvl="2"/>
            <a:r>
              <a:rPr lang="de-DE" dirty="0"/>
              <a:t>Es besteht keine Konkurrenz der Leistungsanbieter um Patientinnen und Patienten mehr …</a:t>
            </a:r>
          </a:p>
          <a:p>
            <a:pPr lvl="2"/>
            <a:r>
              <a:rPr lang="de-DE" dirty="0"/>
              <a:t>… sondern eher Konkurrenz der Patientinnen und Patienten um die Leistungen</a:t>
            </a:r>
          </a:p>
          <a:p>
            <a:pPr lvl="1"/>
            <a:r>
              <a:rPr lang="de-DE" dirty="0"/>
              <a:t>Heute einfacherer Umsetzung und Zielerreichung als bei Einführung möglich</a:t>
            </a:r>
          </a:p>
          <a:p>
            <a:pPr lvl="2"/>
            <a:r>
              <a:rPr lang="de-DE" dirty="0"/>
              <a:t>Digitalisierung muss allerdings noch ausgebaut werden</a:t>
            </a:r>
          </a:p>
          <a:p>
            <a:pPr lvl="1"/>
            <a:endParaRPr lang="de-DE" dirty="0"/>
          </a:p>
        </p:txBody>
      </p:sp>
      <p:sp>
        <p:nvSpPr>
          <p:cNvPr id="4" name="Titel 3">
            <a:extLst>
              <a:ext uri="{FF2B5EF4-FFF2-40B4-BE49-F238E27FC236}">
                <a16:creationId xmlns:a16="http://schemas.microsoft.com/office/drawing/2014/main" id="{B04BEDC0-7600-B0B0-0C1E-0CC73BB238B7}"/>
              </a:ext>
            </a:extLst>
          </p:cNvPr>
          <p:cNvSpPr>
            <a:spLocks noGrp="1"/>
          </p:cNvSpPr>
          <p:nvPr>
            <p:ph type="title"/>
          </p:nvPr>
        </p:nvSpPr>
        <p:spPr/>
        <p:txBody>
          <a:bodyPr/>
          <a:lstStyle/>
          <a:p>
            <a:r>
              <a:rPr lang="de-DE" dirty="0"/>
              <a:t>Ausgangslage</a:t>
            </a:r>
          </a:p>
        </p:txBody>
      </p:sp>
      <p:pic>
        <p:nvPicPr>
          <p:cNvPr id="1030" name="Picture 6" descr="Charité - so war es damals wirklich im Krankenhaus | STERN.de">
            <a:extLst>
              <a:ext uri="{FF2B5EF4-FFF2-40B4-BE49-F238E27FC236}">
                <a16:creationId xmlns:a16="http://schemas.microsoft.com/office/drawing/2014/main" id="{B1F4CF26-2CF2-B917-68DB-2844732C79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1" r="28580" b="15280"/>
          <a:stretch/>
        </p:blipFill>
        <p:spPr bwMode="auto">
          <a:xfrm>
            <a:off x="4989636" y="1427982"/>
            <a:ext cx="6578972" cy="4878982"/>
          </a:xfrm>
          <a:prstGeom prst="rect">
            <a:avLst/>
          </a:prstGeom>
          <a:noFill/>
          <a:extLst>
            <a:ext uri="{909E8E84-426E-40DD-AFC4-6F175D3DCCD1}">
              <a14:hiddenFill xmlns:a14="http://schemas.microsoft.com/office/drawing/2010/main">
                <a:solidFill>
                  <a:srgbClr val="FFFFFF"/>
                </a:solidFill>
              </a14:hiddenFill>
            </a:ext>
          </a:extLst>
        </p:spPr>
      </p:pic>
      <p:sp>
        <p:nvSpPr>
          <p:cNvPr id="2" name="Datumsplatzhalter 1">
            <a:extLst>
              <a:ext uri="{FF2B5EF4-FFF2-40B4-BE49-F238E27FC236}">
                <a16:creationId xmlns:a16="http://schemas.microsoft.com/office/drawing/2014/main" id="{CE9E65F1-2AD8-321E-C277-3DC26288279C}"/>
              </a:ext>
            </a:extLst>
          </p:cNvPr>
          <p:cNvSpPr>
            <a:spLocks noGrp="1"/>
          </p:cNvSpPr>
          <p:nvPr>
            <p:ph type="dt" sz="half" idx="10"/>
          </p:nvPr>
        </p:nvSpPr>
        <p:spPr/>
        <p:txBody>
          <a:bodyPr/>
          <a:lstStyle/>
          <a:p>
            <a:pPr>
              <a:defRPr/>
            </a:pPr>
            <a:fld id="{678D19B2-A64A-4FC5-A21D-7FCC25939D55}" type="datetime1">
              <a:rPr lang="de-DE" smtClean="0"/>
              <a:t>22.05.2023</a:t>
            </a:fld>
            <a:endParaRPr lang="de-DE" dirty="0"/>
          </a:p>
        </p:txBody>
      </p:sp>
      <p:sp>
        <p:nvSpPr>
          <p:cNvPr id="3" name="Fußzeilenplatzhalter 2">
            <a:extLst>
              <a:ext uri="{FF2B5EF4-FFF2-40B4-BE49-F238E27FC236}">
                <a16:creationId xmlns:a16="http://schemas.microsoft.com/office/drawing/2014/main" id="{1A49E646-2947-119B-FB15-3C9DC3E20E2F}"/>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6" name="Foliennummernplatzhalter 5">
            <a:extLst>
              <a:ext uri="{FF2B5EF4-FFF2-40B4-BE49-F238E27FC236}">
                <a16:creationId xmlns:a16="http://schemas.microsoft.com/office/drawing/2014/main" id="{94825E80-272F-C672-7826-5165070E5E25}"/>
              </a:ext>
            </a:extLst>
          </p:cNvPr>
          <p:cNvSpPr>
            <a:spLocks noGrp="1"/>
          </p:cNvSpPr>
          <p:nvPr>
            <p:ph type="sldNum" sz="quarter" idx="12"/>
          </p:nvPr>
        </p:nvSpPr>
        <p:spPr/>
        <p:txBody>
          <a:bodyPr/>
          <a:lstStyle/>
          <a:p>
            <a:pPr>
              <a:defRPr/>
            </a:pPr>
            <a:fld id="{26B0DD0A-270A-4270-B6CA-863BF67EFA8E}" type="slidenum">
              <a:rPr lang="de-DE" smtClean="0"/>
              <a:pPr>
                <a:defRPr/>
              </a:pPr>
              <a:t>11</a:t>
            </a:fld>
            <a:endParaRPr lang="de-DE" dirty="0"/>
          </a:p>
        </p:txBody>
      </p:sp>
    </p:spTree>
    <p:extLst>
      <p:ext uri="{BB962C8B-B14F-4D97-AF65-F5344CB8AC3E}">
        <p14:creationId xmlns:p14="http://schemas.microsoft.com/office/powerpoint/2010/main" val="233613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85BFF398-6ED1-2311-E108-77B05193E62E}"/>
              </a:ext>
            </a:extLst>
          </p:cNvPr>
          <p:cNvSpPr>
            <a:spLocks noGrp="1"/>
          </p:cNvSpPr>
          <p:nvPr>
            <p:ph idx="1"/>
          </p:nvPr>
        </p:nvSpPr>
        <p:spPr/>
        <p:txBody>
          <a:bodyPr/>
          <a:lstStyle/>
          <a:p>
            <a:pPr marL="0" indent="0">
              <a:buNone/>
            </a:pPr>
            <a:r>
              <a:rPr lang="de-DE" dirty="0"/>
              <a:t>Brauchen wir ein</a:t>
            </a:r>
          </a:p>
          <a:p>
            <a:pPr marL="0" indent="0" algn="ctr">
              <a:buNone/>
            </a:pPr>
            <a:r>
              <a:rPr lang="de-DE" sz="2800" b="1" dirty="0"/>
              <a:t>Bürokratie-Entrümpelungs-Gesetz?</a:t>
            </a:r>
          </a:p>
        </p:txBody>
      </p:sp>
      <p:sp>
        <p:nvSpPr>
          <p:cNvPr id="6" name="Titel 5">
            <a:extLst>
              <a:ext uri="{FF2B5EF4-FFF2-40B4-BE49-F238E27FC236}">
                <a16:creationId xmlns:a16="http://schemas.microsoft.com/office/drawing/2014/main" id="{4876B9BA-2EAC-7EA7-AD9E-0D26A47116AD}"/>
              </a:ext>
            </a:extLst>
          </p:cNvPr>
          <p:cNvSpPr>
            <a:spLocks noGrp="1"/>
          </p:cNvSpPr>
          <p:nvPr>
            <p:ph type="title"/>
          </p:nvPr>
        </p:nvSpPr>
        <p:spPr/>
        <p:txBody>
          <a:bodyPr/>
          <a:lstStyle/>
          <a:p>
            <a:r>
              <a:rPr lang="de-DE" dirty="0"/>
              <a:t>Bürokratie-Entrümpelung</a:t>
            </a:r>
          </a:p>
        </p:txBody>
      </p:sp>
      <p:pic>
        <p:nvPicPr>
          <p:cNvPr id="10" name="Grafik 9" descr="Ein Bild, das orange, draußen, Spielzeug enthält.">
            <a:extLst>
              <a:ext uri="{FF2B5EF4-FFF2-40B4-BE49-F238E27FC236}">
                <a16:creationId xmlns:a16="http://schemas.microsoft.com/office/drawing/2014/main" id="{3104EE04-6B13-EA25-E5B4-E27585AD5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2115475"/>
            <a:ext cx="7920880" cy="4438424"/>
          </a:xfrm>
          <a:prstGeom prst="rect">
            <a:avLst/>
          </a:prstGeom>
        </p:spPr>
      </p:pic>
      <p:sp>
        <p:nvSpPr>
          <p:cNvPr id="2" name="Datumsplatzhalter 1">
            <a:extLst>
              <a:ext uri="{FF2B5EF4-FFF2-40B4-BE49-F238E27FC236}">
                <a16:creationId xmlns:a16="http://schemas.microsoft.com/office/drawing/2014/main" id="{295A2894-931B-172B-A305-A1DC1DE3F2C5}"/>
              </a:ext>
            </a:extLst>
          </p:cNvPr>
          <p:cNvSpPr>
            <a:spLocks noGrp="1"/>
          </p:cNvSpPr>
          <p:nvPr>
            <p:ph type="dt" sz="half" idx="10"/>
          </p:nvPr>
        </p:nvSpPr>
        <p:spPr/>
        <p:txBody>
          <a:bodyPr/>
          <a:lstStyle/>
          <a:p>
            <a:pPr>
              <a:defRPr/>
            </a:pPr>
            <a:fld id="{A54CE009-F8E1-44A6-9DEA-7A77B8C6F9F4}" type="datetime1">
              <a:rPr lang="de-DE" smtClean="0"/>
              <a:t>22.05.2023</a:t>
            </a:fld>
            <a:endParaRPr lang="de-DE" dirty="0"/>
          </a:p>
        </p:txBody>
      </p:sp>
      <p:sp>
        <p:nvSpPr>
          <p:cNvPr id="3" name="Fußzeilenplatzhalter 2">
            <a:extLst>
              <a:ext uri="{FF2B5EF4-FFF2-40B4-BE49-F238E27FC236}">
                <a16:creationId xmlns:a16="http://schemas.microsoft.com/office/drawing/2014/main" id="{EE86627F-CC39-4115-C981-10FF03A1BB8D}"/>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4" name="Foliennummernplatzhalter 3">
            <a:extLst>
              <a:ext uri="{FF2B5EF4-FFF2-40B4-BE49-F238E27FC236}">
                <a16:creationId xmlns:a16="http://schemas.microsoft.com/office/drawing/2014/main" id="{52276799-B473-4961-1100-F9DAF0FE6E80}"/>
              </a:ext>
            </a:extLst>
          </p:cNvPr>
          <p:cNvSpPr>
            <a:spLocks noGrp="1"/>
          </p:cNvSpPr>
          <p:nvPr>
            <p:ph type="sldNum" sz="quarter" idx="12"/>
          </p:nvPr>
        </p:nvSpPr>
        <p:spPr/>
        <p:txBody>
          <a:bodyPr/>
          <a:lstStyle/>
          <a:p>
            <a:pPr>
              <a:defRPr/>
            </a:pPr>
            <a:fld id="{26B0DD0A-270A-4270-B6CA-863BF67EFA8E}" type="slidenum">
              <a:rPr lang="de-DE" smtClean="0"/>
              <a:pPr>
                <a:defRPr/>
              </a:pPr>
              <a:t>12</a:t>
            </a:fld>
            <a:endParaRPr lang="de-DE" dirty="0"/>
          </a:p>
        </p:txBody>
      </p:sp>
    </p:spTree>
    <p:extLst>
      <p:ext uri="{BB962C8B-B14F-4D97-AF65-F5344CB8AC3E}">
        <p14:creationId xmlns:p14="http://schemas.microsoft.com/office/powerpoint/2010/main" val="3067076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3000"/>
                                        <p:tgtEl>
                                          <p:spTgt spid="8">
                                            <p:txEl>
                                              <p:pRg st="1" end="1"/>
                                            </p:txEl>
                                          </p:spTgt>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ieren 29">
            <a:extLst>
              <a:ext uri="{FF2B5EF4-FFF2-40B4-BE49-F238E27FC236}">
                <a16:creationId xmlns:a16="http://schemas.microsoft.com/office/drawing/2014/main" id="{38E17B12-F936-AAA2-E42A-0895A3BF7642}"/>
              </a:ext>
            </a:extLst>
          </p:cNvPr>
          <p:cNvGrpSpPr/>
          <p:nvPr/>
        </p:nvGrpSpPr>
        <p:grpSpPr>
          <a:xfrm>
            <a:off x="4074847" y="1145711"/>
            <a:ext cx="8112224" cy="3565394"/>
            <a:chOff x="4074847" y="1052737"/>
            <a:chExt cx="8112224" cy="3658368"/>
          </a:xfrm>
        </p:grpSpPr>
        <p:sp>
          <p:nvSpPr>
            <p:cNvPr id="7" name="Rechteck 6">
              <a:extLst>
                <a:ext uri="{FF2B5EF4-FFF2-40B4-BE49-F238E27FC236}">
                  <a16:creationId xmlns:a16="http://schemas.microsoft.com/office/drawing/2014/main" id="{78843E80-F7FA-7203-9123-60EFE3624E67}"/>
                </a:ext>
              </a:extLst>
            </p:cNvPr>
            <p:cNvSpPr/>
            <p:nvPr/>
          </p:nvSpPr>
          <p:spPr>
            <a:xfrm>
              <a:off x="4074847" y="1052737"/>
              <a:ext cx="8112224" cy="3651499"/>
            </a:xfrm>
            <a:prstGeom prst="rect">
              <a:avLst/>
            </a:prstGeom>
            <a:blipFill>
              <a:blip r:embed="rId2"/>
              <a:tile tx="0" ty="0" sx="100000" sy="100000" flip="none" algn="tl"/>
            </a:blipFill>
            <a:ln>
              <a:noFill/>
            </a:ln>
          </p:spPr>
          <p:style>
            <a:lnRef idx="2">
              <a:schemeClr val="dk1"/>
            </a:lnRef>
            <a:fillRef idx="1">
              <a:schemeClr val="lt1"/>
            </a:fillRef>
            <a:effectRef idx="0">
              <a:schemeClr val="dk1"/>
            </a:effectRef>
            <a:fontRef idx="minor">
              <a:schemeClr val="dk1"/>
            </a:fontRef>
          </p:style>
          <p:txBody>
            <a:bodyPr tIns="46800" rtlCol="0" anchor="ctr"/>
            <a:lstStyle/>
            <a:p>
              <a:pPr algn="ctr"/>
              <a:endParaRPr lang="de-DE" sz="1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hteck 7">
              <a:extLst>
                <a:ext uri="{FF2B5EF4-FFF2-40B4-BE49-F238E27FC236}">
                  <a16:creationId xmlns:a16="http://schemas.microsoft.com/office/drawing/2014/main" id="{B2469454-FE1C-73E3-D433-B32C84582E1E}"/>
                </a:ext>
              </a:extLst>
            </p:cNvPr>
            <p:cNvSpPr/>
            <p:nvPr/>
          </p:nvSpPr>
          <p:spPr>
            <a:xfrm>
              <a:off x="4074847" y="1052737"/>
              <a:ext cx="8112224" cy="3658368"/>
            </a:xfrm>
            <a:prstGeom prst="rect">
              <a:avLst/>
            </a:prstGeom>
            <a:gradFill flip="none" rotWithShape="1">
              <a:gsLst>
                <a:gs pos="0">
                  <a:schemeClr val="bg1">
                    <a:lumMod val="95000"/>
                    <a:alpha val="50000"/>
                  </a:schemeClr>
                </a:gs>
                <a:gs pos="50000">
                  <a:schemeClr val="bg1">
                    <a:lumMod val="75000"/>
                    <a:alpha val="50000"/>
                  </a:schemeClr>
                </a:gs>
                <a:gs pos="100000">
                  <a:schemeClr val="bg1">
                    <a:lumMod val="50000"/>
                    <a:alpha val="50000"/>
                  </a:schemeClr>
                </a:gs>
              </a:gsLst>
              <a:lin ang="13500000" scaled="1"/>
              <a:tileRect/>
            </a:gradFill>
            <a:ln>
              <a:noFill/>
            </a:ln>
          </p:spPr>
          <p:style>
            <a:lnRef idx="2">
              <a:schemeClr val="dk1"/>
            </a:lnRef>
            <a:fillRef idx="1">
              <a:schemeClr val="lt1"/>
            </a:fillRef>
            <a:effectRef idx="0">
              <a:schemeClr val="dk1"/>
            </a:effectRef>
            <a:fontRef idx="minor">
              <a:schemeClr val="dk1"/>
            </a:fontRef>
          </p:style>
          <p:txBody>
            <a:bodyPr tIns="46800" rtlCol="0" anchor="ctr"/>
            <a:lstStyle/>
            <a:p>
              <a:pPr algn="ctr"/>
              <a:endParaRPr lang="de-DE" sz="1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sp>
        <p:nvSpPr>
          <p:cNvPr id="5" name="Inhaltsplatzhalter 4">
            <a:extLst>
              <a:ext uri="{FF2B5EF4-FFF2-40B4-BE49-F238E27FC236}">
                <a16:creationId xmlns:a16="http://schemas.microsoft.com/office/drawing/2014/main" id="{D305CEE8-7886-D33C-A24A-0B3C4A1DCD67}"/>
              </a:ext>
            </a:extLst>
          </p:cNvPr>
          <p:cNvSpPr>
            <a:spLocks noGrp="1"/>
          </p:cNvSpPr>
          <p:nvPr>
            <p:ph idx="1"/>
          </p:nvPr>
        </p:nvSpPr>
        <p:spPr>
          <a:xfrm>
            <a:off x="609600" y="1237619"/>
            <a:ext cx="3470176" cy="5287725"/>
          </a:xfrm>
        </p:spPr>
        <p:txBody>
          <a:bodyPr/>
          <a:lstStyle/>
          <a:p>
            <a:r>
              <a:rPr lang="de-DE" dirty="0"/>
              <a:t>Aus Patientensicht:</a:t>
            </a:r>
          </a:p>
          <a:p>
            <a:pPr lvl="1"/>
            <a:r>
              <a:rPr lang="de-DE" dirty="0"/>
              <a:t>Intransparenz und Komplexität: </a:t>
            </a:r>
          </a:p>
          <a:p>
            <a:pPr lvl="2"/>
            <a:r>
              <a:rPr lang="de-DE" dirty="0"/>
              <a:t>„richtige“ Anlaufstelle oft nicht bekannt</a:t>
            </a:r>
          </a:p>
          <a:p>
            <a:pPr lvl="1"/>
            <a:r>
              <a:rPr lang="de-DE" dirty="0"/>
              <a:t>Fehlende Kontinuität, viele unterschiedliche Behandlungsschritte: </a:t>
            </a:r>
          </a:p>
          <a:p>
            <a:pPr lvl="2"/>
            <a:r>
              <a:rPr lang="de-DE" dirty="0"/>
              <a:t>Keine Behandlung „aus einer Hand“, selbst bei definierten Krankheitsbildern</a:t>
            </a:r>
          </a:p>
          <a:p>
            <a:pPr lvl="2"/>
            <a:r>
              <a:rPr lang="de-DE" dirty="0"/>
              <a:t>Z. B. Nachbehandelnder ≠ Operateur </a:t>
            </a:r>
          </a:p>
          <a:p>
            <a:pPr lvl="1"/>
            <a:r>
              <a:rPr lang="de-DE" dirty="0"/>
              <a:t>Verzögerung des Behandlungsablaufs: </a:t>
            </a:r>
          </a:p>
          <a:p>
            <a:pPr lvl="2"/>
            <a:r>
              <a:rPr lang="de-DE" dirty="0"/>
              <a:t>Mehrere Terminvereinbarungen bei unterschiedlichen Behandlern</a:t>
            </a:r>
          </a:p>
          <a:p>
            <a:pPr lvl="2"/>
            <a:endParaRPr lang="de-DE" dirty="0"/>
          </a:p>
          <a:p>
            <a:pPr lvl="1"/>
            <a:endParaRPr lang="de-DE" dirty="0"/>
          </a:p>
        </p:txBody>
      </p:sp>
      <p:sp>
        <p:nvSpPr>
          <p:cNvPr id="4" name="Titel 3">
            <a:extLst>
              <a:ext uri="{FF2B5EF4-FFF2-40B4-BE49-F238E27FC236}">
                <a16:creationId xmlns:a16="http://schemas.microsoft.com/office/drawing/2014/main" id="{B04BEDC0-7600-B0B0-0C1E-0CC73BB238B7}"/>
              </a:ext>
            </a:extLst>
          </p:cNvPr>
          <p:cNvSpPr>
            <a:spLocks noGrp="1"/>
          </p:cNvSpPr>
          <p:nvPr>
            <p:ph type="title"/>
          </p:nvPr>
        </p:nvSpPr>
        <p:spPr/>
        <p:txBody>
          <a:bodyPr/>
          <a:lstStyle/>
          <a:p>
            <a:r>
              <a:rPr lang="de-DE"/>
              <a:t>Beispiel: (klinisch-) ambulante Versorgung</a:t>
            </a:r>
            <a:endParaRPr lang="de-DE" dirty="0"/>
          </a:p>
        </p:txBody>
      </p:sp>
      <p:sp>
        <p:nvSpPr>
          <p:cNvPr id="9" name="Parallelogramm 8">
            <a:extLst>
              <a:ext uri="{FF2B5EF4-FFF2-40B4-BE49-F238E27FC236}">
                <a16:creationId xmlns:a16="http://schemas.microsoft.com/office/drawing/2014/main" id="{CFFBC001-6893-BB15-8410-C2E0563861E8}"/>
              </a:ext>
            </a:extLst>
          </p:cNvPr>
          <p:cNvSpPr/>
          <p:nvPr/>
        </p:nvSpPr>
        <p:spPr>
          <a:xfrm rot="10800000" flipH="1">
            <a:off x="4079776" y="4718968"/>
            <a:ext cx="8112224" cy="1878382"/>
          </a:xfrm>
          <a:prstGeom prst="rect">
            <a:avLst/>
          </a:prstGeom>
          <a:blipFill>
            <a:blip r:embed="rId3"/>
            <a:tile tx="0" ty="0" sx="100000" sy="100000" flip="none" algn="tl"/>
          </a:bli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sp>
        <p:nvSpPr>
          <p:cNvPr id="10" name="Rechteck 9">
            <a:extLst>
              <a:ext uri="{FF2B5EF4-FFF2-40B4-BE49-F238E27FC236}">
                <a16:creationId xmlns:a16="http://schemas.microsoft.com/office/drawing/2014/main" id="{161EAB9B-D9A7-7EE6-14B5-9A4DC8402401}"/>
              </a:ext>
            </a:extLst>
          </p:cNvPr>
          <p:cNvSpPr/>
          <p:nvPr/>
        </p:nvSpPr>
        <p:spPr>
          <a:xfrm>
            <a:off x="4303838" y="3164032"/>
            <a:ext cx="809488" cy="1554936"/>
          </a:xfrm>
          <a:prstGeom prst="rect">
            <a:avLst/>
          </a:prstGeom>
          <a:gradFill flip="none" rotWithShape="1">
            <a:gsLst>
              <a:gs pos="0">
                <a:schemeClr val="bg1"/>
              </a:gs>
              <a:gs pos="100000">
                <a:schemeClr val="bg1">
                  <a:lumMod val="75000"/>
                </a:schemeClr>
              </a:gs>
            </a:gsLst>
            <a:lin ang="13500000" scaled="1"/>
            <a:tileRect/>
          </a:gradFill>
          <a:ln>
            <a:noFill/>
          </a:ln>
          <a:effectLst>
            <a:reflection blurRad="6350" stA="50000" endA="300" endPos="90000" dir="5400000" sy="-100000" algn="bl" rotWithShape="0"/>
          </a:effectLst>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tIns="180000" rtlCol="0" anchor="t" anchorCtr="0"/>
          <a:lstStyle/>
          <a:p>
            <a:pPr algn="ctr"/>
            <a:r>
              <a:rPr lang="de-DE" sz="800" dirty="0"/>
              <a:t>Notfall-behandlung</a:t>
            </a:r>
          </a:p>
        </p:txBody>
      </p:sp>
      <p:sp>
        <p:nvSpPr>
          <p:cNvPr id="11" name="Freihandform: Form 10">
            <a:extLst>
              <a:ext uri="{FF2B5EF4-FFF2-40B4-BE49-F238E27FC236}">
                <a16:creationId xmlns:a16="http://schemas.microsoft.com/office/drawing/2014/main" id="{C8104D2E-37E7-3A35-2A2F-E19E5665557B}"/>
              </a:ext>
            </a:extLst>
          </p:cNvPr>
          <p:cNvSpPr/>
          <p:nvPr/>
        </p:nvSpPr>
        <p:spPr>
          <a:xfrm>
            <a:off x="4829996" y="4019758"/>
            <a:ext cx="175048" cy="56502"/>
          </a:xfrm>
          <a:custGeom>
            <a:avLst/>
            <a:gdLst>
              <a:gd name="connsiteX0" fmla="*/ 353354 w 449593"/>
              <a:gd name="connsiteY0" fmla="*/ 935 h 145035"/>
              <a:gd name="connsiteX1" fmla="*/ 403434 w 449593"/>
              <a:gd name="connsiteY1" fmla="*/ 15440 h 145035"/>
              <a:gd name="connsiteX2" fmla="*/ 415189 w 449593"/>
              <a:gd name="connsiteY2" fmla="*/ 25845 h 145035"/>
              <a:gd name="connsiteX3" fmla="*/ 417177 w 449593"/>
              <a:gd name="connsiteY3" fmla="*/ 30626 h 145035"/>
              <a:gd name="connsiteX4" fmla="*/ 429417 w 449593"/>
              <a:gd name="connsiteY4" fmla="*/ 38128 h 145035"/>
              <a:gd name="connsiteX5" fmla="*/ 449593 w 449593"/>
              <a:gd name="connsiteY5" fmla="*/ 82410 h 145035"/>
              <a:gd name="connsiteX6" fmla="*/ 380706 w 449593"/>
              <a:gd name="connsiteY6" fmla="*/ 145035 h 145035"/>
              <a:gd name="connsiteX7" fmla="*/ 331996 w 449593"/>
              <a:gd name="connsiteY7" fmla="*/ 126693 h 145035"/>
              <a:gd name="connsiteX8" fmla="*/ 314780 w 449593"/>
              <a:gd name="connsiteY8" fmla="*/ 88908 h 145035"/>
              <a:gd name="connsiteX9" fmla="*/ 308809 w 449593"/>
              <a:gd name="connsiteY9" fmla="*/ 87020 h 145035"/>
              <a:gd name="connsiteX10" fmla="*/ 1137 w 449593"/>
              <a:gd name="connsiteY10" fmla="*/ 84133 h 145035"/>
              <a:gd name="connsiteX11" fmla="*/ 0 w 449593"/>
              <a:gd name="connsiteY11" fmla="*/ 65588 h 145035"/>
              <a:gd name="connsiteX12" fmla="*/ 353354 w 449593"/>
              <a:gd name="connsiteY12" fmla="*/ 935 h 14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93" h="145035">
                <a:moveTo>
                  <a:pt x="353354" y="935"/>
                </a:moveTo>
                <a:cubicBezTo>
                  <a:pt x="370051" y="2746"/>
                  <a:pt x="386742" y="7291"/>
                  <a:pt x="403434" y="15440"/>
                </a:cubicBezTo>
                <a:cubicBezTo>
                  <a:pt x="407384" y="15440"/>
                  <a:pt x="411423" y="19480"/>
                  <a:pt x="415189" y="25845"/>
                </a:cubicBezTo>
                <a:lnTo>
                  <a:pt x="417177" y="30626"/>
                </a:lnTo>
                <a:lnTo>
                  <a:pt x="429417" y="38128"/>
                </a:lnTo>
                <a:cubicBezTo>
                  <a:pt x="441883" y="49460"/>
                  <a:pt x="449593" y="65117"/>
                  <a:pt x="449593" y="82410"/>
                </a:cubicBezTo>
                <a:cubicBezTo>
                  <a:pt x="449593" y="116997"/>
                  <a:pt x="418751" y="145035"/>
                  <a:pt x="380706" y="145035"/>
                </a:cubicBezTo>
                <a:cubicBezTo>
                  <a:pt x="361684" y="145035"/>
                  <a:pt x="344462" y="138026"/>
                  <a:pt x="331996" y="126693"/>
                </a:cubicBezTo>
                <a:lnTo>
                  <a:pt x="314780" y="88908"/>
                </a:lnTo>
                <a:lnTo>
                  <a:pt x="308809" y="87020"/>
                </a:lnTo>
                <a:cubicBezTo>
                  <a:pt x="199318" y="70933"/>
                  <a:pt x="89793" y="169941"/>
                  <a:pt x="1137" y="84133"/>
                </a:cubicBezTo>
                <a:lnTo>
                  <a:pt x="0" y="65588"/>
                </a:lnTo>
                <a:cubicBezTo>
                  <a:pt x="119326" y="109468"/>
                  <a:pt x="236476" y="-11749"/>
                  <a:pt x="353354" y="935"/>
                </a:cubicBezTo>
                <a:close/>
              </a:path>
            </a:pathLst>
          </a:custGeom>
          <a:gradFill flip="none" rotWithShape="1">
            <a:gsLst>
              <a:gs pos="0">
                <a:srgbClr val="777777">
                  <a:shade val="30000"/>
                  <a:satMod val="115000"/>
                </a:srgbClr>
              </a:gs>
              <a:gs pos="50000">
                <a:srgbClr val="777777">
                  <a:shade val="67500"/>
                  <a:satMod val="115000"/>
                </a:srgbClr>
              </a:gs>
              <a:gs pos="100000">
                <a:srgbClr val="777777">
                  <a:shade val="100000"/>
                  <a:satMod val="115000"/>
                </a:srgbClr>
              </a:gs>
            </a:gsLst>
            <a:lin ang="81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sz="1400" dirty="0" err="1"/>
          </a:p>
        </p:txBody>
      </p:sp>
      <p:sp>
        <p:nvSpPr>
          <p:cNvPr id="12" name="Rechteck 11">
            <a:extLst>
              <a:ext uri="{FF2B5EF4-FFF2-40B4-BE49-F238E27FC236}">
                <a16:creationId xmlns:a16="http://schemas.microsoft.com/office/drawing/2014/main" id="{FDEB946F-4A88-21E4-AF51-C693D939C424}"/>
              </a:ext>
            </a:extLst>
          </p:cNvPr>
          <p:cNvSpPr/>
          <p:nvPr/>
        </p:nvSpPr>
        <p:spPr>
          <a:xfrm>
            <a:off x="5455668" y="3164032"/>
            <a:ext cx="809488" cy="1554936"/>
          </a:xfrm>
          <a:prstGeom prst="rect">
            <a:avLst/>
          </a:prstGeom>
          <a:gradFill flip="none" rotWithShape="1">
            <a:gsLst>
              <a:gs pos="0">
                <a:schemeClr val="bg1"/>
              </a:gs>
              <a:gs pos="100000">
                <a:schemeClr val="bg1">
                  <a:lumMod val="75000"/>
                </a:schemeClr>
              </a:gs>
            </a:gsLst>
            <a:lin ang="13500000" scaled="1"/>
            <a:tileRect/>
          </a:gradFill>
          <a:ln>
            <a:noFill/>
          </a:ln>
          <a:effectLst>
            <a:reflection blurRad="6350" stA="50000" endA="300" endPos="90000" dir="5400000" sy="-100000" algn="bl" rotWithShape="0"/>
          </a:effectLst>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tIns="180000" rtlCol="0" anchor="t" anchorCtr="0"/>
          <a:lstStyle/>
          <a:p>
            <a:pPr algn="ctr"/>
            <a:r>
              <a:rPr lang="de-DE" sz="800" dirty="0"/>
              <a:t>Ermächtigung</a:t>
            </a:r>
          </a:p>
        </p:txBody>
      </p:sp>
      <p:sp>
        <p:nvSpPr>
          <p:cNvPr id="13" name="Freihandform: Form 12">
            <a:extLst>
              <a:ext uri="{FF2B5EF4-FFF2-40B4-BE49-F238E27FC236}">
                <a16:creationId xmlns:a16="http://schemas.microsoft.com/office/drawing/2014/main" id="{3CE873C1-4611-F77F-A3AF-5069779D692F}"/>
              </a:ext>
            </a:extLst>
          </p:cNvPr>
          <p:cNvSpPr/>
          <p:nvPr/>
        </p:nvSpPr>
        <p:spPr>
          <a:xfrm>
            <a:off x="5981826" y="4019758"/>
            <a:ext cx="175048" cy="56502"/>
          </a:xfrm>
          <a:custGeom>
            <a:avLst/>
            <a:gdLst>
              <a:gd name="connsiteX0" fmla="*/ 353354 w 449593"/>
              <a:gd name="connsiteY0" fmla="*/ 935 h 145035"/>
              <a:gd name="connsiteX1" fmla="*/ 403434 w 449593"/>
              <a:gd name="connsiteY1" fmla="*/ 15440 h 145035"/>
              <a:gd name="connsiteX2" fmla="*/ 415189 w 449593"/>
              <a:gd name="connsiteY2" fmla="*/ 25845 h 145035"/>
              <a:gd name="connsiteX3" fmla="*/ 417177 w 449593"/>
              <a:gd name="connsiteY3" fmla="*/ 30626 h 145035"/>
              <a:gd name="connsiteX4" fmla="*/ 429417 w 449593"/>
              <a:gd name="connsiteY4" fmla="*/ 38128 h 145035"/>
              <a:gd name="connsiteX5" fmla="*/ 449593 w 449593"/>
              <a:gd name="connsiteY5" fmla="*/ 82410 h 145035"/>
              <a:gd name="connsiteX6" fmla="*/ 380706 w 449593"/>
              <a:gd name="connsiteY6" fmla="*/ 145035 h 145035"/>
              <a:gd name="connsiteX7" fmla="*/ 331996 w 449593"/>
              <a:gd name="connsiteY7" fmla="*/ 126693 h 145035"/>
              <a:gd name="connsiteX8" fmla="*/ 314780 w 449593"/>
              <a:gd name="connsiteY8" fmla="*/ 88908 h 145035"/>
              <a:gd name="connsiteX9" fmla="*/ 308809 w 449593"/>
              <a:gd name="connsiteY9" fmla="*/ 87020 h 145035"/>
              <a:gd name="connsiteX10" fmla="*/ 1137 w 449593"/>
              <a:gd name="connsiteY10" fmla="*/ 84133 h 145035"/>
              <a:gd name="connsiteX11" fmla="*/ 0 w 449593"/>
              <a:gd name="connsiteY11" fmla="*/ 65588 h 145035"/>
              <a:gd name="connsiteX12" fmla="*/ 353354 w 449593"/>
              <a:gd name="connsiteY12" fmla="*/ 935 h 14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93" h="145035">
                <a:moveTo>
                  <a:pt x="353354" y="935"/>
                </a:moveTo>
                <a:cubicBezTo>
                  <a:pt x="370051" y="2746"/>
                  <a:pt x="386742" y="7291"/>
                  <a:pt x="403434" y="15440"/>
                </a:cubicBezTo>
                <a:cubicBezTo>
                  <a:pt x="407384" y="15440"/>
                  <a:pt x="411423" y="19480"/>
                  <a:pt x="415189" y="25845"/>
                </a:cubicBezTo>
                <a:lnTo>
                  <a:pt x="417177" y="30626"/>
                </a:lnTo>
                <a:lnTo>
                  <a:pt x="429417" y="38128"/>
                </a:lnTo>
                <a:cubicBezTo>
                  <a:pt x="441883" y="49460"/>
                  <a:pt x="449593" y="65117"/>
                  <a:pt x="449593" y="82410"/>
                </a:cubicBezTo>
                <a:cubicBezTo>
                  <a:pt x="449593" y="116997"/>
                  <a:pt x="418751" y="145035"/>
                  <a:pt x="380706" y="145035"/>
                </a:cubicBezTo>
                <a:cubicBezTo>
                  <a:pt x="361684" y="145035"/>
                  <a:pt x="344462" y="138026"/>
                  <a:pt x="331996" y="126693"/>
                </a:cubicBezTo>
                <a:lnTo>
                  <a:pt x="314780" y="88908"/>
                </a:lnTo>
                <a:lnTo>
                  <a:pt x="308809" y="87020"/>
                </a:lnTo>
                <a:cubicBezTo>
                  <a:pt x="199318" y="70933"/>
                  <a:pt x="89793" y="169941"/>
                  <a:pt x="1137" y="84133"/>
                </a:cubicBezTo>
                <a:lnTo>
                  <a:pt x="0" y="65588"/>
                </a:lnTo>
                <a:cubicBezTo>
                  <a:pt x="119326" y="109468"/>
                  <a:pt x="236476" y="-11749"/>
                  <a:pt x="353354" y="935"/>
                </a:cubicBezTo>
                <a:close/>
              </a:path>
            </a:pathLst>
          </a:custGeom>
          <a:gradFill flip="none" rotWithShape="1">
            <a:gsLst>
              <a:gs pos="0">
                <a:srgbClr val="777777">
                  <a:shade val="30000"/>
                  <a:satMod val="115000"/>
                </a:srgbClr>
              </a:gs>
              <a:gs pos="50000">
                <a:srgbClr val="777777">
                  <a:shade val="67500"/>
                  <a:satMod val="115000"/>
                </a:srgbClr>
              </a:gs>
              <a:gs pos="100000">
                <a:srgbClr val="777777">
                  <a:shade val="100000"/>
                  <a:satMod val="115000"/>
                </a:srgbClr>
              </a:gs>
            </a:gsLst>
            <a:lin ang="81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sz="1400" dirty="0" err="1"/>
          </a:p>
        </p:txBody>
      </p:sp>
      <p:sp>
        <p:nvSpPr>
          <p:cNvPr id="14" name="Rechteck 13">
            <a:extLst>
              <a:ext uri="{FF2B5EF4-FFF2-40B4-BE49-F238E27FC236}">
                <a16:creationId xmlns:a16="http://schemas.microsoft.com/office/drawing/2014/main" id="{53543DB4-E418-ADC7-FEB5-4864F6E74814}"/>
              </a:ext>
            </a:extLst>
          </p:cNvPr>
          <p:cNvSpPr/>
          <p:nvPr/>
        </p:nvSpPr>
        <p:spPr>
          <a:xfrm>
            <a:off x="6607497" y="3164032"/>
            <a:ext cx="809488" cy="1554936"/>
          </a:xfrm>
          <a:prstGeom prst="rect">
            <a:avLst/>
          </a:prstGeom>
          <a:gradFill flip="none" rotWithShape="1">
            <a:gsLst>
              <a:gs pos="0">
                <a:schemeClr val="bg1"/>
              </a:gs>
              <a:gs pos="100000">
                <a:schemeClr val="bg1">
                  <a:lumMod val="75000"/>
                </a:schemeClr>
              </a:gs>
            </a:gsLst>
            <a:lin ang="13500000" scaled="1"/>
            <a:tileRect/>
          </a:gradFill>
          <a:ln>
            <a:noFill/>
          </a:ln>
          <a:effectLst>
            <a:reflection blurRad="6350" stA="50000" endA="300" endPos="90000" dir="5400000" sy="-100000" algn="bl" rotWithShape="0"/>
          </a:effectLst>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tIns="180000" rtlCol="0" anchor="t" anchorCtr="0"/>
          <a:lstStyle/>
          <a:p>
            <a:pPr algn="ctr"/>
            <a:r>
              <a:rPr lang="de-DE" sz="800" dirty="0"/>
              <a:t>Vorstationäre Behandlung</a:t>
            </a:r>
          </a:p>
          <a:p>
            <a:pPr algn="ctr"/>
            <a:endParaRPr lang="de-DE" sz="800" dirty="0" err="1"/>
          </a:p>
        </p:txBody>
      </p:sp>
      <p:sp>
        <p:nvSpPr>
          <p:cNvPr id="15" name="Freihandform: Form 14">
            <a:extLst>
              <a:ext uri="{FF2B5EF4-FFF2-40B4-BE49-F238E27FC236}">
                <a16:creationId xmlns:a16="http://schemas.microsoft.com/office/drawing/2014/main" id="{34CD6E39-199F-A89A-CEB4-361826CA9A07}"/>
              </a:ext>
            </a:extLst>
          </p:cNvPr>
          <p:cNvSpPr/>
          <p:nvPr/>
        </p:nvSpPr>
        <p:spPr>
          <a:xfrm>
            <a:off x="7133655" y="4019758"/>
            <a:ext cx="175048" cy="56502"/>
          </a:xfrm>
          <a:custGeom>
            <a:avLst/>
            <a:gdLst>
              <a:gd name="connsiteX0" fmla="*/ 353354 w 449593"/>
              <a:gd name="connsiteY0" fmla="*/ 935 h 145035"/>
              <a:gd name="connsiteX1" fmla="*/ 403434 w 449593"/>
              <a:gd name="connsiteY1" fmla="*/ 15440 h 145035"/>
              <a:gd name="connsiteX2" fmla="*/ 415189 w 449593"/>
              <a:gd name="connsiteY2" fmla="*/ 25845 h 145035"/>
              <a:gd name="connsiteX3" fmla="*/ 417177 w 449593"/>
              <a:gd name="connsiteY3" fmla="*/ 30626 h 145035"/>
              <a:gd name="connsiteX4" fmla="*/ 429417 w 449593"/>
              <a:gd name="connsiteY4" fmla="*/ 38128 h 145035"/>
              <a:gd name="connsiteX5" fmla="*/ 449593 w 449593"/>
              <a:gd name="connsiteY5" fmla="*/ 82410 h 145035"/>
              <a:gd name="connsiteX6" fmla="*/ 380706 w 449593"/>
              <a:gd name="connsiteY6" fmla="*/ 145035 h 145035"/>
              <a:gd name="connsiteX7" fmla="*/ 331996 w 449593"/>
              <a:gd name="connsiteY7" fmla="*/ 126693 h 145035"/>
              <a:gd name="connsiteX8" fmla="*/ 314780 w 449593"/>
              <a:gd name="connsiteY8" fmla="*/ 88908 h 145035"/>
              <a:gd name="connsiteX9" fmla="*/ 308809 w 449593"/>
              <a:gd name="connsiteY9" fmla="*/ 87020 h 145035"/>
              <a:gd name="connsiteX10" fmla="*/ 1137 w 449593"/>
              <a:gd name="connsiteY10" fmla="*/ 84133 h 145035"/>
              <a:gd name="connsiteX11" fmla="*/ 0 w 449593"/>
              <a:gd name="connsiteY11" fmla="*/ 65588 h 145035"/>
              <a:gd name="connsiteX12" fmla="*/ 353354 w 449593"/>
              <a:gd name="connsiteY12" fmla="*/ 935 h 14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93" h="145035">
                <a:moveTo>
                  <a:pt x="353354" y="935"/>
                </a:moveTo>
                <a:cubicBezTo>
                  <a:pt x="370051" y="2746"/>
                  <a:pt x="386742" y="7291"/>
                  <a:pt x="403434" y="15440"/>
                </a:cubicBezTo>
                <a:cubicBezTo>
                  <a:pt x="407384" y="15440"/>
                  <a:pt x="411423" y="19480"/>
                  <a:pt x="415189" y="25845"/>
                </a:cubicBezTo>
                <a:lnTo>
                  <a:pt x="417177" y="30626"/>
                </a:lnTo>
                <a:lnTo>
                  <a:pt x="429417" y="38128"/>
                </a:lnTo>
                <a:cubicBezTo>
                  <a:pt x="441883" y="49460"/>
                  <a:pt x="449593" y="65117"/>
                  <a:pt x="449593" y="82410"/>
                </a:cubicBezTo>
                <a:cubicBezTo>
                  <a:pt x="449593" y="116997"/>
                  <a:pt x="418751" y="145035"/>
                  <a:pt x="380706" y="145035"/>
                </a:cubicBezTo>
                <a:cubicBezTo>
                  <a:pt x="361684" y="145035"/>
                  <a:pt x="344462" y="138026"/>
                  <a:pt x="331996" y="126693"/>
                </a:cubicBezTo>
                <a:lnTo>
                  <a:pt x="314780" y="88908"/>
                </a:lnTo>
                <a:lnTo>
                  <a:pt x="308809" y="87020"/>
                </a:lnTo>
                <a:cubicBezTo>
                  <a:pt x="199318" y="70933"/>
                  <a:pt x="89793" y="169941"/>
                  <a:pt x="1137" y="84133"/>
                </a:cubicBezTo>
                <a:lnTo>
                  <a:pt x="0" y="65588"/>
                </a:lnTo>
                <a:cubicBezTo>
                  <a:pt x="119326" y="109468"/>
                  <a:pt x="236476" y="-11749"/>
                  <a:pt x="353354" y="935"/>
                </a:cubicBezTo>
                <a:close/>
              </a:path>
            </a:pathLst>
          </a:custGeom>
          <a:gradFill flip="none" rotWithShape="1">
            <a:gsLst>
              <a:gs pos="0">
                <a:srgbClr val="777777">
                  <a:shade val="30000"/>
                  <a:satMod val="115000"/>
                </a:srgbClr>
              </a:gs>
              <a:gs pos="50000">
                <a:srgbClr val="777777">
                  <a:shade val="67500"/>
                  <a:satMod val="115000"/>
                </a:srgbClr>
              </a:gs>
              <a:gs pos="100000">
                <a:srgbClr val="777777">
                  <a:shade val="100000"/>
                  <a:satMod val="115000"/>
                </a:srgbClr>
              </a:gs>
            </a:gsLst>
            <a:lin ang="81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sz="1400" dirty="0" err="1"/>
          </a:p>
        </p:txBody>
      </p:sp>
      <p:sp>
        <p:nvSpPr>
          <p:cNvPr id="16" name="Rechteck 15">
            <a:extLst>
              <a:ext uri="{FF2B5EF4-FFF2-40B4-BE49-F238E27FC236}">
                <a16:creationId xmlns:a16="http://schemas.microsoft.com/office/drawing/2014/main" id="{5D848B49-F2F0-76A8-CEE2-EAD4B024A868}"/>
              </a:ext>
            </a:extLst>
          </p:cNvPr>
          <p:cNvSpPr/>
          <p:nvPr/>
        </p:nvSpPr>
        <p:spPr>
          <a:xfrm>
            <a:off x="7759326" y="3164032"/>
            <a:ext cx="809488" cy="1554936"/>
          </a:xfrm>
          <a:prstGeom prst="rect">
            <a:avLst/>
          </a:prstGeom>
          <a:gradFill flip="none" rotWithShape="1">
            <a:gsLst>
              <a:gs pos="0">
                <a:schemeClr val="bg1"/>
              </a:gs>
              <a:gs pos="100000">
                <a:schemeClr val="bg1">
                  <a:lumMod val="75000"/>
                </a:schemeClr>
              </a:gs>
            </a:gsLst>
            <a:lin ang="13500000" scaled="1"/>
            <a:tileRect/>
          </a:gradFill>
          <a:ln>
            <a:noFill/>
          </a:ln>
          <a:effectLst>
            <a:reflection blurRad="6350" stA="50000" endA="300" endPos="90000" dir="5400000" sy="-100000" algn="bl" rotWithShape="0"/>
          </a:effectLst>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tIns="180000" rtlCol="0" anchor="t" anchorCtr="0"/>
          <a:lstStyle/>
          <a:p>
            <a:pPr algn="ctr"/>
            <a:r>
              <a:rPr lang="de-DE" sz="800" dirty="0"/>
              <a:t>AOP</a:t>
            </a:r>
          </a:p>
        </p:txBody>
      </p:sp>
      <p:sp>
        <p:nvSpPr>
          <p:cNvPr id="17" name="Freihandform: Form 16">
            <a:extLst>
              <a:ext uri="{FF2B5EF4-FFF2-40B4-BE49-F238E27FC236}">
                <a16:creationId xmlns:a16="http://schemas.microsoft.com/office/drawing/2014/main" id="{6CC4A9DF-AD89-846F-0E84-8FA2AD332D92}"/>
              </a:ext>
            </a:extLst>
          </p:cNvPr>
          <p:cNvSpPr/>
          <p:nvPr/>
        </p:nvSpPr>
        <p:spPr>
          <a:xfrm>
            <a:off x="8285484" y="4019758"/>
            <a:ext cx="175048" cy="56502"/>
          </a:xfrm>
          <a:custGeom>
            <a:avLst/>
            <a:gdLst>
              <a:gd name="connsiteX0" fmla="*/ 353354 w 449593"/>
              <a:gd name="connsiteY0" fmla="*/ 935 h 145035"/>
              <a:gd name="connsiteX1" fmla="*/ 403434 w 449593"/>
              <a:gd name="connsiteY1" fmla="*/ 15440 h 145035"/>
              <a:gd name="connsiteX2" fmla="*/ 415189 w 449593"/>
              <a:gd name="connsiteY2" fmla="*/ 25845 h 145035"/>
              <a:gd name="connsiteX3" fmla="*/ 417177 w 449593"/>
              <a:gd name="connsiteY3" fmla="*/ 30626 h 145035"/>
              <a:gd name="connsiteX4" fmla="*/ 429417 w 449593"/>
              <a:gd name="connsiteY4" fmla="*/ 38128 h 145035"/>
              <a:gd name="connsiteX5" fmla="*/ 449593 w 449593"/>
              <a:gd name="connsiteY5" fmla="*/ 82410 h 145035"/>
              <a:gd name="connsiteX6" fmla="*/ 380706 w 449593"/>
              <a:gd name="connsiteY6" fmla="*/ 145035 h 145035"/>
              <a:gd name="connsiteX7" fmla="*/ 331996 w 449593"/>
              <a:gd name="connsiteY7" fmla="*/ 126693 h 145035"/>
              <a:gd name="connsiteX8" fmla="*/ 314780 w 449593"/>
              <a:gd name="connsiteY8" fmla="*/ 88908 h 145035"/>
              <a:gd name="connsiteX9" fmla="*/ 308809 w 449593"/>
              <a:gd name="connsiteY9" fmla="*/ 87020 h 145035"/>
              <a:gd name="connsiteX10" fmla="*/ 1137 w 449593"/>
              <a:gd name="connsiteY10" fmla="*/ 84133 h 145035"/>
              <a:gd name="connsiteX11" fmla="*/ 0 w 449593"/>
              <a:gd name="connsiteY11" fmla="*/ 65588 h 145035"/>
              <a:gd name="connsiteX12" fmla="*/ 353354 w 449593"/>
              <a:gd name="connsiteY12" fmla="*/ 935 h 14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93" h="145035">
                <a:moveTo>
                  <a:pt x="353354" y="935"/>
                </a:moveTo>
                <a:cubicBezTo>
                  <a:pt x="370051" y="2746"/>
                  <a:pt x="386742" y="7291"/>
                  <a:pt x="403434" y="15440"/>
                </a:cubicBezTo>
                <a:cubicBezTo>
                  <a:pt x="407384" y="15440"/>
                  <a:pt x="411423" y="19480"/>
                  <a:pt x="415189" y="25845"/>
                </a:cubicBezTo>
                <a:lnTo>
                  <a:pt x="417177" y="30626"/>
                </a:lnTo>
                <a:lnTo>
                  <a:pt x="429417" y="38128"/>
                </a:lnTo>
                <a:cubicBezTo>
                  <a:pt x="441883" y="49460"/>
                  <a:pt x="449593" y="65117"/>
                  <a:pt x="449593" y="82410"/>
                </a:cubicBezTo>
                <a:cubicBezTo>
                  <a:pt x="449593" y="116997"/>
                  <a:pt x="418751" y="145035"/>
                  <a:pt x="380706" y="145035"/>
                </a:cubicBezTo>
                <a:cubicBezTo>
                  <a:pt x="361684" y="145035"/>
                  <a:pt x="344462" y="138026"/>
                  <a:pt x="331996" y="126693"/>
                </a:cubicBezTo>
                <a:lnTo>
                  <a:pt x="314780" y="88908"/>
                </a:lnTo>
                <a:lnTo>
                  <a:pt x="308809" y="87020"/>
                </a:lnTo>
                <a:cubicBezTo>
                  <a:pt x="199318" y="70933"/>
                  <a:pt x="89793" y="169941"/>
                  <a:pt x="1137" y="84133"/>
                </a:cubicBezTo>
                <a:lnTo>
                  <a:pt x="0" y="65588"/>
                </a:lnTo>
                <a:cubicBezTo>
                  <a:pt x="119326" y="109468"/>
                  <a:pt x="236476" y="-11749"/>
                  <a:pt x="353354" y="935"/>
                </a:cubicBezTo>
                <a:close/>
              </a:path>
            </a:pathLst>
          </a:custGeom>
          <a:gradFill flip="none" rotWithShape="1">
            <a:gsLst>
              <a:gs pos="0">
                <a:srgbClr val="777777">
                  <a:shade val="30000"/>
                  <a:satMod val="115000"/>
                </a:srgbClr>
              </a:gs>
              <a:gs pos="50000">
                <a:srgbClr val="777777">
                  <a:shade val="67500"/>
                  <a:satMod val="115000"/>
                </a:srgbClr>
              </a:gs>
              <a:gs pos="100000">
                <a:srgbClr val="777777">
                  <a:shade val="100000"/>
                  <a:satMod val="115000"/>
                </a:srgbClr>
              </a:gs>
            </a:gsLst>
            <a:lin ang="81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sz="1400" dirty="0" err="1"/>
          </a:p>
        </p:txBody>
      </p:sp>
      <p:sp>
        <p:nvSpPr>
          <p:cNvPr id="18" name="Rechteck 17">
            <a:extLst>
              <a:ext uri="{FF2B5EF4-FFF2-40B4-BE49-F238E27FC236}">
                <a16:creationId xmlns:a16="http://schemas.microsoft.com/office/drawing/2014/main" id="{B7D7539F-AA5F-DC75-4CA2-CB911A52134B}"/>
              </a:ext>
            </a:extLst>
          </p:cNvPr>
          <p:cNvSpPr/>
          <p:nvPr/>
        </p:nvSpPr>
        <p:spPr>
          <a:xfrm>
            <a:off x="8911156" y="3164032"/>
            <a:ext cx="809488" cy="1554936"/>
          </a:xfrm>
          <a:prstGeom prst="rect">
            <a:avLst/>
          </a:prstGeom>
          <a:gradFill flip="none" rotWithShape="1">
            <a:gsLst>
              <a:gs pos="0">
                <a:schemeClr val="bg1"/>
              </a:gs>
              <a:gs pos="100000">
                <a:schemeClr val="bg1">
                  <a:lumMod val="75000"/>
                </a:schemeClr>
              </a:gs>
            </a:gsLst>
            <a:lin ang="13500000" scaled="1"/>
            <a:tileRect/>
          </a:gradFill>
          <a:ln>
            <a:noFill/>
          </a:ln>
          <a:effectLst>
            <a:reflection blurRad="6350" stA="50000" endA="300" endPos="90000" dir="5400000" sy="-100000" algn="bl" rotWithShape="0"/>
          </a:effectLst>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tIns="180000" rtlCol="0" anchor="t" anchorCtr="0"/>
          <a:lstStyle/>
          <a:p>
            <a:pPr algn="ctr"/>
            <a:r>
              <a:rPr lang="de-DE" sz="800" dirty="0"/>
              <a:t>Spezial-fachärztliche Versorgung</a:t>
            </a:r>
          </a:p>
          <a:p>
            <a:pPr algn="ctr"/>
            <a:endParaRPr lang="de-DE" sz="800" dirty="0" err="1"/>
          </a:p>
        </p:txBody>
      </p:sp>
      <p:sp>
        <p:nvSpPr>
          <p:cNvPr id="19" name="Freihandform: Form 18">
            <a:extLst>
              <a:ext uri="{FF2B5EF4-FFF2-40B4-BE49-F238E27FC236}">
                <a16:creationId xmlns:a16="http://schemas.microsoft.com/office/drawing/2014/main" id="{375679FB-53F9-F863-F7D7-C644F9B8AC4A}"/>
              </a:ext>
            </a:extLst>
          </p:cNvPr>
          <p:cNvSpPr/>
          <p:nvPr/>
        </p:nvSpPr>
        <p:spPr>
          <a:xfrm>
            <a:off x="9437314" y="4019758"/>
            <a:ext cx="175048" cy="56502"/>
          </a:xfrm>
          <a:custGeom>
            <a:avLst/>
            <a:gdLst>
              <a:gd name="connsiteX0" fmla="*/ 353354 w 449593"/>
              <a:gd name="connsiteY0" fmla="*/ 935 h 145035"/>
              <a:gd name="connsiteX1" fmla="*/ 403434 w 449593"/>
              <a:gd name="connsiteY1" fmla="*/ 15440 h 145035"/>
              <a:gd name="connsiteX2" fmla="*/ 415189 w 449593"/>
              <a:gd name="connsiteY2" fmla="*/ 25845 h 145035"/>
              <a:gd name="connsiteX3" fmla="*/ 417177 w 449593"/>
              <a:gd name="connsiteY3" fmla="*/ 30626 h 145035"/>
              <a:gd name="connsiteX4" fmla="*/ 429417 w 449593"/>
              <a:gd name="connsiteY4" fmla="*/ 38128 h 145035"/>
              <a:gd name="connsiteX5" fmla="*/ 449593 w 449593"/>
              <a:gd name="connsiteY5" fmla="*/ 82410 h 145035"/>
              <a:gd name="connsiteX6" fmla="*/ 380706 w 449593"/>
              <a:gd name="connsiteY6" fmla="*/ 145035 h 145035"/>
              <a:gd name="connsiteX7" fmla="*/ 331996 w 449593"/>
              <a:gd name="connsiteY7" fmla="*/ 126693 h 145035"/>
              <a:gd name="connsiteX8" fmla="*/ 314780 w 449593"/>
              <a:gd name="connsiteY8" fmla="*/ 88908 h 145035"/>
              <a:gd name="connsiteX9" fmla="*/ 308809 w 449593"/>
              <a:gd name="connsiteY9" fmla="*/ 87020 h 145035"/>
              <a:gd name="connsiteX10" fmla="*/ 1137 w 449593"/>
              <a:gd name="connsiteY10" fmla="*/ 84133 h 145035"/>
              <a:gd name="connsiteX11" fmla="*/ 0 w 449593"/>
              <a:gd name="connsiteY11" fmla="*/ 65588 h 145035"/>
              <a:gd name="connsiteX12" fmla="*/ 353354 w 449593"/>
              <a:gd name="connsiteY12" fmla="*/ 935 h 14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93" h="145035">
                <a:moveTo>
                  <a:pt x="353354" y="935"/>
                </a:moveTo>
                <a:cubicBezTo>
                  <a:pt x="370051" y="2746"/>
                  <a:pt x="386742" y="7291"/>
                  <a:pt x="403434" y="15440"/>
                </a:cubicBezTo>
                <a:cubicBezTo>
                  <a:pt x="407384" y="15440"/>
                  <a:pt x="411423" y="19480"/>
                  <a:pt x="415189" y="25845"/>
                </a:cubicBezTo>
                <a:lnTo>
                  <a:pt x="417177" y="30626"/>
                </a:lnTo>
                <a:lnTo>
                  <a:pt x="429417" y="38128"/>
                </a:lnTo>
                <a:cubicBezTo>
                  <a:pt x="441883" y="49460"/>
                  <a:pt x="449593" y="65117"/>
                  <a:pt x="449593" y="82410"/>
                </a:cubicBezTo>
                <a:cubicBezTo>
                  <a:pt x="449593" y="116997"/>
                  <a:pt x="418751" y="145035"/>
                  <a:pt x="380706" y="145035"/>
                </a:cubicBezTo>
                <a:cubicBezTo>
                  <a:pt x="361684" y="145035"/>
                  <a:pt x="344462" y="138026"/>
                  <a:pt x="331996" y="126693"/>
                </a:cubicBezTo>
                <a:lnTo>
                  <a:pt x="314780" y="88908"/>
                </a:lnTo>
                <a:lnTo>
                  <a:pt x="308809" y="87020"/>
                </a:lnTo>
                <a:cubicBezTo>
                  <a:pt x="199318" y="70933"/>
                  <a:pt x="89793" y="169941"/>
                  <a:pt x="1137" y="84133"/>
                </a:cubicBezTo>
                <a:lnTo>
                  <a:pt x="0" y="65588"/>
                </a:lnTo>
                <a:cubicBezTo>
                  <a:pt x="119326" y="109468"/>
                  <a:pt x="236476" y="-11749"/>
                  <a:pt x="353354" y="935"/>
                </a:cubicBezTo>
                <a:close/>
              </a:path>
            </a:pathLst>
          </a:custGeom>
          <a:gradFill flip="none" rotWithShape="1">
            <a:gsLst>
              <a:gs pos="0">
                <a:srgbClr val="777777">
                  <a:shade val="30000"/>
                  <a:satMod val="115000"/>
                </a:srgbClr>
              </a:gs>
              <a:gs pos="50000">
                <a:srgbClr val="777777">
                  <a:shade val="67500"/>
                  <a:satMod val="115000"/>
                </a:srgbClr>
              </a:gs>
              <a:gs pos="100000">
                <a:srgbClr val="777777">
                  <a:shade val="100000"/>
                  <a:satMod val="115000"/>
                </a:srgbClr>
              </a:gs>
            </a:gsLst>
            <a:lin ang="81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sz="1400" dirty="0" err="1"/>
          </a:p>
        </p:txBody>
      </p:sp>
      <p:sp>
        <p:nvSpPr>
          <p:cNvPr id="20" name="Rechteck 19">
            <a:extLst>
              <a:ext uri="{FF2B5EF4-FFF2-40B4-BE49-F238E27FC236}">
                <a16:creationId xmlns:a16="http://schemas.microsoft.com/office/drawing/2014/main" id="{BF569FBD-513C-95F3-5FFA-A4DAEEDAC5EA}"/>
              </a:ext>
            </a:extLst>
          </p:cNvPr>
          <p:cNvSpPr/>
          <p:nvPr/>
        </p:nvSpPr>
        <p:spPr>
          <a:xfrm>
            <a:off x="10062985" y="3164032"/>
            <a:ext cx="809488" cy="1554936"/>
          </a:xfrm>
          <a:prstGeom prst="rect">
            <a:avLst/>
          </a:prstGeom>
          <a:gradFill flip="none" rotWithShape="1">
            <a:gsLst>
              <a:gs pos="0">
                <a:schemeClr val="bg1"/>
              </a:gs>
              <a:gs pos="100000">
                <a:schemeClr val="bg1">
                  <a:lumMod val="75000"/>
                </a:schemeClr>
              </a:gs>
            </a:gsLst>
            <a:lin ang="13500000" scaled="1"/>
            <a:tileRect/>
          </a:gradFill>
          <a:ln>
            <a:noFill/>
          </a:ln>
          <a:effectLst>
            <a:reflection blurRad="6350" stA="50000" endA="300" endPos="90000" dir="5400000" sy="-100000" algn="bl" rotWithShape="0"/>
          </a:effectLst>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tIns="180000" rtlCol="0" anchor="t" anchorCtr="0"/>
          <a:lstStyle/>
          <a:p>
            <a:pPr algn="ctr"/>
            <a:r>
              <a:rPr lang="de-DE" sz="800" dirty="0"/>
              <a:t>Teilstationäre Behandlung</a:t>
            </a:r>
          </a:p>
        </p:txBody>
      </p:sp>
      <p:sp>
        <p:nvSpPr>
          <p:cNvPr id="21" name="Freihandform: Form 20">
            <a:extLst>
              <a:ext uri="{FF2B5EF4-FFF2-40B4-BE49-F238E27FC236}">
                <a16:creationId xmlns:a16="http://schemas.microsoft.com/office/drawing/2014/main" id="{5834F818-91E2-6EFC-41DC-ED7BD26774B9}"/>
              </a:ext>
            </a:extLst>
          </p:cNvPr>
          <p:cNvSpPr/>
          <p:nvPr/>
        </p:nvSpPr>
        <p:spPr>
          <a:xfrm>
            <a:off x="10589143" y="4019758"/>
            <a:ext cx="175048" cy="56502"/>
          </a:xfrm>
          <a:custGeom>
            <a:avLst/>
            <a:gdLst>
              <a:gd name="connsiteX0" fmla="*/ 353354 w 449593"/>
              <a:gd name="connsiteY0" fmla="*/ 935 h 145035"/>
              <a:gd name="connsiteX1" fmla="*/ 403434 w 449593"/>
              <a:gd name="connsiteY1" fmla="*/ 15440 h 145035"/>
              <a:gd name="connsiteX2" fmla="*/ 415189 w 449593"/>
              <a:gd name="connsiteY2" fmla="*/ 25845 h 145035"/>
              <a:gd name="connsiteX3" fmla="*/ 417177 w 449593"/>
              <a:gd name="connsiteY3" fmla="*/ 30626 h 145035"/>
              <a:gd name="connsiteX4" fmla="*/ 429417 w 449593"/>
              <a:gd name="connsiteY4" fmla="*/ 38128 h 145035"/>
              <a:gd name="connsiteX5" fmla="*/ 449593 w 449593"/>
              <a:gd name="connsiteY5" fmla="*/ 82410 h 145035"/>
              <a:gd name="connsiteX6" fmla="*/ 380706 w 449593"/>
              <a:gd name="connsiteY6" fmla="*/ 145035 h 145035"/>
              <a:gd name="connsiteX7" fmla="*/ 331996 w 449593"/>
              <a:gd name="connsiteY7" fmla="*/ 126693 h 145035"/>
              <a:gd name="connsiteX8" fmla="*/ 314780 w 449593"/>
              <a:gd name="connsiteY8" fmla="*/ 88908 h 145035"/>
              <a:gd name="connsiteX9" fmla="*/ 308809 w 449593"/>
              <a:gd name="connsiteY9" fmla="*/ 87020 h 145035"/>
              <a:gd name="connsiteX10" fmla="*/ 1137 w 449593"/>
              <a:gd name="connsiteY10" fmla="*/ 84133 h 145035"/>
              <a:gd name="connsiteX11" fmla="*/ 0 w 449593"/>
              <a:gd name="connsiteY11" fmla="*/ 65588 h 145035"/>
              <a:gd name="connsiteX12" fmla="*/ 353354 w 449593"/>
              <a:gd name="connsiteY12" fmla="*/ 935 h 14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93" h="145035">
                <a:moveTo>
                  <a:pt x="353354" y="935"/>
                </a:moveTo>
                <a:cubicBezTo>
                  <a:pt x="370051" y="2746"/>
                  <a:pt x="386742" y="7291"/>
                  <a:pt x="403434" y="15440"/>
                </a:cubicBezTo>
                <a:cubicBezTo>
                  <a:pt x="407384" y="15440"/>
                  <a:pt x="411423" y="19480"/>
                  <a:pt x="415189" y="25845"/>
                </a:cubicBezTo>
                <a:lnTo>
                  <a:pt x="417177" y="30626"/>
                </a:lnTo>
                <a:lnTo>
                  <a:pt x="429417" y="38128"/>
                </a:lnTo>
                <a:cubicBezTo>
                  <a:pt x="441883" y="49460"/>
                  <a:pt x="449593" y="65117"/>
                  <a:pt x="449593" y="82410"/>
                </a:cubicBezTo>
                <a:cubicBezTo>
                  <a:pt x="449593" y="116997"/>
                  <a:pt x="418751" y="145035"/>
                  <a:pt x="380706" y="145035"/>
                </a:cubicBezTo>
                <a:cubicBezTo>
                  <a:pt x="361684" y="145035"/>
                  <a:pt x="344462" y="138026"/>
                  <a:pt x="331996" y="126693"/>
                </a:cubicBezTo>
                <a:lnTo>
                  <a:pt x="314780" y="88908"/>
                </a:lnTo>
                <a:lnTo>
                  <a:pt x="308809" y="87020"/>
                </a:lnTo>
                <a:cubicBezTo>
                  <a:pt x="199318" y="70933"/>
                  <a:pt x="89793" y="169941"/>
                  <a:pt x="1137" y="84133"/>
                </a:cubicBezTo>
                <a:lnTo>
                  <a:pt x="0" y="65588"/>
                </a:lnTo>
                <a:cubicBezTo>
                  <a:pt x="119326" y="109468"/>
                  <a:pt x="236476" y="-11749"/>
                  <a:pt x="353354" y="935"/>
                </a:cubicBezTo>
                <a:close/>
              </a:path>
            </a:pathLst>
          </a:custGeom>
          <a:gradFill flip="none" rotWithShape="1">
            <a:gsLst>
              <a:gs pos="0">
                <a:srgbClr val="777777">
                  <a:shade val="30000"/>
                  <a:satMod val="115000"/>
                </a:srgbClr>
              </a:gs>
              <a:gs pos="50000">
                <a:srgbClr val="777777">
                  <a:shade val="67500"/>
                  <a:satMod val="115000"/>
                </a:srgbClr>
              </a:gs>
              <a:gs pos="100000">
                <a:srgbClr val="777777">
                  <a:shade val="100000"/>
                  <a:satMod val="115000"/>
                </a:srgbClr>
              </a:gs>
            </a:gsLst>
            <a:lin ang="81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sz="1400" dirty="0" err="1"/>
          </a:p>
        </p:txBody>
      </p:sp>
      <p:grpSp>
        <p:nvGrpSpPr>
          <p:cNvPr id="22" name="Gruppieren 21">
            <a:extLst>
              <a:ext uri="{FF2B5EF4-FFF2-40B4-BE49-F238E27FC236}">
                <a16:creationId xmlns:a16="http://schemas.microsoft.com/office/drawing/2014/main" id="{CDA7F091-EEB2-51E7-FCF0-57676836BC6A}"/>
              </a:ext>
            </a:extLst>
          </p:cNvPr>
          <p:cNvGrpSpPr/>
          <p:nvPr/>
        </p:nvGrpSpPr>
        <p:grpSpPr>
          <a:xfrm>
            <a:off x="7559503" y="1628800"/>
            <a:ext cx="1614732" cy="4536504"/>
            <a:chOff x="4972199" y="1271638"/>
            <a:chExt cx="1699865" cy="5109694"/>
          </a:xfrm>
        </p:grpSpPr>
        <p:sp>
          <p:nvSpPr>
            <p:cNvPr id="23" name="Freihandform: Form 22">
              <a:extLst>
                <a:ext uri="{FF2B5EF4-FFF2-40B4-BE49-F238E27FC236}">
                  <a16:creationId xmlns:a16="http://schemas.microsoft.com/office/drawing/2014/main" id="{DDA6554C-A5D0-47D0-AC7E-3E389EFD8DD2}"/>
                </a:ext>
              </a:extLst>
            </p:cNvPr>
            <p:cNvSpPr/>
            <p:nvPr/>
          </p:nvSpPr>
          <p:spPr>
            <a:xfrm>
              <a:off x="5407443" y="3376985"/>
              <a:ext cx="829376" cy="829376"/>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Freihandform: Form 23">
              <a:extLst>
                <a:ext uri="{FF2B5EF4-FFF2-40B4-BE49-F238E27FC236}">
                  <a16:creationId xmlns:a16="http://schemas.microsoft.com/office/drawing/2014/main" id="{88B54B55-4411-D0BB-C947-9A25ECEADE48}"/>
                </a:ext>
              </a:extLst>
            </p:cNvPr>
            <p:cNvSpPr/>
            <p:nvPr/>
          </p:nvSpPr>
          <p:spPr>
            <a:xfrm>
              <a:off x="4972199" y="4221088"/>
              <a:ext cx="1699865" cy="2160244"/>
            </a:xfrm>
            <a:custGeom>
              <a:avLst/>
              <a:gdLst>
                <a:gd name="connsiteX0" fmla="*/ 209282 w 228331"/>
                <a:gd name="connsiteY0" fmla="*/ 92136 h 428177"/>
                <a:gd name="connsiteX1" fmla="*/ 209282 w 228331"/>
                <a:gd name="connsiteY1" fmla="*/ 92707 h 428177"/>
                <a:gd name="connsiteX2" fmla="*/ 196899 w 228331"/>
                <a:gd name="connsiteY2" fmla="*/ 36891 h 428177"/>
                <a:gd name="connsiteX3" fmla="*/ 190422 w 228331"/>
                <a:gd name="connsiteY3" fmla="*/ 26223 h 428177"/>
                <a:gd name="connsiteX4" fmla="*/ 38022 w 228331"/>
                <a:gd name="connsiteY4" fmla="*/ 26223 h 428177"/>
                <a:gd name="connsiteX5" fmla="*/ 31545 w 228331"/>
                <a:gd name="connsiteY5" fmla="*/ 36891 h 428177"/>
                <a:gd name="connsiteX6" fmla="*/ 398 w 228331"/>
                <a:gd name="connsiteY6" fmla="*/ 176146 h 428177"/>
                <a:gd name="connsiteX7" fmla="*/ 15625 w 228331"/>
                <a:gd name="connsiteY7" fmla="*/ 199183 h 428177"/>
                <a:gd name="connsiteX8" fmla="*/ 19448 w 228331"/>
                <a:gd name="connsiteY8" fmla="*/ 199578 h 428177"/>
                <a:gd name="connsiteX9" fmla="*/ 37832 w 228331"/>
                <a:gd name="connsiteY9" fmla="*/ 184623 h 428177"/>
                <a:gd name="connsiteX10" fmla="*/ 66407 w 228331"/>
                <a:gd name="connsiteY10" fmla="*/ 56703 h 428177"/>
                <a:gd name="connsiteX11" fmla="*/ 66407 w 228331"/>
                <a:gd name="connsiteY11" fmla="*/ 428178 h 428177"/>
                <a:gd name="connsiteX12" fmla="*/ 104507 w 228331"/>
                <a:gd name="connsiteY12" fmla="*/ 428178 h 428177"/>
                <a:gd name="connsiteX13" fmla="*/ 104507 w 228331"/>
                <a:gd name="connsiteY13" fmla="*/ 209103 h 428177"/>
                <a:gd name="connsiteX14" fmla="*/ 123557 w 228331"/>
                <a:gd name="connsiteY14" fmla="*/ 209103 h 428177"/>
                <a:gd name="connsiteX15" fmla="*/ 123557 w 228331"/>
                <a:gd name="connsiteY15" fmla="*/ 428178 h 428177"/>
                <a:gd name="connsiteX16" fmla="*/ 161657 w 228331"/>
                <a:gd name="connsiteY16" fmla="*/ 428178 h 428177"/>
                <a:gd name="connsiteX17" fmla="*/ 161657 w 228331"/>
                <a:gd name="connsiteY17" fmla="*/ 56703 h 428177"/>
                <a:gd name="connsiteX18" fmla="*/ 191089 w 228331"/>
                <a:gd name="connsiteY18" fmla="*/ 184623 h 428177"/>
                <a:gd name="connsiteX19" fmla="*/ 209282 w 228331"/>
                <a:gd name="connsiteY19" fmla="*/ 199578 h 428177"/>
                <a:gd name="connsiteX20" fmla="*/ 209282 w 228331"/>
                <a:gd name="connsiteY20" fmla="*/ 199578 h 428177"/>
                <a:gd name="connsiteX21" fmla="*/ 228332 w 228331"/>
                <a:gd name="connsiteY21" fmla="*/ 184623 h 428177"/>
                <a:gd name="connsiteX0" fmla="*/ 209282 w 228332"/>
                <a:gd name="connsiteY0" fmla="*/ 92136 h 428178"/>
                <a:gd name="connsiteX1" fmla="*/ 209282 w 228332"/>
                <a:gd name="connsiteY1" fmla="*/ 92707 h 428178"/>
                <a:gd name="connsiteX2" fmla="*/ 196899 w 228332"/>
                <a:gd name="connsiteY2" fmla="*/ 36891 h 428178"/>
                <a:gd name="connsiteX3" fmla="*/ 190422 w 228332"/>
                <a:gd name="connsiteY3" fmla="*/ 26223 h 428178"/>
                <a:gd name="connsiteX4" fmla="*/ 38022 w 228332"/>
                <a:gd name="connsiteY4" fmla="*/ 26223 h 428178"/>
                <a:gd name="connsiteX5" fmla="*/ 31545 w 228332"/>
                <a:gd name="connsiteY5" fmla="*/ 36891 h 428178"/>
                <a:gd name="connsiteX6" fmla="*/ 398 w 228332"/>
                <a:gd name="connsiteY6" fmla="*/ 176146 h 428178"/>
                <a:gd name="connsiteX7" fmla="*/ 15625 w 228332"/>
                <a:gd name="connsiteY7" fmla="*/ 199183 h 428178"/>
                <a:gd name="connsiteX8" fmla="*/ 19448 w 228332"/>
                <a:gd name="connsiteY8" fmla="*/ 199578 h 428178"/>
                <a:gd name="connsiteX9" fmla="*/ 37832 w 228332"/>
                <a:gd name="connsiteY9" fmla="*/ 184623 h 428178"/>
                <a:gd name="connsiteX10" fmla="*/ 66407 w 228332"/>
                <a:gd name="connsiteY10" fmla="*/ 56703 h 428178"/>
                <a:gd name="connsiteX11" fmla="*/ 66407 w 228332"/>
                <a:gd name="connsiteY11" fmla="*/ 428178 h 428178"/>
                <a:gd name="connsiteX12" fmla="*/ 104507 w 228332"/>
                <a:gd name="connsiteY12" fmla="*/ 428178 h 428178"/>
                <a:gd name="connsiteX13" fmla="*/ 105276 w 228332"/>
                <a:gd name="connsiteY13" fmla="*/ 247868 h 428178"/>
                <a:gd name="connsiteX14" fmla="*/ 123557 w 228332"/>
                <a:gd name="connsiteY14" fmla="*/ 209103 h 428178"/>
                <a:gd name="connsiteX15" fmla="*/ 123557 w 228332"/>
                <a:gd name="connsiteY15" fmla="*/ 428178 h 428178"/>
                <a:gd name="connsiteX16" fmla="*/ 161657 w 228332"/>
                <a:gd name="connsiteY16" fmla="*/ 428178 h 428178"/>
                <a:gd name="connsiteX17" fmla="*/ 161657 w 228332"/>
                <a:gd name="connsiteY17" fmla="*/ 56703 h 428178"/>
                <a:gd name="connsiteX18" fmla="*/ 191089 w 228332"/>
                <a:gd name="connsiteY18" fmla="*/ 184623 h 428178"/>
                <a:gd name="connsiteX19" fmla="*/ 209282 w 228332"/>
                <a:gd name="connsiteY19" fmla="*/ 199578 h 428178"/>
                <a:gd name="connsiteX20" fmla="*/ 209282 w 228332"/>
                <a:gd name="connsiteY20" fmla="*/ 199578 h 428178"/>
                <a:gd name="connsiteX21" fmla="*/ 228332 w 228332"/>
                <a:gd name="connsiteY21" fmla="*/ 184623 h 428178"/>
                <a:gd name="connsiteX22" fmla="*/ 209282 w 228332"/>
                <a:gd name="connsiteY22" fmla="*/ 92136 h 428178"/>
                <a:gd name="connsiteX0" fmla="*/ 209282 w 228332"/>
                <a:gd name="connsiteY0" fmla="*/ 92136 h 428178"/>
                <a:gd name="connsiteX1" fmla="*/ 209282 w 228332"/>
                <a:gd name="connsiteY1" fmla="*/ 92707 h 428178"/>
                <a:gd name="connsiteX2" fmla="*/ 196899 w 228332"/>
                <a:gd name="connsiteY2" fmla="*/ 36891 h 428178"/>
                <a:gd name="connsiteX3" fmla="*/ 190422 w 228332"/>
                <a:gd name="connsiteY3" fmla="*/ 26223 h 428178"/>
                <a:gd name="connsiteX4" fmla="*/ 38022 w 228332"/>
                <a:gd name="connsiteY4" fmla="*/ 26223 h 428178"/>
                <a:gd name="connsiteX5" fmla="*/ 31545 w 228332"/>
                <a:gd name="connsiteY5" fmla="*/ 36891 h 428178"/>
                <a:gd name="connsiteX6" fmla="*/ 398 w 228332"/>
                <a:gd name="connsiteY6" fmla="*/ 176146 h 428178"/>
                <a:gd name="connsiteX7" fmla="*/ 15625 w 228332"/>
                <a:gd name="connsiteY7" fmla="*/ 199183 h 428178"/>
                <a:gd name="connsiteX8" fmla="*/ 19448 w 228332"/>
                <a:gd name="connsiteY8" fmla="*/ 199578 h 428178"/>
                <a:gd name="connsiteX9" fmla="*/ 37832 w 228332"/>
                <a:gd name="connsiteY9" fmla="*/ 184623 h 428178"/>
                <a:gd name="connsiteX10" fmla="*/ 66407 w 228332"/>
                <a:gd name="connsiteY10" fmla="*/ 56703 h 428178"/>
                <a:gd name="connsiteX11" fmla="*/ 66407 w 228332"/>
                <a:gd name="connsiteY11" fmla="*/ 428178 h 428178"/>
                <a:gd name="connsiteX12" fmla="*/ 104507 w 228332"/>
                <a:gd name="connsiteY12" fmla="*/ 428178 h 428178"/>
                <a:gd name="connsiteX13" fmla="*/ 105276 w 228332"/>
                <a:gd name="connsiteY13" fmla="*/ 247868 h 428178"/>
                <a:gd name="connsiteX14" fmla="*/ 122788 w 228332"/>
                <a:gd name="connsiteY14" fmla="*/ 247868 h 428178"/>
                <a:gd name="connsiteX15" fmla="*/ 123557 w 228332"/>
                <a:gd name="connsiteY15" fmla="*/ 428178 h 428178"/>
                <a:gd name="connsiteX16" fmla="*/ 161657 w 228332"/>
                <a:gd name="connsiteY16" fmla="*/ 428178 h 428178"/>
                <a:gd name="connsiteX17" fmla="*/ 161657 w 228332"/>
                <a:gd name="connsiteY17" fmla="*/ 56703 h 428178"/>
                <a:gd name="connsiteX18" fmla="*/ 191089 w 228332"/>
                <a:gd name="connsiteY18" fmla="*/ 184623 h 428178"/>
                <a:gd name="connsiteX19" fmla="*/ 209282 w 228332"/>
                <a:gd name="connsiteY19" fmla="*/ 199578 h 428178"/>
                <a:gd name="connsiteX20" fmla="*/ 209282 w 228332"/>
                <a:gd name="connsiteY20" fmla="*/ 199578 h 428178"/>
                <a:gd name="connsiteX21" fmla="*/ 228332 w 228332"/>
                <a:gd name="connsiteY21" fmla="*/ 184623 h 428178"/>
                <a:gd name="connsiteX22" fmla="*/ 209282 w 228332"/>
                <a:gd name="connsiteY22" fmla="*/ 92136 h 42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332" h="428178">
                  <a:moveTo>
                    <a:pt x="209282" y="92136"/>
                  </a:moveTo>
                  <a:lnTo>
                    <a:pt x="209282" y="92707"/>
                  </a:lnTo>
                  <a:lnTo>
                    <a:pt x="196899" y="36891"/>
                  </a:lnTo>
                  <a:cubicBezTo>
                    <a:pt x="195999" y="32708"/>
                    <a:pt x="193718" y="28951"/>
                    <a:pt x="190422" y="26223"/>
                  </a:cubicBezTo>
                  <a:cubicBezTo>
                    <a:pt x="145638" y="-8741"/>
                    <a:pt x="82806" y="-8741"/>
                    <a:pt x="38022" y="26223"/>
                  </a:cubicBezTo>
                  <a:cubicBezTo>
                    <a:pt x="34685" y="28914"/>
                    <a:pt x="32394" y="32688"/>
                    <a:pt x="31545" y="36891"/>
                  </a:cubicBezTo>
                  <a:lnTo>
                    <a:pt x="398" y="176146"/>
                  </a:lnTo>
                  <a:cubicBezTo>
                    <a:pt x="-1758" y="186712"/>
                    <a:pt x="5059" y="197027"/>
                    <a:pt x="15625" y="199183"/>
                  </a:cubicBezTo>
                  <a:cubicBezTo>
                    <a:pt x="16883" y="199440"/>
                    <a:pt x="18164" y="199572"/>
                    <a:pt x="19448" y="199578"/>
                  </a:cubicBezTo>
                  <a:cubicBezTo>
                    <a:pt x="28308" y="199475"/>
                    <a:pt x="35927" y="193277"/>
                    <a:pt x="37832" y="184623"/>
                  </a:cubicBezTo>
                  <a:lnTo>
                    <a:pt x="66407" y="56703"/>
                  </a:lnTo>
                  <a:lnTo>
                    <a:pt x="66407" y="428178"/>
                  </a:lnTo>
                  <a:lnTo>
                    <a:pt x="104507" y="428178"/>
                  </a:lnTo>
                  <a:cubicBezTo>
                    <a:pt x="104763" y="368075"/>
                    <a:pt x="105020" y="307971"/>
                    <a:pt x="105276" y="247868"/>
                  </a:cubicBezTo>
                  <a:lnTo>
                    <a:pt x="122788" y="247868"/>
                  </a:lnTo>
                  <a:cubicBezTo>
                    <a:pt x="123044" y="307971"/>
                    <a:pt x="123301" y="368075"/>
                    <a:pt x="123557" y="428178"/>
                  </a:cubicBezTo>
                  <a:lnTo>
                    <a:pt x="161657" y="428178"/>
                  </a:lnTo>
                  <a:lnTo>
                    <a:pt x="161657" y="56703"/>
                  </a:lnTo>
                  <a:lnTo>
                    <a:pt x="191089" y="184623"/>
                  </a:lnTo>
                  <a:cubicBezTo>
                    <a:pt x="192977" y="193208"/>
                    <a:pt x="200494" y="199387"/>
                    <a:pt x="209282" y="199578"/>
                  </a:cubicBezTo>
                  <a:lnTo>
                    <a:pt x="209282" y="199578"/>
                  </a:lnTo>
                  <a:cubicBezTo>
                    <a:pt x="218390" y="199790"/>
                    <a:pt x="226375" y="193523"/>
                    <a:pt x="228332" y="184623"/>
                  </a:cubicBezTo>
                  <a:lnTo>
                    <a:pt x="209282" y="92136"/>
                  </a:ln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5" name="Textfeld 24">
              <a:extLst>
                <a:ext uri="{FF2B5EF4-FFF2-40B4-BE49-F238E27FC236}">
                  <a16:creationId xmlns:a16="http://schemas.microsoft.com/office/drawing/2014/main" id="{C64258B6-5239-E774-C384-8B2CA58AB1C7}"/>
                </a:ext>
              </a:extLst>
            </p:cNvPr>
            <p:cNvSpPr txBox="1"/>
            <p:nvPr/>
          </p:nvSpPr>
          <p:spPr>
            <a:xfrm>
              <a:off x="5388163" y="1271638"/>
              <a:ext cx="811441" cy="1323439"/>
            </a:xfrm>
            <a:prstGeom prst="rect">
              <a:avLst/>
            </a:prstGeom>
            <a:noFill/>
          </p:spPr>
          <p:txBody>
            <a:bodyPr wrap="none" rtlCol="0">
              <a:spAutoFit/>
            </a:bodyPr>
            <a:lstStyle/>
            <a:p>
              <a:pPr algn="ctr"/>
              <a:r>
                <a:rPr lang="de-DE"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grpSp>
      <p:sp>
        <p:nvSpPr>
          <p:cNvPr id="26" name="Rechteck 25">
            <a:extLst>
              <a:ext uri="{FF2B5EF4-FFF2-40B4-BE49-F238E27FC236}">
                <a16:creationId xmlns:a16="http://schemas.microsoft.com/office/drawing/2014/main" id="{72474236-5DE5-4CAB-EEA2-BD6DFAC07937}"/>
              </a:ext>
            </a:extLst>
          </p:cNvPr>
          <p:cNvSpPr/>
          <p:nvPr/>
        </p:nvSpPr>
        <p:spPr>
          <a:xfrm>
            <a:off x="11214814" y="3164032"/>
            <a:ext cx="809488" cy="1554936"/>
          </a:xfrm>
          <a:prstGeom prst="rect">
            <a:avLst/>
          </a:prstGeom>
          <a:gradFill flip="none" rotWithShape="1">
            <a:gsLst>
              <a:gs pos="0">
                <a:schemeClr val="bg1"/>
              </a:gs>
              <a:gs pos="100000">
                <a:schemeClr val="bg1">
                  <a:lumMod val="75000"/>
                </a:schemeClr>
              </a:gs>
            </a:gsLst>
            <a:lin ang="13500000" scaled="1"/>
            <a:tileRect/>
          </a:gradFill>
          <a:ln>
            <a:noFill/>
          </a:ln>
          <a:effectLst>
            <a:reflection blurRad="6350" stA="50000" endA="300" endPos="90000" dir="5400000" sy="-100000" algn="bl" rotWithShape="0"/>
          </a:effectLst>
          <a:scene3d>
            <a:camera prst="orthographicFront"/>
            <a:lightRig rig="threePt" dir="t"/>
          </a:scene3d>
          <a:sp3d>
            <a:bevelT w="152400" h="50800" prst="softRound"/>
          </a:sp3d>
        </p:spPr>
        <p:style>
          <a:lnRef idx="2">
            <a:schemeClr val="dk1"/>
          </a:lnRef>
          <a:fillRef idx="1">
            <a:schemeClr val="lt1"/>
          </a:fillRef>
          <a:effectRef idx="0">
            <a:schemeClr val="dk1"/>
          </a:effectRef>
          <a:fontRef idx="minor">
            <a:schemeClr val="dk1"/>
          </a:fontRef>
        </p:style>
        <p:txBody>
          <a:bodyPr tIns="180000" rtlCol="0" anchor="t" anchorCtr="0"/>
          <a:lstStyle/>
          <a:p>
            <a:pPr algn="ctr"/>
            <a:r>
              <a:rPr lang="de-DE" sz="800" dirty="0"/>
              <a:t>Tages-behandlung</a:t>
            </a:r>
          </a:p>
        </p:txBody>
      </p:sp>
      <p:sp>
        <p:nvSpPr>
          <p:cNvPr id="27" name="Freihandform: Form 26">
            <a:extLst>
              <a:ext uri="{FF2B5EF4-FFF2-40B4-BE49-F238E27FC236}">
                <a16:creationId xmlns:a16="http://schemas.microsoft.com/office/drawing/2014/main" id="{B178AB39-7954-AF4F-ABED-ED9306460916}"/>
              </a:ext>
            </a:extLst>
          </p:cNvPr>
          <p:cNvSpPr/>
          <p:nvPr/>
        </p:nvSpPr>
        <p:spPr>
          <a:xfrm>
            <a:off x="11740972" y="4019758"/>
            <a:ext cx="175048" cy="56502"/>
          </a:xfrm>
          <a:custGeom>
            <a:avLst/>
            <a:gdLst>
              <a:gd name="connsiteX0" fmla="*/ 353354 w 449593"/>
              <a:gd name="connsiteY0" fmla="*/ 935 h 145035"/>
              <a:gd name="connsiteX1" fmla="*/ 403434 w 449593"/>
              <a:gd name="connsiteY1" fmla="*/ 15440 h 145035"/>
              <a:gd name="connsiteX2" fmla="*/ 415189 w 449593"/>
              <a:gd name="connsiteY2" fmla="*/ 25845 h 145035"/>
              <a:gd name="connsiteX3" fmla="*/ 417177 w 449593"/>
              <a:gd name="connsiteY3" fmla="*/ 30626 h 145035"/>
              <a:gd name="connsiteX4" fmla="*/ 429417 w 449593"/>
              <a:gd name="connsiteY4" fmla="*/ 38128 h 145035"/>
              <a:gd name="connsiteX5" fmla="*/ 449593 w 449593"/>
              <a:gd name="connsiteY5" fmla="*/ 82410 h 145035"/>
              <a:gd name="connsiteX6" fmla="*/ 380706 w 449593"/>
              <a:gd name="connsiteY6" fmla="*/ 145035 h 145035"/>
              <a:gd name="connsiteX7" fmla="*/ 331996 w 449593"/>
              <a:gd name="connsiteY7" fmla="*/ 126693 h 145035"/>
              <a:gd name="connsiteX8" fmla="*/ 314780 w 449593"/>
              <a:gd name="connsiteY8" fmla="*/ 88908 h 145035"/>
              <a:gd name="connsiteX9" fmla="*/ 308809 w 449593"/>
              <a:gd name="connsiteY9" fmla="*/ 87020 h 145035"/>
              <a:gd name="connsiteX10" fmla="*/ 1137 w 449593"/>
              <a:gd name="connsiteY10" fmla="*/ 84133 h 145035"/>
              <a:gd name="connsiteX11" fmla="*/ 0 w 449593"/>
              <a:gd name="connsiteY11" fmla="*/ 65588 h 145035"/>
              <a:gd name="connsiteX12" fmla="*/ 353354 w 449593"/>
              <a:gd name="connsiteY12" fmla="*/ 935 h 14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593" h="145035">
                <a:moveTo>
                  <a:pt x="353354" y="935"/>
                </a:moveTo>
                <a:cubicBezTo>
                  <a:pt x="370051" y="2746"/>
                  <a:pt x="386742" y="7291"/>
                  <a:pt x="403434" y="15440"/>
                </a:cubicBezTo>
                <a:cubicBezTo>
                  <a:pt x="407384" y="15440"/>
                  <a:pt x="411423" y="19480"/>
                  <a:pt x="415189" y="25845"/>
                </a:cubicBezTo>
                <a:lnTo>
                  <a:pt x="417177" y="30626"/>
                </a:lnTo>
                <a:lnTo>
                  <a:pt x="429417" y="38128"/>
                </a:lnTo>
                <a:cubicBezTo>
                  <a:pt x="441883" y="49460"/>
                  <a:pt x="449593" y="65117"/>
                  <a:pt x="449593" y="82410"/>
                </a:cubicBezTo>
                <a:cubicBezTo>
                  <a:pt x="449593" y="116997"/>
                  <a:pt x="418751" y="145035"/>
                  <a:pt x="380706" y="145035"/>
                </a:cubicBezTo>
                <a:cubicBezTo>
                  <a:pt x="361684" y="145035"/>
                  <a:pt x="344462" y="138026"/>
                  <a:pt x="331996" y="126693"/>
                </a:cubicBezTo>
                <a:lnTo>
                  <a:pt x="314780" y="88908"/>
                </a:lnTo>
                <a:lnTo>
                  <a:pt x="308809" y="87020"/>
                </a:lnTo>
                <a:cubicBezTo>
                  <a:pt x="199318" y="70933"/>
                  <a:pt x="89793" y="169941"/>
                  <a:pt x="1137" y="84133"/>
                </a:cubicBezTo>
                <a:lnTo>
                  <a:pt x="0" y="65588"/>
                </a:lnTo>
                <a:cubicBezTo>
                  <a:pt x="119326" y="109468"/>
                  <a:pt x="236476" y="-11749"/>
                  <a:pt x="353354" y="935"/>
                </a:cubicBezTo>
                <a:close/>
              </a:path>
            </a:pathLst>
          </a:custGeom>
          <a:gradFill flip="none" rotWithShape="1">
            <a:gsLst>
              <a:gs pos="0">
                <a:srgbClr val="777777">
                  <a:shade val="30000"/>
                  <a:satMod val="115000"/>
                </a:srgbClr>
              </a:gs>
              <a:gs pos="50000">
                <a:srgbClr val="777777">
                  <a:shade val="67500"/>
                  <a:satMod val="115000"/>
                </a:srgbClr>
              </a:gs>
              <a:gs pos="100000">
                <a:srgbClr val="777777">
                  <a:shade val="100000"/>
                  <a:satMod val="115000"/>
                </a:srgbClr>
              </a:gs>
            </a:gsLst>
            <a:lin ang="81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sz="1400" dirty="0" err="1"/>
          </a:p>
        </p:txBody>
      </p:sp>
      <p:sp>
        <p:nvSpPr>
          <p:cNvPr id="2" name="Datumsplatzhalter 1">
            <a:extLst>
              <a:ext uri="{FF2B5EF4-FFF2-40B4-BE49-F238E27FC236}">
                <a16:creationId xmlns:a16="http://schemas.microsoft.com/office/drawing/2014/main" id="{D37D7CEF-B948-C4F9-2018-AC672AFE6384}"/>
              </a:ext>
            </a:extLst>
          </p:cNvPr>
          <p:cNvSpPr>
            <a:spLocks noGrp="1"/>
          </p:cNvSpPr>
          <p:nvPr>
            <p:ph type="dt" sz="half" idx="10"/>
          </p:nvPr>
        </p:nvSpPr>
        <p:spPr/>
        <p:txBody>
          <a:bodyPr/>
          <a:lstStyle/>
          <a:p>
            <a:pPr>
              <a:defRPr/>
            </a:pPr>
            <a:fld id="{68BA8E39-3F23-4D9B-AED8-C341439258D2}" type="datetime1">
              <a:rPr lang="de-DE" smtClean="0"/>
              <a:t>22.05.2023</a:t>
            </a:fld>
            <a:endParaRPr lang="de-DE" dirty="0"/>
          </a:p>
        </p:txBody>
      </p:sp>
      <p:sp>
        <p:nvSpPr>
          <p:cNvPr id="3" name="Fußzeilenplatzhalter 2">
            <a:extLst>
              <a:ext uri="{FF2B5EF4-FFF2-40B4-BE49-F238E27FC236}">
                <a16:creationId xmlns:a16="http://schemas.microsoft.com/office/drawing/2014/main" id="{016133BC-F43D-EB0A-3AEA-A1A0601B38E3}"/>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6" name="Foliennummernplatzhalter 5">
            <a:extLst>
              <a:ext uri="{FF2B5EF4-FFF2-40B4-BE49-F238E27FC236}">
                <a16:creationId xmlns:a16="http://schemas.microsoft.com/office/drawing/2014/main" id="{60E923FC-509A-303D-2B7C-A1FDA706A7EF}"/>
              </a:ext>
            </a:extLst>
          </p:cNvPr>
          <p:cNvSpPr>
            <a:spLocks noGrp="1"/>
          </p:cNvSpPr>
          <p:nvPr>
            <p:ph type="sldNum" sz="quarter" idx="12"/>
          </p:nvPr>
        </p:nvSpPr>
        <p:spPr/>
        <p:txBody>
          <a:bodyPr/>
          <a:lstStyle/>
          <a:p>
            <a:pPr>
              <a:defRPr/>
            </a:pPr>
            <a:fld id="{26B0DD0A-270A-4270-B6CA-863BF67EFA8E}" type="slidenum">
              <a:rPr lang="de-DE" smtClean="0"/>
              <a:pPr>
                <a:defRPr/>
              </a:pPr>
              <a:t>13</a:t>
            </a:fld>
            <a:endParaRPr lang="de-DE" dirty="0"/>
          </a:p>
        </p:txBody>
      </p:sp>
    </p:spTree>
    <p:extLst>
      <p:ext uri="{BB962C8B-B14F-4D97-AF65-F5344CB8AC3E}">
        <p14:creationId xmlns:p14="http://schemas.microsoft.com/office/powerpoint/2010/main" val="300416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D305CEE8-7886-D33C-A24A-0B3C4A1DCD67}"/>
              </a:ext>
            </a:extLst>
          </p:cNvPr>
          <p:cNvSpPr>
            <a:spLocks noGrp="1"/>
          </p:cNvSpPr>
          <p:nvPr>
            <p:ph idx="1"/>
          </p:nvPr>
        </p:nvSpPr>
        <p:spPr>
          <a:xfrm>
            <a:off x="609600" y="1237619"/>
            <a:ext cx="3823803" cy="5287725"/>
          </a:xfrm>
        </p:spPr>
        <p:txBody>
          <a:bodyPr/>
          <a:lstStyle/>
          <a:p>
            <a:r>
              <a:rPr lang="de-DE" dirty="0"/>
              <a:t>Bestehendes System reformbedürftig</a:t>
            </a:r>
          </a:p>
          <a:p>
            <a:pPr lvl="1"/>
            <a:r>
              <a:rPr lang="de-DE" dirty="0"/>
              <a:t>Kleinteilig mit vielen System- und Versorgungsbrüchen</a:t>
            </a:r>
          </a:p>
          <a:p>
            <a:pPr lvl="1"/>
            <a:r>
              <a:rPr lang="de-DE" dirty="0"/>
              <a:t>Komplexe und unterschiedliche Abrechnungssysteme</a:t>
            </a:r>
          </a:p>
          <a:p>
            <a:pPr lvl="1"/>
            <a:r>
              <a:rPr lang="de-DE" dirty="0"/>
              <a:t>Fehlanreize sowohl zur Über- (Vollkostenbasierte Leistungsvergütung) als auch Unterversorgung (Budgetierung)</a:t>
            </a:r>
          </a:p>
          <a:p>
            <a:pPr lvl="1"/>
            <a:r>
              <a:rPr lang="de-DE" dirty="0"/>
              <a:t>Weitere Steigerung der Komplexität und Bürokratisierung durch steuernde Eingriffe und Gegenmaßnahmen</a:t>
            </a:r>
          </a:p>
          <a:p>
            <a:pPr lvl="1"/>
            <a:endParaRPr lang="de-DE" dirty="0"/>
          </a:p>
        </p:txBody>
      </p:sp>
      <p:sp>
        <p:nvSpPr>
          <p:cNvPr id="4" name="Titel 3">
            <a:extLst>
              <a:ext uri="{FF2B5EF4-FFF2-40B4-BE49-F238E27FC236}">
                <a16:creationId xmlns:a16="http://schemas.microsoft.com/office/drawing/2014/main" id="{B04BEDC0-7600-B0B0-0C1E-0CC73BB238B7}"/>
              </a:ext>
            </a:extLst>
          </p:cNvPr>
          <p:cNvSpPr>
            <a:spLocks noGrp="1"/>
          </p:cNvSpPr>
          <p:nvPr>
            <p:ph type="title"/>
          </p:nvPr>
        </p:nvSpPr>
        <p:spPr/>
        <p:txBody>
          <a:bodyPr/>
          <a:lstStyle/>
          <a:p>
            <a:r>
              <a:rPr lang="de-DE" dirty="0"/>
              <a:t>Beispiel: (klinisch-) ambulante Versorgung</a:t>
            </a:r>
          </a:p>
        </p:txBody>
      </p:sp>
      <p:sp>
        <p:nvSpPr>
          <p:cNvPr id="35" name="Rechteck 34">
            <a:extLst>
              <a:ext uri="{FF2B5EF4-FFF2-40B4-BE49-F238E27FC236}">
                <a16:creationId xmlns:a16="http://schemas.microsoft.com/office/drawing/2014/main" id="{1232C05E-C595-8D1B-CA46-890CCB88FD6E}"/>
              </a:ext>
            </a:extLst>
          </p:cNvPr>
          <p:cNvSpPr/>
          <p:nvPr/>
        </p:nvSpPr>
        <p:spPr>
          <a:xfrm>
            <a:off x="4476001" y="1143858"/>
            <a:ext cx="3553200" cy="4146383"/>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de-DE" sz="1400" dirty="0"/>
              <a:t>Stationär</a:t>
            </a:r>
          </a:p>
        </p:txBody>
      </p:sp>
      <p:sp>
        <p:nvSpPr>
          <p:cNvPr id="36" name="Rechteck 35">
            <a:extLst>
              <a:ext uri="{FF2B5EF4-FFF2-40B4-BE49-F238E27FC236}">
                <a16:creationId xmlns:a16="http://schemas.microsoft.com/office/drawing/2014/main" id="{69FD6D50-EED6-F17D-5D44-50693073E00B}"/>
              </a:ext>
            </a:extLst>
          </p:cNvPr>
          <p:cNvSpPr/>
          <p:nvPr/>
        </p:nvSpPr>
        <p:spPr>
          <a:xfrm>
            <a:off x="8029201" y="1143856"/>
            <a:ext cx="3553200" cy="4146383"/>
          </a:xfrm>
          <a:prstGeom prst="rect">
            <a:avLst/>
          </a:prstGeom>
          <a:gradFill flip="none" rotWithShape="1">
            <a:lin ang="10800000" scaled="1"/>
            <a:tileRect/>
          </a:gradFill>
          <a:ln/>
        </p:spPr>
        <p:style>
          <a:lnRef idx="0">
            <a:schemeClr val="accent5"/>
          </a:lnRef>
          <a:fillRef idx="3">
            <a:schemeClr val="accent5"/>
          </a:fillRef>
          <a:effectRef idx="3">
            <a:schemeClr val="accent5"/>
          </a:effectRef>
          <a:fontRef idx="minor">
            <a:schemeClr val="lt1"/>
          </a:fontRef>
        </p:style>
        <p:txBody>
          <a:bodyPr rtlCol="0" anchor="ctr"/>
          <a:lstStyle/>
          <a:p>
            <a:pPr algn="r"/>
            <a:r>
              <a:rPr lang="de-DE" sz="1400" dirty="0"/>
              <a:t>Ambulant</a:t>
            </a:r>
          </a:p>
        </p:txBody>
      </p:sp>
      <p:sp>
        <p:nvSpPr>
          <p:cNvPr id="45" name="Rechteck: abgerundete Ecken 44">
            <a:extLst>
              <a:ext uri="{FF2B5EF4-FFF2-40B4-BE49-F238E27FC236}">
                <a16:creationId xmlns:a16="http://schemas.microsoft.com/office/drawing/2014/main" id="{E2476CAE-5EE2-F27B-D7DC-54F1B7B453F4}"/>
              </a:ext>
            </a:extLst>
          </p:cNvPr>
          <p:cNvSpPr/>
          <p:nvPr/>
        </p:nvSpPr>
        <p:spPr>
          <a:xfrm>
            <a:off x="4522403" y="3354560"/>
            <a:ext cx="880423" cy="3213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DRG/PEPP - KK</a:t>
            </a:r>
          </a:p>
        </p:txBody>
      </p:sp>
      <p:sp>
        <p:nvSpPr>
          <p:cNvPr id="46" name="Rechteck: abgerundete Ecken 45">
            <a:extLst>
              <a:ext uri="{FF2B5EF4-FFF2-40B4-BE49-F238E27FC236}">
                <a16:creationId xmlns:a16="http://schemas.microsoft.com/office/drawing/2014/main" id="{14D292A3-81EF-376C-18B2-402EC3E69F15}"/>
              </a:ext>
            </a:extLst>
          </p:cNvPr>
          <p:cNvSpPr/>
          <p:nvPr/>
        </p:nvSpPr>
        <p:spPr>
          <a:xfrm>
            <a:off x="10725770" y="3329851"/>
            <a:ext cx="792088" cy="15570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EBM - KV</a:t>
            </a:r>
          </a:p>
        </p:txBody>
      </p:sp>
      <p:sp>
        <p:nvSpPr>
          <p:cNvPr id="37" name="Rechteck 36">
            <a:extLst>
              <a:ext uri="{FF2B5EF4-FFF2-40B4-BE49-F238E27FC236}">
                <a16:creationId xmlns:a16="http://schemas.microsoft.com/office/drawing/2014/main" id="{922DABCA-0212-E5D9-E66A-F25A3DBABDA4}"/>
              </a:ext>
            </a:extLst>
          </p:cNvPr>
          <p:cNvSpPr/>
          <p:nvPr/>
        </p:nvSpPr>
        <p:spPr>
          <a:xfrm>
            <a:off x="6883233" y="1676279"/>
            <a:ext cx="1148758" cy="38292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100" dirty="0"/>
              <a:t>Teilstationäre Behandlung</a:t>
            </a:r>
          </a:p>
        </p:txBody>
      </p:sp>
      <p:sp>
        <p:nvSpPr>
          <p:cNvPr id="38" name="Rechteck 37">
            <a:extLst>
              <a:ext uri="{FF2B5EF4-FFF2-40B4-BE49-F238E27FC236}">
                <a16:creationId xmlns:a16="http://schemas.microsoft.com/office/drawing/2014/main" id="{CA9FF6EE-2A71-C8F2-90FB-0C53F9DB155A}"/>
              </a:ext>
            </a:extLst>
          </p:cNvPr>
          <p:cNvSpPr/>
          <p:nvPr/>
        </p:nvSpPr>
        <p:spPr>
          <a:xfrm>
            <a:off x="5993099" y="2598190"/>
            <a:ext cx="2637428" cy="38292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de-DE" sz="1100" dirty="0"/>
              <a:t>Erweiterung</a:t>
            </a:r>
          </a:p>
        </p:txBody>
      </p:sp>
      <p:sp>
        <p:nvSpPr>
          <p:cNvPr id="39" name="Rechteck 38">
            <a:extLst>
              <a:ext uri="{FF2B5EF4-FFF2-40B4-BE49-F238E27FC236}">
                <a16:creationId xmlns:a16="http://schemas.microsoft.com/office/drawing/2014/main" id="{66C88C1A-C916-872E-DF71-E02F2A56C18F}"/>
              </a:ext>
            </a:extLst>
          </p:cNvPr>
          <p:cNvSpPr/>
          <p:nvPr/>
        </p:nvSpPr>
        <p:spPr>
          <a:xfrm>
            <a:off x="7161211" y="2136612"/>
            <a:ext cx="1567544" cy="382924"/>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100" dirty="0"/>
              <a:t>Spezialfachärztliche Versorgung</a:t>
            </a:r>
          </a:p>
        </p:txBody>
      </p:sp>
      <p:sp>
        <p:nvSpPr>
          <p:cNvPr id="40" name="Rechteck 39">
            <a:extLst>
              <a:ext uri="{FF2B5EF4-FFF2-40B4-BE49-F238E27FC236}">
                <a16:creationId xmlns:a16="http://schemas.microsoft.com/office/drawing/2014/main" id="{C8BACD14-1CFC-2FDD-B26C-FD081E61085D}"/>
              </a:ext>
            </a:extLst>
          </p:cNvPr>
          <p:cNvSpPr/>
          <p:nvPr/>
        </p:nvSpPr>
        <p:spPr>
          <a:xfrm>
            <a:off x="6464447" y="3057275"/>
            <a:ext cx="1567544" cy="382924"/>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100" dirty="0"/>
              <a:t>Vorstationäre Behandlung</a:t>
            </a:r>
          </a:p>
        </p:txBody>
      </p:sp>
      <p:sp>
        <p:nvSpPr>
          <p:cNvPr id="41" name="Rechteck 40">
            <a:extLst>
              <a:ext uri="{FF2B5EF4-FFF2-40B4-BE49-F238E27FC236}">
                <a16:creationId xmlns:a16="http://schemas.microsoft.com/office/drawing/2014/main" id="{F5309397-4547-90F8-23D2-87D09FA9E05C}"/>
              </a:ext>
            </a:extLst>
          </p:cNvPr>
          <p:cNvSpPr/>
          <p:nvPr/>
        </p:nvSpPr>
        <p:spPr>
          <a:xfrm>
            <a:off x="7265551" y="4898606"/>
            <a:ext cx="1567544" cy="38292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100" dirty="0"/>
              <a:t>Notfallbehandlung</a:t>
            </a:r>
          </a:p>
        </p:txBody>
      </p:sp>
      <p:sp>
        <p:nvSpPr>
          <p:cNvPr id="42" name="Rechteck 41">
            <a:extLst>
              <a:ext uri="{FF2B5EF4-FFF2-40B4-BE49-F238E27FC236}">
                <a16:creationId xmlns:a16="http://schemas.microsoft.com/office/drawing/2014/main" id="{9512D57F-1F14-7AB7-6F99-A2E9718AA91F}"/>
              </a:ext>
            </a:extLst>
          </p:cNvPr>
          <p:cNvSpPr/>
          <p:nvPr/>
        </p:nvSpPr>
        <p:spPr>
          <a:xfrm>
            <a:off x="6464447" y="1215947"/>
            <a:ext cx="1567544" cy="38292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100" b="1" dirty="0"/>
              <a:t>Neu: Tagesbehandlung</a:t>
            </a:r>
          </a:p>
        </p:txBody>
      </p:sp>
      <p:sp>
        <p:nvSpPr>
          <p:cNvPr id="43" name="Rechteck 42">
            <a:extLst>
              <a:ext uri="{FF2B5EF4-FFF2-40B4-BE49-F238E27FC236}">
                <a16:creationId xmlns:a16="http://schemas.microsoft.com/office/drawing/2014/main" id="{33ED868C-FB88-C032-1DE7-B4B20C62911E}"/>
              </a:ext>
            </a:extLst>
          </p:cNvPr>
          <p:cNvSpPr/>
          <p:nvPr/>
        </p:nvSpPr>
        <p:spPr>
          <a:xfrm>
            <a:off x="7650610" y="4438271"/>
            <a:ext cx="1567544" cy="382924"/>
          </a:xfrm>
          <a:prstGeom prst="rect">
            <a:avLst/>
          </a:prstGeom>
          <a:gradFill>
            <a:gsLst>
              <a:gs pos="0">
                <a:srgbClr val="568424"/>
              </a:gs>
              <a:gs pos="0">
                <a:srgbClr val="92D050"/>
              </a:gs>
              <a:gs pos="100000">
                <a:srgbClr val="D9FF6D"/>
              </a:gs>
            </a:gsLst>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100" dirty="0"/>
              <a:t>MVZ</a:t>
            </a:r>
          </a:p>
        </p:txBody>
      </p:sp>
      <p:sp>
        <p:nvSpPr>
          <p:cNvPr id="44" name="Rechteck 43">
            <a:extLst>
              <a:ext uri="{FF2B5EF4-FFF2-40B4-BE49-F238E27FC236}">
                <a16:creationId xmlns:a16="http://schemas.microsoft.com/office/drawing/2014/main" id="{06A897A6-4C31-8223-23E7-4676E24ACD07}"/>
              </a:ext>
            </a:extLst>
          </p:cNvPr>
          <p:cNvSpPr/>
          <p:nvPr/>
        </p:nvSpPr>
        <p:spPr>
          <a:xfrm>
            <a:off x="6883234" y="2596943"/>
            <a:ext cx="1567544" cy="38292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100" dirty="0"/>
              <a:t>Ambulantes Operieren</a:t>
            </a:r>
          </a:p>
        </p:txBody>
      </p:sp>
      <p:sp>
        <p:nvSpPr>
          <p:cNvPr id="47" name="Rechteck: abgerundete Ecken 46">
            <a:extLst>
              <a:ext uri="{FF2B5EF4-FFF2-40B4-BE49-F238E27FC236}">
                <a16:creationId xmlns:a16="http://schemas.microsoft.com/office/drawing/2014/main" id="{65735970-1298-5594-9674-116316020EEE}"/>
              </a:ext>
            </a:extLst>
          </p:cNvPr>
          <p:cNvSpPr/>
          <p:nvPr/>
        </p:nvSpPr>
        <p:spPr>
          <a:xfrm>
            <a:off x="8753328" y="4987700"/>
            <a:ext cx="766441" cy="24509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EBM - KV</a:t>
            </a:r>
          </a:p>
        </p:txBody>
      </p:sp>
      <p:sp>
        <p:nvSpPr>
          <p:cNvPr id="48" name="Rechteck: abgerundete Ecken 47">
            <a:extLst>
              <a:ext uri="{FF2B5EF4-FFF2-40B4-BE49-F238E27FC236}">
                <a16:creationId xmlns:a16="http://schemas.microsoft.com/office/drawing/2014/main" id="{678B4856-F033-1C0B-315C-34CFE229DDFD}"/>
              </a:ext>
            </a:extLst>
          </p:cNvPr>
          <p:cNvSpPr/>
          <p:nvPr/>
        </p:nvSpPr>
        <p:spPr>
          <a:xfrm>
            <a:off x="9145983" y="4507184"/>
            <a:ext cx="766441" cy="24509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EBM - KV</a:t>
            </a:r>
          </a:p>
        </p:txBody>
      </p:sp>
      <p:sp>
        <p:nvSpPr>
          <p:cNvPr id="49" name="Rechteck: abgerundete Ecken 48">
            <a:extLst>
              <a:ext uri="{FF2B5EF4-FFF2-40B4-BE49-F238E27FC236}">
                <a16:creationId xmlns:a16="http://schemas.microsoft.com/office/drawing/2014/main" id="{29F5FD76-30B5-EFF4-C465-BAF2572B80CB}"/>
              </a:ext>
            </a:extLst>
          </p:cNvPr>
          <p:cNvSpPr/>
          <p:nvPr/>
        </p:nvSpPr>
        <p:spPr>
          <a:xfrm>
            <a:off x="5467369" y="3126188"/>
            <a:ext cx="1051460" cy="24509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Pauschale - KK</a:t>
            </a:r>
          </a:p>
        </p:txBody>
      </p:sp>
      <p:sp>
        <p:nvSpPr>
          <p:cNvPr id="50" name="Rechteck: abgerundete Ecken 49">
            <a:extLst>
              <a:ext uri="{FF2B5EF4-FFF2-40B4-BE49-F238E27FC236}">
                <a16:creationId xmlns:a16="http://schemas.microsoft.com/office/drawing/2014/main" id="{C009F400-A31E-5CC2-4C35-F0441B0B88B3}"/>
              </a:ext>
            </a:extLst>
          </p:cNvPr>
          <p:cNvSpPr/>
          <p:nvPr/>
        </p:nvSpPr>
        <p:spPr>
          <a:xfrm>
            <a:off x="8569465" y="2668586"/>
            <a:ext cx="766441" cy="24509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EBM - KK</a:t>
            </a:r>
          </a:p>
        </p:txBody>
      </p:sp>
      <p:sp>
        <p:nvSpPr>
          <p:cNvPr id="51" name="Rechteck: abgerundete Ecken 50">
            <a:extLst>
              <a:ext uri="{FF2B5EF4-FFF2-40B4-BE49-F238E27FC236}">
                <a16:creationId xmlns:a16="http://schemas.microsoft.com/office/drawing/2014/main" id="{2FD85C21-B90A-F2F5-5645-12AB557D37EA}"/>
              </a:ext>
            </a:extLst>
          </p:cNvPr>
          <p:cNvSpPr/>
          <p:nvPr/>
        </p:nvSpPr>
        <p:spPr>
          <a:xfrm>
            <a:off x="4795180" y="2665856"/>
            <a:ext cx="1248662" cy="24509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Hybrid-DRG? - KK</a:t>
            </a:r>
          </a:p>
        </p:txBody>
      </p:sp>
      <p:sp>
        <p:nvSpPr>
          <p:cNvPr id="52" name="Rechteck: abgerundete Ecken 51">
            <a:extLst>
              <a:ext uri="{FF2B5EF4-FFF2-40B4-BE49-F238E27FC236}">
                <a16:creationId xmlns:a16="http://schemas.microsoft.com/office/drawing/2014/main" id="{194ACF6C-5295-2DFA-EC2F-4FB50C3E6A85}"/>
              </a:ext>
            </a:extLst>
          </p:cNvPr>
          <p:cNvSpPr/>
          <p:nvPr/>
        </p:nvSpPr>
        <p:spPr>
          <a:xfrm>
            <a:off x="8630528" y="2210811"/>
            <a:ext cx="766441" cy="24509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EBM - KK</a:t>
            </a:r>
          </a:p>
        </p:txBody>
      </p:sp>
      <p:sp>
        <p:nvSpPr>
          <p:cNvPr id="53" name="Rechteck: abgerundete Ecken 52">
            <a:extLst>
              <a:ext uri="{FF2B5EF4-FFF2-40B4-BE49-F238E27FC236}">
                <a16:creationId xmlns:a16="http://schemas.microsoft.com/office/drawing/2014/main" id="{D49F9384-CB2A-07F2-E8F7-5A8D06D62556}"/>
              </a:ext>
            </a:extLst>
          </p:cNvPr>
          <p:cNvSpPr/>
          <p:nvPr/>
        </p:nvSpPr>
        <p:spPr>
          <a:xfrm>
            <a:off x="5814508" y="1745887"/>
            <a:ext cx="1138987" cy="24509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DRG/PEPP - KK</a:t>
            </a:r>
          </a:p>
        </p:txBody>
      </p:sp>
      <p:sp>
        <p:nvSpPr>
          <p:cNvPr id="54" name="Rechteck: abgerundete Ecken 53">
            <a:extLst>
              <a:ext uri="{FF2B5EF4-FFF2-40B4-BE49-F238E27FC236}">
                <a16:creationId xmlns:a16="http://schemas.microsoft.com/office/drawing/2014/main" id="{FD3AF5BE-29F0-EB1B-836F-E6BD391B79F9}"/>
              </a:ext>
            </a:extLst>
          </p:cNvPr>
          <p:cNvSpPr/>
          <p:nvPr/>
        </p:nvSpPr>
        <p:spPr>
          <a:xfrm>
            <a:off x="5191549" y="1217984"/>
            <a:ext cx="1336205" cy="37885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DRG abzüglich 0,04 BWR - KK</a:t>
            </a:r>
          </a:p>
        </p:txBody>
      </p:sp>
      <p:sp>
        <p:nvSpPr>
          <p:cNvPr id="55" name="Rechteck 54">
            <a:extLst>
              <a:ext uri="{FF2B5EF4-FFF2-40B4-BE49-F238E27FC236}">
                <a16:creationId xmlns:a16="http://schemas.microsoft.com/office/drawing/2014/main" id="{A4917257-86AD-35FF-FB10-784C9788A685}"/>
              </a:ext>
            </a:extLst>
          </p:cNvPr>
          <p:cNvSpPr/>
          <p:nvPr/>
        </p:nvSpPr>
        <p:spPr>
          <a:xfrm>
            <a:off x="6952483" y="3977939"/>
            <a:ext cx="1084220" cy="382924"/>
          </a:xfrm>
          <a:prstGeom prst="rect">
            <a:avLst/>
          </a:prstGeom>
          <a:gradFill>
            <a:gsLst>
              <a:gs pos="0">
                <a:srgbClr val="568424"/>
              </a:gs>
              <a:gs pos="0">
                <a:srgbClr val="92D050"/>
              </a:gs>
              <a:gs pos="100000">
                <a:srgbClr val="D9FF6D"/>
              </a:gs>
            </a:gsLst>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100" dirty="0"/>
              <a:t>Ermächtigung</a:t>
            </a:r>
          </a:p>
        </p:txBody>
      </p:sp>
      <p:sp>
        <p:nvSpPr>
          <p:cNvPr id="56" name="Rechteck: abgerundete Ecken 55">
            <a:extLst>
              <a:ext uri="{FF2B5EF4-FFF2-40B4-BE49-F238E27FC236}">
                <a16:creationId xmlns:a16="http://schemas.microsoft.com/office/drawing/2014/main" id="{EEF6853B-2594-206A-156D-446EC6B2A8BC}"/>
              </a:ext>
            </a:extLst>
          </p:cNvPr>
          <p:cNvSpPr/>
          <p:nvPr/>
        </p:nvSpPr>
        <p:spPr>
          <a:xfrm>
            <a:off x="7989667" y="4049581"/>
            <a:ext cx="766441" cy="24509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EBM - KV</a:t>
            </a:r>
          </a:p>
        </p:txBody>
      </p:sp>
      <p:sp>
        <p:nvSpPr>
          <p:cNvPr id="57" name="Rechteck 56">
            <a:extLst>
              <a:ext uri="{FF2B5EF4-FFF2-40B4-BE49-F238E27FC236}">
                <a16:creationId xmlns:a16="http://schemas.microsoft.com/office/drawing/2014/main" id="{C906B59D-EC40-81D2-53CD-620D5B74AAF6}"/>
              </a:ext>
            </a:extLst>
          </p:cNvPr>
          <p:cNvSpPr/>
          <p:nvPr/>
        </p:nvSpPr>
        <p:spPr>
          <a:xfrm>
            <a:off x="6930353" y="3517609"/>
            <a:ext cx="1084220" cy="382924"/>
          </a:xfrm>
          <a:prstGeom prst="rect">
            <a:avLst/>
          </a:prstGeom>
          <a:gradFill>
            <a:gsLst>
              <a:gs pos="0">
                <a:srgbClr val="568424"/>
              </a:gs>
              <a:gs pos="0">
                <a:srgbClr val="92D050"/>
              </a:gs>
              <a:gs pos="100000">
                <a:srgbClr val="D9FF6D"/>
              </a:gs>
            </a:gsLst>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100" dirty="0"/>
              <a:t>Instituts-ambulanz</a:t>
            </a:r>
          </a:p>
        </p:txBody>
      </p:sp>
      <p:sp>
        <p:nvSpPr>
          <p:cNvPr id="58" name="Rechteck: abgerundete Ecken 57">
            <a:extLst>
              <a:ext uri="{FF2B5EF4-FFF2-40B4-BE49-F238E27FC236}">
                <a16:creationId xmlns:a16="http://schemas.microsoft.com/office/drawing/2014/main" id="{133844D6-36E9-A694-6338-EAF66E4A04D0}"/>
              </a:ext>
            </a:extLst>
          </p:cNvPr>
          <p:cNvSpPr/>
          <p:nvPr/>
        </p:nvSpPr>
        <p:spPr>
          <a:xfrm>
            <a:off x="7991058" y="3587198"/>
            <a:ext cx="763661" cy="24374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EBM – KV</a:t>
            </a:r>
          </a:p>
        </p:txBody>
      </p:sp>
      <p:sp>
        <p:nvSpPr>
          <p:cNvPr id="59" name="Rechteck: abgerundete Ecken 58">
            <a:extLst>
              <a:ext uri="{FF2B5EF4-FFF2-40B4-BE49-F238E27FC236}">
                <a16:creationId xmlns:a16="http://schemas.microsoft.com/office/drawing/2014/main" id="{98D56C0D-D230-1BB9-5FCA-33851ECF7FA4}"/>
              </a:ext>
            </a:extLst>
          </p:cNvPr>
          <p:cNvSpPr/>
          <p:nvPr/>
        </p:nvSpPr>
        <p:spPr>
          <a:xfrm>
            <a:off x="5993099" y="3568979"/>
            <a:ext cx="987508" cy="28193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100" dirty="0"/>
              <a:t>PIA-LVB - KK</a:t>
            </a:r>
          </a:p>
        </p:txBody>
      </p:sp>
      <p:sp>
        <p:nvSpPr>
          <p:cNvPr id="3" name="Rechteck 2">
            <a:extLst>
              <a:ext uri="{FF2B5EF4-FFF2-40B4-BE49-F238E27FC236}">
                <a16:creationId xmlns:a16="http://schemas.microsoft.com/office/drawing/2014/main" id="{9FBFB97F-8862-DFED-3AF4-0F0EB7C26A2F}"/>
              </a:ext>
            </a:extLst>
          </p:cNvPr>
          <p:cNvSpPr/>
          <p:nvPr/>
        </p:nvSpPr>
        <p:spPr>
          <a:xfrm>
            <a:off x="4476001" y="5948852"/>
            <a:ext cx="2767619" cy="607309"/>
          </a:xfrm>
          <a:prstGeom prst="rect">
            <a:avLst/>
          </a:prstGeom>
          <a:gradFill flip="none" rotWithShape="1">
            <a:gsLst>
              <a:gs pos="0">
                <a:schemeClr val="accent1">
                  <a:shade val="30000"/>
                  <a:satMod val="115000"/>
                </a:schemeClr>
              </a:gs>
              <a:gs pos="50000">
                <a:srgbClr val="0070C0"/>
              </a:gs>
              <a:gs pos="100000">
                <a:srgbClr val="10DEF4"/>
              </a:gs>
            </a:gsLst>
            <a:lin ang="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1200" b="1" dirty="0"/>
              <a:t>Stationär</a:t>
            </a:r>
          </a:p>
        </p:txBody>
      </p:sp>
      <p:sp>
        <p:nvSpPr>
          <p:cNvPr id="6" name="Rechteck 5">
            <a:extLst>
              <a:ext uri="{FF2B5EF4-FFF2-40B4-BE49-F238E27FC236}">
                <a16:creationId xmlns:a16="http://schemas.microsoft.com/office/drawing/2014/main" id="{67DA23B5-3EE2-BF30-E422-AB55D829D24F}"/>
              </a:ext>
            </a:extLst>
          </p:cNvPr>
          <p:cNvSpPr/>
          <p:nvPr/>
        </p:nvSpPr>
        <p:spPr>
          <a:xfrm>
            <a:off x="9942818" y="5945973"/>
            <a:ext cx="1619008" cy="609182"/>
          </a:xfrm>
          <a:prstGeom prst="rect">
            <a:avLst/>
          </a:prstGeom>
          <a:gradFill flip="none" rotWithShape="1">
            <a:gsLst>
              <a:gs pos="1149">
                <a:srgbClr val="009242"/>
              </a:gs>
              <a:gs pos="100000">
                <a:srgbClr val="54A13B"/>
              </a:gs>
            </a:gsLst>
            <a:lin ang="10800000" scaled="1"/>
            <a:tileRect/>
          </a:gra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b="1" dirty="0"/>
              <a:t>Hausärztlich ambulant</a:t>
            </a:r>
          </a:p>
        </p:txBody>
      </p:sp>
      <p:sp>
        <p:nvSpPr>
          <p:cNvPr id="7" name="Rechteck 6">
            <a:extLst>
              <a:ext uri="{FF2B5EF4-FFF2-40B4-BE49-F238E27FC236}">
                <a16:creationId xmlns:a16="http://schemas.microsoft.com/office/drawing/2014/main" id="{75268139-FA82-74A0-6F75-BBD0EF5662A6}"/>
              </a:ext>
            </a:extLst>
          </p:cNvPr>
          <p:cNvSpPr/>
          <p:nvPr/>
        </p:nvSpPr>
        <p:spPr>
          <a:xfrm>
            <a:off x="8199791" y="5944699"/>
            <a:ext cx="1749394" cy="607309"/>
          </a:xfrm>
          <a:prstGeom prst="rect">
            <a:avLst/>
          </a:prstGeom>
          <a:gradFill flip="none" rotWithShape="1">
            <a:gsLst>
              <a:gs pos="0">
                <a:srgbClr val="54A13B"/>
              </a:gs>
              <a:gs pos="80000">
                <a:schemeClr val="accent5">
                  <a:shade val="93000"/>
                  <a:satMod val="130000"/>
                </a:schemeClr>
              </a:gs>
              <a:gs pos="100000">
                <a:schemeClr val="accent5">
                  <a:shade val="94000"/>
                  <a:satMod val="135000"/>
                </a:schemeClr>
              </a:gs>
            </a:gsLst>
            <a:lin ang="10800000" scaled="1"/>
            <a:tileRect/>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de-DE" sz="1200" b="1" dirty="0"/>
              <a:t>Fachärztlich ambulant</a:t>
            </a:r>
          </a:p>
        </p:txBody>
      </p:sp>
      <p:sp>
        <p:nvSpPr>
          <p:cNvPr id="8" name="Rechteck 7">
            <a:extLst>
              <a:ext uri="{FF2B5EF4-FFF2-40B4-BE49-F238E27FC236}">
                <a16:creationId xmlns:a16="http://schemas.microsoft.com/office/drawing/2014/main" id="{A2939F5C-0B55-829F-F2F5-412A7C5F871B}"/>
              </a:ext>
            </a:extLst>
          </p:cNvPr>
          <p:cNvSpPr/>
          <p:nvPr/>
        </p:nvSpPr>
        <p:spPr>
          <a:xfrm>
            <a:off x="7237253" y="5944699"/>
            <a:ext cx="962538" cy="607309"/>
          </a:xfrm>
          <a:prstGeom prst="rect">
            <a:avLst/>
          </a:prstGeom>
          <a:gradFill flip="none" rotWithShape="1">
            <a:gsLst>
              <a:gs pos="0">
                <a:srgbClr val="00B0F0"/>
              </a:gs>
              <a:gs pos="100000">
                <a:schemeClr val="accent5">
                  <a:shade val="94000"/>
                  <a:satMod val="135000"/>
                </a:schemeClr>
              </a:gs>
            </a:gsLst>
            <a:lin ang="0" scaled="1"/>
            <a:tileRect/>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de-DE" sz="1200" b="1" dirty="0"/>
              <a:t>Klinisch ambulant</a:t>
            </a:r>
          </a:p>
        </p:txBody>
      </p:sp>
      <p:sp>
        <p:nvSpPr>
          <p:cNvPr id="9" name="Pfeil: nach unten 8">
            <a:extLst>
              <a:ext uri="{FF2B5EF4-FFF2-40B4-BE49-F238E27FC236}">
                <a16:creationId xmlns:a16="http://schemas.microsoft.com/office/drawing/2014/main" id="{E05DDF28-7F7A-124D-A2F1-A9A562F0C85D}"/>
              </a:ext>
            </a:extLst>
          </p:cNvPr>
          <p:cNvSpPr/>
          <p:nvPr/>
        </p:nvSpPr>
        <p:spPr>
          <a:xfrm>
            <a:off x="7288047" y="5379861"/>
            <a:ext cx="1449439" cy="505517"/>
          </a:xfrm>
          <a:prstGeom prst="downArrow">
            <a:avLst>
              <a:gd name="adj1" fmla="val 63456"/>
              <a:gd name="adj2" fmla="val 50000"/>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sp>
        <p:nvSpPr>
          <p:cNvPr id="2" name="Datumsplatzhalter 1">
            <a:extLst>
              <a:ext uri="{FF2B5EF4-FFF2-40B4-BE49-F238E27FC236}">
                <a16:creationId xmlns:a16="http://schemas.microsoft.com/office/drawing/2014/main" id="{1415B7FE-C5FB-CC50-5E1F-52523C7412C5}"/>
              </a:ext>
            </a:extLst>
          </p:cNvPr>
          <p:cNvSpPr>
            <a:spLocks noGrp="1"/>
          </p:cNvSpPr>
          <p:nvPr>
            <p:ph type="dt" sz="half" idx="10"/>
          </p:nvPr>
        </p:nvSpPr>
        <p:spPr/>
        <p:txBody>
          <a:bodyPr/>
          <a:lstStyle/>
          <a:p>
            <a:pPr>
              <a:defRPr/>
            </a:pPr>
            <a:fld id="{1347EE12-B3A7-441D-842C-2694C0D84BB9}" type="datetime1">
              <a:rPr lang="de-DE" smtClean="0"/>
              <a:t>22.05.2023</a:t>
            </a:fld>
            <a:endParaRPr lang="de-DE" dirty="0"/>
          </a:p>
        </p:txBody>
      </p:sp>
      <p:sp>
        <p:nvSpPr>
          <p:cNvPr id="10" name="Fußzeilenplatzhalter 9">
            <a:extLst>
              <a:ext uri="{FF2B5EF4-FFF2-40B4-BE49-F238E27FC236}">
                <a16:creationId xmlns:a16="http://schemas.microsoft.com/office/drawing/2014/main" id="{472FAA01-E3C5-1ECF-1A78-A69045923BE0}"/>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11" name="Foliennummernplatzhalter 10">
            <a:extLst>
              <a:ext uri="{FF2B5EF4-FFF2-40B4-BE49-F238E27FC236}">
                <a16:creationId xmlns:a16="http://schemas.microsoft.com/office/drawing/2014/main" id="{1F7B4A83-1523-CC7B-E920-4DBEB7C60608}"/>
              </a:ext>
            </a:extLst>
          </p:cNvPr>
          <p:cNvSpPr>
            <a:spLocks noGrp="1"/>
          </p:cNvSpPr>
          <p:nvPr>
            <p:ph type="sldNum" sz="quarter" idx="12"/>
          </p:nvPr>
        </p:nvSpPr>
        <p:spPr/>
        <p:txBody>
          <a:bodyPr/>
          <a:lstStyle/>
          <a:p>
            <a:pPr>
              <a:defRPr/>
            </a:pPr>
            <a:fld id="{26B0DD0A-270A-4270-B6CA-863BF67EFA8E}" type="slidenum">
              <a:rPr lang="de-DE" smtClean="0"/>
              <a:pPr>
                <a:defRPr/>
              </a:pPr>
              <a:t>14</a:t>
            </a:fld>
            <a:endParaRPr lang="de-DE" dirty="0"/>
          </a:p>
        </p:txBody>
      </p:sp>
    </p:spTree>
    <p:extLst>
      <p:ext uri="{BB962C8B-B14F-4D97-AF65-F5344CB8AC3E}">
        <p14:creationId xmlns:p14="http://schemas.microsoft.com/office/powerpoint/2010/main" val="35073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right)">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500"/>
                                        <p:tgtEl>
                                          <p:spTgt spid="52"/>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fade">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5">
                                            <p:txEl>
                                              <p:pRg st="0" end="0"/>
                                            </p:txEl>
                                          </p:spTgt>
                                        </p:tgtEl>
                                        <p:attrNameLst>
                                          <p:attrName>style.visibility</p:attrName>
                                        </p:attrNameLst>
                                      </p:cBhvr>
                                      <p:to>
                                        <p:strVal val="visible"/>
                                      </p:to>
                                    </p:set>
                                    <p:animEffect transition="in" filter="fade">
                                      <p:cBhvr>
                                        <p:cTn id="108" dur="500"/>
                                        <p:tgtEl>
                                          <p:spTgt spid="5">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5">
                                            <p:txEl>
                                              <p:pRg st="1" end="1"/>
                                            </p:txEl>
                                          </p:spTgt>
                                        </p:tgtEl>
                                        <p:attrNameLst>
                                          <p:attrName>style.visibility</p:attrName>
                                        </p:attrNameLst>
                                      </p:cBhvr>
                                      <p:to>
                                        <p:strVal val="visible"/>
                                      </p:to>
                                    </p:set>
                                    <p:animEffect transition="in" filter="fade">
                                      <p:cBhvr>
                                        <p:cTn id="113" dur="500"/>
                                        <p:tgtEl>
                                          <p:spTgt spid="5">
                                            <p:txEl>
                                              <p:pRg st="1" end="1"/>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5">
                                            <p:txEl>
                                              <p:pRg st="2" end="2"/>
                                            </p:txEl>
                                          </p:spTgt>
                                        </p:tgtEl>
                                        <p:attrNameLst>
                                          <p:attrName>style.visibility</p:attrName>
                                        </p:attrNameLst>
                                      </p:cBhvr>
                                      <p:to>
                                        <p:strVal val="visible"/>
                                      </p:to>
                                    </p:set>
                                    <p:animEffect transition="in" filter="fade">
                                      <p:cBhvr>
                                        <p:cTn id="118" dur="500"/>
                                        <p:tgtEl>
                                          <p:spTgt spid="5">
                                            <p:txEl>
                                              <p:pRg st="2" end="2"/>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5">
                                            <p:txEl>
                                              <p:pRg st="3" end="3"/>
                                            </p:txEl>
                                          </p:spTgt>
                                        </p:tgtEl>
                                        <p:attrNameLst>
                                          <p:attrName>style.visibility</p:attrName>
                                        </p:attrNameLst>
                                      </p:cBhvr>
                                      <p:to>
                                        <p:strVal val="visible"/>
                                      </p:to>
                                    </p:set>
                                    <p:animEffect transition="in" filter="fade">
                                      <p:cBhvr>
                                        <p:cTn id="123" dur="500"/>
                                        <p:tgtEl>
                                          <p:spTgt spid="5">
                                            <p:txEl>
                                              <p:pRg st="3" end="3"/>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5">
                                            <p:txEl>
                                              <p:pRg st="4" end="4"/>
                                            </p:txEl>
                                          </p:spTgt>
                                        </p:tgtEl>
                                        <p:attrNameLst>
                                          <p:attrName>style.visibility</p:attrName>
                                        </p:attrNameLst>
                                      </p:cBhvr>
                                      <p:to>
                                        <p:strVal val="visible"/>
                                      </p:to>
                                    </p:set>
                                    <p:animEffect transition="in" filter="fade">
                                      <p:cBhvr>
                                        <p:cTn id="128" dur="500"/>
                                        <p:tgtEl>
                                          <p:spTgt spid="5">
                                            <p:txEl>
                                              <p:pRg st="4" end="4"/>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wipe(up)">
                                      <p:cBhvr>
                                        <p:cTn id="133" dur="500"/>
                                        <p:tgtEl>
                                          <p:spTgt spid="9"/>
                                        </p:tgtEl>
                                      </p:cBhvr>
                                    </p:animEffect>
                                  </p:childTnLst>
                                </p:cTn>
                              </p:par>
                            </p:childTnLst>
                          </p:cTn>
                        </p:par>
                        <p:par>
                          <p:cTn id="134" fill="hold">
                            <p:stCondLst>
                              <p:cond delay="500"/>
                            </p:stCondLst>
                            <p:childTnLst>
                              <p:par>
                                <p:cTn id="135" presetID="22" presetClass="entr" presetSubtype="2" fill="hold" grpId="0" nodeType="afterEffect">
                                  <p:stCondLst>
                                    <p:cond delay="0"/>
                                  </p:stCondLst>
                                  <p:childTnLst>
                                    <p:set>
                                      <p:cBhvr>
                                        <p:cTn id="136" dur="1" fill="hold">
                                          <p:stCondLst>
                                            <p:cond delay="0"/>
                                          </p:stCondLst>
                                        </p:cTn>
                                        <p:tgtEl>
                                          <p:spTgt spid="6"/>
                                        </p:tgtEl>
                                        <p:attrNameLst>
                                          <p:attrName>style.visibility</p:attrName>
                                        </p:attrNameLst>
                                      </p:cBhvr>
                                      <p:to>
                                        <p:strVal val="visible"/>
                                      </p:to>
                                    </p:set>
                                    <p:animEffect transition="in" filter="wipe(right)">
                                      <p:cBhvr>
                                        <p:cTn id="137" dur="500"/>
                                        <p:tgtEl>
                                          <p:spTgt spid="6"/>
                                        </p:tgtEl>
                                      </p:cBhvr>
                                    </p:animEffect>
                                  </p:childTnLst>
                                </p:cTn>
                              </p:par>
                            </p:childTnLst>
                          </p:cTn>
                        </p:par>
                        <p:par>
                          <p:cTn id="138" fill="hold">
                            <p:stCondLst>
                              <p:cond delay="1000"/>
                            </p:stCondLst>
                            <p:childTnLst>
                              <p:par>
                                <p:cTn id="139" presetID="22" presetClass="entr" presetSubtype="2" fill="hold" grpId="0" nodeType="afterEffect">
                                  <p:stCondLst>
                                    <p:cond delay="0"/>
                                  </p:stCondLst>
                                  <p:childTnLst>
                                    <p:set>
                                      <p:cBhvr>
                                        <p:cTn id="140" dur="1" fill="hold">
                                          <p:stCondLst>
                                            <p:cond delay="0"/>
                                          </p:stCondLst>
                                        </p:cTn>
                                        <p:tgtEl>
                                          <p:spTgt spid="7"/>
                                        </p:tgtEl>
                                        <p:attrNameLst>
                                          <p:attrName>style.visibility</p:attrName>
                                        </p:attrNameLst>
                                      </p:cBhvr>
                                      <p:to>
                                        <p:strVal val="visible"/>
                                      </p:to>
                                    </p:set>
                                    <p:animEffect transition="in" filter="wipe(right)">
                                      <p:cBhvr>
                                        <p:cTn id="141" dur="500"/>
                                        <p:tgtEl>
                                          <p:spTgt spid="7"/>
                                        </p:tgtEl>
                                      </p:cBhvr>
                                    </p:animEffect>
                                  </p:childTnLst>
                                </p:cTn>
                              </p:par>
                            </p:childTnLst>
                          </p:cTn>
                        </p:par>
                        <p:par>
                          <p:cTn id="142" fill="hold">
                            <p:stCondLst>
                              <p:cond delay="1500"/>
                            </p:stCondLst>
                            <p:childTnLst>
                              <p:par>
                                <p:cTn id="143" presetID="22" presetClass="entr" presetSubtype="2" fill="hold" grpId="0"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wipe(right)">
                                      <p:cBhvr>
                                        <p:cTn id="145" dur="500"/>
                                        <p:tgtEl>
                                          <p:spTgt spid="8"/>
                                        </p:tgtEl>
                                      </p:cBhvr>
                                    </p:animEffect>
                                  </p:childTnLst>
                                </p:cTn>
                              </p:par>
                            </p:childTnLst>
                          </p:cTn>
                        </p:par>
                        <p:par>
                          <p:cTn id="146" fill="hold">
                            <p:stCondLst>
                              <p:cond delay="2000"/>
                            </p:stCondLst>
                            <p:childTnLst>
                              <p:par>
                                <p:cTn id="147" presetID="22" presetClass="entr" presetSubtype="2" fill="hold" grpId="0" nodeType="afterEffect">
                                  <p:stCondLst>
                                    <p:cond delay="0"/>
                                  </p:stCondLst>
                                  <p:childTnLst>
                                    <p:set>
                                      <p:cBhvr>
                                        <p:cTn id="148" dur="1" fill="hold">
                                          <p:stCondLst>
                                            <p:cond delay="0"/>
                                          </p:stCondLst>
                                        </p:cTn>
                                        <p:tgtEl>
                                          <p:spTgt spid="3"/>
                                        </p:tgtEl>
                                        <p:attrNameLst>
                                          <p:attrName>style.visibility</p:attrName>
                                        </p:attrNameLst>
                                      </p:cBhvr>
                                      <p:to>
                                        <p:strVal val="visible"/>
                                      </p:to>
                                    </p:set>
                                    <p:animEffect transition="in" filter="wipe(right)">
                                      <p:cBhvr>
                                        <p:cTn id="1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5" grpId="0" animBg="1"/>
      <p:bldP spid="36" grpId="0" animBg="1"/>
      <p:bldP spid="45" grpId="0" animBg="1"/>
      <p:bldP spid="46" grpId="0" animBg="1"/>
      <p:bldP spid="37" grpId="0" animBg="1"/>
      <p:bldP spid="38" grpId="0" animBg="1"/>
      <p:bldP spid="39" grpId="0" animBg="1"/>
      <p:bldP spid="40" grpId="0" animBg="1"/>
      <p:bldP spid="41" grpId="0" animBg="1"/>
      <p:bldP spid="42" grpId="0" animBg="1"/>
      <p:bldP spid="43" grpId="0" animBg="1"/>
      <p:bldP spid="44"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3"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a:extLst>
              <a:ext uri="{FF2B5EF4-FFF2-40B4-BE49-F238E27FC236}">
                <a16:creationId xmlns:a16="http://schemas.microsoft.com/office/drawing/2014/main" id="{E2854753-7AF3-4AEF-8986-69B000801D01}"/>
              </a:ext>
            </a:extLst>
          </p:cNvPr>
          <p:cNvSpPr>
            <a:spLocks noGrp="1"/>
          </p:cNvSpPr>
          <p:nvPr>
            <p:ph idx="1"/>
          </p:nvPr>
        </p:nvSpPr>
        <p:spPr/>
        <p:txBody>
          <a:bodyPr/>
          <a:lstStyle/>
          <a:p>
            <a:r>
              <a:rPr lang="de-DE" dirty="0"/>
              <a:t>Themen der Budgetverhandlungen</a:t>
            </a:r>
          </a:p>
        </p:txBody>
      </p:sp>
      <p:sp>
        <p:nvSpPr>
          <p:cNvPr id="6" name="Titel 5">
            <a:extLst>
              <a:ext uri="{FF2B5EF4-FFF2-40B4-BE49-F238E27FC236}">
                <a16:creationId xmlns:a16="http://schemas.microsoft.com/office/drawing/2014/main" id="{3BE636A2-3A7B-4308-B469-3C6330C6EFB4}"/>
              </a:ext>
            </a:extLst>
          </p:cNvPr>
          <p:cNvSpPr>
            <a:spLocks noGrp="1"/>
          </p:cNvSpPr>
          <p:nvPr>
            <p:ph type="title"/>
          </p:nvPr>
        </p:nvSpPr>
        <p:spPr/>
        <p:txBody>
          <a:bodyPr/>
          <a:lstStyle/>
          <a:p>
            <a:r>
              <a:rPr lang="de-DE" dirty="0"/>
              <a:t>Beispiel: Budgetverhandlungen</a:t>
            </a:r>
          </a:p>
        </p:txBody>
      </p:sp>
      <p:graphicFrame>
        <p:nvGraphicFramePr>
          <p:cNvPr id="10" name="Diagramm 9">
            <a:extLst>
              <a:ext uri="{FF2B5EF4-FFF2-40B4-BE49-F238E27FC236}">
                <a16:creationId xmlns:a16="http://schemas.microsoft.com/office/drawing/2014/main" id="{92837B52-F95C-429F-A8FF-21906E56519E}"/>
              </a:ext>
            </a:extLst>
          </p:cNvPr>
          <p:cNvGraphicFramePr/>
          <p:nvPr/>
        </p:nvGraphicFramePr>
        <p:xfrm>
          <a:off x="609600" y="1700808"/>
          <a:ext cx="10972800" cy="4823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umsplatzhalter 1">
            <a:extLst>
              <a:ext uri="{FF2B5EF4-FFF2-40B4-BE49-F238E27FC236}">
                <a16:creationId xmlns:a16="http://schemas.microsoft.com/office/drawing/2014/main" id="{4076E921-799B-5A3B-F3BF-6DA24CAF51A8}"/>
              </a:ext>
            </a:extLst>
          </p:cNvPr>
          <p:cNvSpPr>
            <a:spLocks noGrp="1"/>
          </p:cNvSpPr>
          <p:nvPr>
            <p:ph type="dt" sz="half" idx="10"/>
          </p:nvPr>
        </p:nvSpPr>
        <p:spPr/>
        <p:txBody>
          <a:bodyPr/>
          <a:lstStyle/>
          <a:p>
            <a:pPr>
              <a:defRPr/>
            </a:pPr>
            <a:fld id="{F9C3EE69-9A65-498A-ADDB-79F9EF680B8E}" type="datetime1">
              <a:rPr lang="de-DE" smtClean="0"/>
              <a:t>22.05.2023</a:t>
            </a:fld>
            <a:endParaRPr lang="de-DE" dirty="0"/>
          </a:p>
        </p:txBody>
      </p:sp>
      <p:sp>
        <p:nvSpPr>
          <p:cNvPr id="3" name="Fußzeilenplatzhalter 2">
            <a:extLst>
              <a:ext uri="{FF2B5EF4-FFF2-40B4-BE49-F238E27FC236}">
                <a16:creationId xmlns:a16="http://schemas.microsoft.com/office/drawing/2014/main" id="{249EF3D3-1A4F-77F6-7EFE-8EAD4202B36F}"/>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4" name="Foliennummernplatzhalter 3">
            <a:extLst>
              <a:ext uri="{FF2B5EF4-FFF2-40B4-BE49-F238E27FC236}">
                <a16:creationId xmlns:a16="http://schemas.microsoft.com/office/drawing/2014/main" id="{8251D92A-39FB-45F2-861C-2A187DFAEEF2}"/>
              </a:ext>
            </a:extLst>
          </p:cNvPr>
          <p:cNvSpPr>
            <a:spLocks noGrp="1"/>
          </p:cNvSpPr>
          <p:nvPr>
            <p:ph type="sldNum" sz="quarter" idx="12"/>
          </p:nvPr>
        </p:nvSpPr>
        <p:spPr/>
        <p:txBody>
          <a:bodyPr/>
          <a:lstStyle/>
          <a:p>
            <a:pPr>
              <a:defRPr/>
            </a:pPr>
            <a:fld id="{26B0DD0A-270A-4270-B6CA-863BF67EFA8E}" type="slidenum">
              <a:rPr lang="de-DE" smtClean="0"/>
              <a:pPr>
                <a:defRPr/>
              </a:pPr>
              <a:t>15</a:t>
            </a:fld>
            <a:endParaRPr lang="de-DE" dirty="0"/>
          </a:p>
        </p:txBody>
      </p:sp>
    </p:spTree>
    <p:extLst>
      <p:ext uri="{BB962C8B-B14F-4D97-AF65-F5344CB8AC3E}">
        <p14:creationId xmlns:p14="http://schemas.microsoft.com/office/powerpoint/2010/main" val="1860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9405A23-B78D-E7EF-17B7-63F5CB10869C}"/>
              </a:ext>
            </a:extLst>
          </p:cNvPr>
          <p:cNvSpPr>
            <a:spLocks noGrp="1"/>
          </p:cNvSpPr>
          <p:nvPr>
            <p:ph idx="1"/>
          </p:nvPr>
        </p:nvSpPr>
        <p:spPr/>
        <p:txBody>
          <a:bodyPr/>
          <a:lstStyle/>
          <a:p>
            <a:pPr marL="0" indent="0">
              <a:buNone/>
            </a:pPr>
            <a:r>
              <a:rPr lang="de-DE" dirty="0"/>
              <a:t>DRG-Bereich</a:t>
            </a:r>
          </a:p>
          <a:p>
            <a:r>
              <a:rPr lang="de-DE" dirty="0"/>
              <a:t>Leistungsausweitung (systemweit) nicht mehr möglich</a:t>
            </a:r>
          </a:p>
          <a:p>
            <a:pPr lvl="1"/>
            <a:r>
              <a:rPr lang="de-DE" dirty="0"/>
              <a:t>Rückgang zur Verfügung stehender Fachkräfte (Pflege, Ärztinnen und Ärzte)</a:t>
            </a:r>
          </a:p>
          <a:p>
            <a:pPr lvl="1"/>
            <a:r>
              <a:rPr lang="de-DE" dirty="0"/>
              <a:t>Steigende Qualitäts- und Personalvorgaben</a:t>
            </a:r>
          </a:p>
          <a:p>
            <a:pPr lvl="1"/>
            <a:r>
              <a:rPr lang="de-DE" dirty="0"/>
              <a:t>Ambulantisierung</a:t>
            </a:r>
          </a:p>
          <a:p>
            <a:r>
              <a:rPr lang="de-DE" dirty="0"/>
              <a:t>DRG = Preissystem</a:t>
            </a:r>
          </a:p>
          <a:p>
            <a:r>
              <a:rPr lang="de-DE" dirty="0"/>
              <a:t>Bedeutung des DRG-Bereiches nimmt weiter ab</a:t>
            </a:r>
          </a:p>
          <a:p>
            <a:pPr lvl="1"/>
            <a:r>
              <a:rPr lang="de-DE" dirty="0"/>
              <a:t>Pflegebudget</a:t>
            </a:r>
          </a:p>
          <a:p>
            <a:pPr lvl="1"/>
            <a:r>
              <a:rPr lang="de-DE" dirty="0"/>
              <a:t>Vorhaltefinanzierung</a:t>
            </a:r>
          </a:p>
          <a:p>
            <a:r>
              <a:rPr lang="de-DE" dirty="0"/>
              <a:t>Leistungsspektrum eines Krankenhauses wird</a:t>
            </a:r>
            <a:br>
              <a:rPr lang="de-DE" dirty="0"/>
            </a:br>
            <a:r>
              <a:rPr lang="de-DE" dirty="0"/>
              <a:t>künftig über </a:t>
            </a:r>
            <a:r>
              <a:rPr lang="de-DE"/>
              <a:t>Leistungsgruppen definiert</a:t>
            </a:r>
            <a:endParaRPr lang="de-DE" dirty="0"/>
          </a:p>
          <a:p>
            <a:endParaRPr lang="de-DE" dirty="0"/>
          </a:p>
          <a:p>
            <a:pPr>
              <a:buFont typeface="Wingdings" panose="05000000000000000000" pitchFamily="2" charset="2"/>
              <a:buChar char="ð"/>
            </a:pPr>
            <a:r>
              <a:rPr lang="de-DE" dirty="0"/>
              <a:t>Verhandlung über Leistungsspektrum und -menge überflüssig</a:t>
            </a:r>
          </a:p>
          <a:p>
            <a:pPr>
              <a:buFont typeface="Wingdings" panose="05000000000000000000" pitchFamily="2" charset="2"/>
              <a:buChar char="ð"/>
            </a:pPr>
            <a:r>
              <a:rPr lang="de-DE" dirty="0"/>
              <a:t>Ausgleiche überflüssig</a:t>
            </a:r>
          </a:p>
          <a:p>
            <a:pPr>
              <a:buFont typeface="Wingdings" panose="05000000000000000000" pitchFamily="2" charset="2"/>
              <a:buChar char="ð"/>
            </a:pPr>
            <a:r>
              <a:rPr lang="de-DE" dirty="0"/>
              <a:t>FDA überflüssig</a:t>
            </a:r>
          </a:p>
        </p:txBody>
      </p:sp>
      <p:sp>
        <p:nvSpPr>
          <p:cNvPr id="3" name="Titel 2">
            <a:extLst>
              <a:ext uri="{FF2B5EF4-FFF2-40B4-BE49-F238E27FC236}">
                <a16:creationId xmlns:a16="http://schemas.microsoft.com/office/drawing/2014/main" id="{9D93B888-791B-4B92-B4CF-6866B7A5CABD}"/>
              </a:ext>
            </a:extLst>
          </p:cNvPr>
          <p:cNvSpPr>
            <a:spLocks noGrp="1"/>
          </p:cNvSpPr>
          <p:nvPr>
            <p:ph type="title"/>
          </p:nvPr>
        </p:nvSpPr>
        <p:spPr/>
        <p:txBody>
          <a:bodyPr/>
          <a:lstStyle/>
          <a:p>
            <a:r>
              <a:rPr lang="de-DE" dirty="0"/>
              <a:t>Beispiel: Budgetverhandlung</a:t>
            </a:r>
          </a:p>
        </p:txBody>
      </p:sp>
      <p:graphicFrame>
        <p:nvGraphicFramePr>
          <p:cNvPr id="6" name="Diagramm 5">
            <a:extLst>
              <a:ext uri="{FF2B5EF4-FFF2-40B4-BE49-F238E27FC236}">
                <a16:creationId xmlns:a16="http://schemas.microsoft.com/office/drawing/2014/main" id="{E352F988-ECAD-2DEC-D2EA-61A6ABA00D0E}"/>
              </a:ext>
            </a:extLst>
          </p:cNvPr>
          <p:cNvGraphicFramePr/>
          <p:nvPr>
            <p:extLst>
              <p:ext uri="{D42A27DB-BD31-4B8C-83A1-F6EECF244321}">
                <p14:modId xmlns:p14="http://schemas.microsoft.com/office/powerpoint/2010/main" val="2807102178"/>
              </p:ext>
            </p:extLst>
          </p:nvPr>
        </p:nvGraphicFramePr>
        <p:xfrm>
          <a:off x="5447928" y="2420888"/>
          <a:ext cx="6134472" cy="3456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a:extLst>
              <a:ext uri="{FF2B5EF4-FFF2-40B4-BE49-F238E27FC236}">
                <a16:creationId xmlns:a16="http://schemas.microsoft.com/office/drawing/2014/main" id="{6C2012BF-6990-2EFE-3646-290B8F71C7E1}"/>
              </a:ext>
            </a:extLst>
          </p:cNvPr>
          <p:cNvSpPr>
            <a:spLocks noGrp="1"/>
          </p:cNvSpPr>
          <p:nvPr>
            <p:ph type="dt" sz="half" idx="10"/>
          </p:nvPr>
        </p:nvSpPr>
        <p:spPr/>
        <p:txBody>
          <a:bodyPr/>
          <a:lstStyle/>
          <a:p>
            <a:pPr>
              <a:defRPr/>
            </a:pPr>
            <a:fld id="{3C3121F1-1584-4441-9F76-8DEDF93D0C36}" type="datetime1">
              <a:rPr lang="de-DE" smtClean="0"/>
              <a:t>22.05.2023</a:t>
            </a:fld>
            <a:endParaRPr lang="de-DE" dirty="0"/>
          </a:p>
        </p:txBody>
      </p:sp>
      <p:sp>
        <p:nvSpPr>
          <p:cNvPr id="5" name="Fußzeilenplatzhalter 4">
            <a:extLst>
              <a:ext uri="{FF2B5EF4-FFF2-40B4-BE49-F238E27FC236}">
                <a16:creationId xmlns:a16="http://schemas.microsoft.com/office/drawing/2014/main" id="{E3C9A072-E299-DDFA-E1E2-09FE33E75EC3}"/>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7" name="Foliennummernplatzhalter 6">
            <a:extLst>
              <a:ext uri="{FF2B5EF4-FFF2-40B4-BE49-F238E27FC236}">
                <a16:creationId xmlns:a16="http://schemas.microsoft.com/office/drawing/2014/main" id="{61585BEF-A887-C28F-0BEE-1BE7F521B5CB}"/>
              </a:ext>
            </a:extLst>
          </p:cNvPr>
          <p:cNvSpPr>
            <a:spLocks noGrp="1"/>
          </p:cNvSpPr>
          <p:nvPr>
            <p:ph type="sldNum" sz="quarter" idx="12"/>
          </p:nvPr>
        </p:nvSpPr>
        <p:spPr/>
        <p:txBody>
          <a:bodyPr/>
          <a:lstStyle/>
          <a:p>
            <a:pPr>
              <a:defRPr/>
            </a:pPr>
            <a:fld id="{26B0DD0A-270A-4270-B6CA-863BF67EFA8E}" type="slidenum">
              <a:rPr lang="de-DE" smtClean="0"/>
              <a:pPr>
                <a:defRPr/>
              </a:pPr>
              <a:t>16</a:t>
            </a:fld>
            <a:endParaRPr lang="de-DE" dirty="0"/>
          </a:p>
        </p:txBody>
      </p:sp>
    </p:spTree>
    <p:extLst>
      <p:ext uri="{BB962C8B-B14F-4D97-AF65-F5344CB8AC3E}">
        <p14:creationId xmlns:p14="http://schemas.microsoft.com/office/powerpoint/2010/main" val="39775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B4D7D4B0-E4F5-4C53-3751-AF4A02570F60}"/>
              </a:ext>
            </a:extLst>
          </p:cNvPr>
          <p:cNvSpPr>
            <a:spLocks noGrp="1"/>
          </p:cNvSpPr>
          <p:nvPr>
            <p:ph idx="1"/>
          </p:nvPr>
        </p:nvSpPr>
        <p:spPr/>
        <p:txBody>
          <a:bodyPr/>
          <a:lstStyle/>
          <a:p>
            <a:r>
              <a:rPr lang="de-DE" dirty="0"/>
              <a:t>Ausschlaggebend für das (endgültige) Pflegebudget sind die testierten Kosten</a:t>
            </a:r>
          </a:p>
          <a:p>
            <a:r>
              <a:rPr lang="de-DE" dirty="0"/>
              <a:t>Pflegeentgeltwert ist lediglich eine Abschlagszahlung</a:t>
            </a:r>
          </a:p>
          <a:p>
            <a:r>
              <a:rPr lang="de-DE" dirty="0"/>
              <a:t>Derzeit: Zwei Verhandlungsperioden über ein Pflegebudget</a:t>
            </a:r>
          </a:p>
          <a:p>
            <a:pPr lvl="1"/>
            <a:r>
              <a:rPr lang="de-DE" dirty="0"/>
              <a:t>Prospektiv: </a:t>
            </a:r>
            <a:br>
              <a:rPr lang="de-DE" dirty="0"/>
            </a:br>
            <a:r>
              <a:rPr lang="de-DE" dirty="0"/>
              <a:t>Zur Definition der zu berücksichtigenden Kosten </a:t>
            </a:r>
            <a:br>
              <a:rPr lang="de-DE" dirty="0"/>
            </a:br>
            <a:r>
              <a:rPr lang="de-DE" dirty="0"/>
              <a:t>und Festlegung des Pflegeentgeltwertes</a:t>
            </a:r>
          </a:p>
          <a:p>
            <a:pPr lvl="1"/>
            <a:r>
              <a:rPr lang="de-DE" dirty="0"/>
              <a:t>Retrospektiv: </a:t>
            </a:r>
            <a:br>
              <a:rPr lang="de-DE" dirty="0"/>
            </a:br>
            <a:r>
              <a:rPr lang="de-DE" dirty="0"/>
              <a:t>Zur Vereinbarung der tatsächlichen Kosten </a:t>
            </a:r>
            <a:br>
              <a:rPr lang="de-DE" dirty="0"/>
            </a:br>
            <a:r>
              <a:rPr lang="de-DE" dirty="0"/>
              <a:t>und der daraus resultierenden Ausgleiche</a:t>
            </a:r>
          </a:p>
          <a:p>
            <a:endParaRPr lang="de-DE" dirty="0"/>
          </a:p>
          <a:p>
            <a:pPr>
              <a:buFont typeface="Wingdings" panose="05000000000000000000" pitchFamily="2" charset="2"/>
              <a:buChar char="ð"/>
            </a:pPr>
            <a:r>
              <a:rPr lang="de-DE" dirty="0"/>
              <a:t>Pflegeentgeltwert: Nach erstmaliger Vereinbarung wäre </a:t>
            </a:r>
            <a:br>
              <a:rPr lang="de-DE" dirty="0"/>
            </a:br>
            <a:r>
              <a:rPr lang="de-DE" dirty="0"/>
              <a:t>eine Fortschreibung (z. B. jährliche Anpassung durch einen </a:t>
            </a:r>
            <a:br>
              <a:rPr lang="de-DE" dirty="0"/>
            </a:br>
            <a:r>
              <a:rPr lang="de-DE" dirty="0"/>
              <a:t>Personalkostenindex) möglich</a:t>
            </a:r>
          </a:p>
          <a:p>
            <a:pPr>
              <a:buFont typeface="Wingdings" panose="05000000000000000000" pitchFamily="2" charset="2"/>
              <a:buChar char="ð"/>
            </a:pPr>
            <a:r>
              <a:rPr lang="de-DE" dirty="0"/>
              <a:t>Alle anderen Tatbestände werden nur einmal anhand der </a:t>
            </a:r>
            <a:br>
              <a:rPr lang="de-DE" dirty="0"/>
            </a:br>
            <a:r>
              <a:rPr lang="de-DE" dirty="0"/>
              <a:t>testierten Kosten vereinbart</a:t>
            </a:r>
          </a:p>
        </p:txBody>
      </p:sp>
      <p:sp>
        <p:nvSpPr>
          <p:cNvPr id="8" name="Titel 7">
            <a:extLst>
              <a:ext uri="{FF2B5EF4-FFF2-40B4-BE49-F238E27FC236}">
                <a16:creationId xmlns:a16="http://schemas.microsoft.com/office/drawing/2014/main" id="{E58D38A7-8F14-CD75-C1E6-378A229D9F2A}"/>
              </a:ext>
            </a:extLst>
          </p:cNvPr>
          <p:cNvSpPr>
            <a:spLocks noGrp="1"/>
          </p:cNvSpPr>
          <p:nvPr>
            <p:ph type="title"/>
          </p:nvPr>
        </p:nvSpPr>
        <p:spPr/>
        <p:txBody>
          <a:bodyPr/>
          <a:lstStyle/>
          <a:p>
            <a:r>
              <a:rPr lang="de-DE" dirty="0"/>
              <a:t>Beispiel: Pflegebudget</a:t>
            </a:r>
          </a:p>
        </p:txBody>
      </p:sp>
      <p:graphicFrame>
        <p:nvGraphicFramePr>
          <p:cNvPr id="2" name="Diagramm 1">
            <a:extLst>
              <a:ext uri="{FF2B5EF4-FFF2-40B4-BE49-F238E27FC236}">
                <a16:creationId xmlns:a16="http://schemas.microsoft.com/office/drawing/2014/main" id="{283A4EA3-1426-B790-FA19-71E7B2E1006E}"/>
              </a:ext>
            </a:extLst>
          </p:cNvPr>
          <p:cNvGraphicFramePr/>
          <p:nvPr>
            <p:extLst>
              <p:ext uri="{D42A27DB-BD31-4B8C-83A1-F6EECF244321}">
                <p14:modId xmlns:p14="http://schemas.microsoft.com/office/powerpoint/2010/main" val="3986880555"/>
              </p:ext>
            </p:extLst>
          </p:nvPr>
        </p:nvGraphicFramePr>
        <p:xfrm>
          <a:off x="5447928" y="2420888"/>
          <a:ext cx="6134472" cy="3456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umsplatzhalter 2">
            <a:extLst>
              <a:ext uri="{FF2B5EF4-FFF2-40B4-BE49-F238E27FC236}">
                <a16:creationId xmlns:a16="http://schemas.microsoft.com/office/drawing/2014/main" id="{5B262DF1-1E77-DF6C-B05E-0D6876439B20}"/>
              </a:ext>
            </a:extLst>
          </p:cNvPr>
          <p:cNvSpPr>
            <a:spLocks noGrp="1"/>
          </p:cNvSpPr>
          <p:nvPr>
            <p:ph type="dt" sz="half" idx="10"/>
          </p:nvPr>
        </p:nvSpPr>
        <p:spPr/>
        <p:txBody>
          <a:bodyPr/>
          <a:lstStyle/>
          <a:p>
            <a:pPr>
              <a:defRPr/>
            </a:pPr>
            <a:fld id="{153F4C00-D0CC-4F71-8F85-DA4C6F8E7B88}" type="datetime1">
              <a:rPr lang="de-DE" smtClean="0"/>
              <a:t>22.05.2023</a:t>
            </a:fld>
            <a:endParaRPr lang="de-DE" dirty="0"/>
          </a:p>
        </p:txBody>
      </p:sp>
      <p:sp>
        <p:nvSpPr>
          <p:cNvPr id="4" name="Fußzeilenplatzhalter 3">
            <a:extLst>
              <a:ext uri="{FF2B5EF4-FFF2-40B4-BE49-F238E27FC236}">
                <a16:creationId xmlns:a16="http://schemas.microsoft.com/office/drawing/2014/main" id="{E2D575F9-F9AC-F094-34DD-8C6DA58DBA3B}"/>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5" name="Foliennummernplatzhalter 4">
            <a:extLst>
              <a:ext uri="{FF2B5EF4-FFF2-40B4-BE49-F238E27FC236}">
                <a16:creationId xmlns:a16="http://schemas.microsoft.com/office/drawing/2014/main" id="{C9C65FD2-A372-C902-35BF-5FF32ABC58D9}"/>
              </a:ext>
            </a:extLst>
          </p:cNvPr>
          <p:cNvSpPr>
            <a:spLocks noGrp="1"/>
          </p:cNvSpPr>
          <p:nvPr>
            <p:ph type="sldNum" sz="quarter" idx="12"/>
          </p:nvPr>
        </p:nvSpPr>
        <p:spPr/>
        <p:txBody>
          <a:bodyPr/>
          <a:lstStyle/>
          <a:p>
            <a:pPr>
              <a:defRPr/>
            </a:pPr>
            <a:fld id="{26B0DD0A-270A-4270-B6CA-863BF67EFA8E}" type="slidenum">
              <a:rPr lang="de-DE" smtClean="0"/>
              <a:pPr>
                <a:defRPr/>
              </a:pPr>
              <a:t>17</a:t>
            </a:fld>
            <a:endParaRPr lang="de-DE" dirty="0"/>
          </a:p>
        </p:txBody>
      </p:sp>
    </p:spTree>
    <p:extLst>
      <p:ext uri="{BB962C8B-B14F-4D97-AF65-F5344CB8AC3E}">
        <p14:creationId xmlns:p14="http://schemas.microsoft.com/office/powerpoint/2010/main" val="194914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ieren 41">
            <a:extLst>
              <a:ext uri="{FF2B5EF4-FFF2-40B4-BE49-F238E27FC236}">
                <a16:creationId xmlns:a16="http://schemas.microsoft.com/office/drawing/2014/main" id="{19AEE30A-A5B3-7382-30C3-EDB0868A07CB}"/>
              </a:ext>
            </a:extLst>
          </p:cNvPr>
          <p:cNvGrpSpPr/>
          <p:nvPr/>
        </p:nvGrpSpPr>
        <p:grpSpPr>
          <a:xfrm>
            <a:off x="1055443" y="4482899"/>
            <a:ext cx="648701" cy="1322365"/>
            <a:chOff x="1055443" y="4482899"/>
            <a:chExt cx="648701" cy="1322365"/>
          </a:xfrm>
        </p:grpSpPr>
        <p:cxnSp>
          <p:nvCxnSpPr>
            <p:cNvPr id="24" name="Verbinder: gewinkelt 23">
              <a:extLst>
                <a:ext uri="{FF2B5EF4-FFF2-40B4-BE49-F238E27FC236}">
                  <a16:creationId xmlns:a16="http://schemas.microsoft.com/office/drawing/2014/main" id="{C9AB1512-A2AF-5A45-8A87-279942AEFEF4}"/>
                </a:ext>
              </a:extLst>
            </p:cNvPr>
            <p:cNvCxnSpPr>
              <a:cxnSpLocks/>
            </p:cNvCxnSpPr>
            <p:nvPr/>
          </p:nvCxnSpPr>
          <p:spPr>
            <a:xfrm rot="5400000" flipH="1" flipV="1">
              <a:off x="645124" y="4893218"/>
              <a:ext cx="1268927" cy="448290"/>
            </a:xfrm>
            <a:prstGeom prst="bentConnector3">
              <a:avLst>
                <a:gd name="adj1" fmla="val 9991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Verbinder: gewinkelt 29">
              <a:extLst>
                <a:ext uri="{FF2B5EF4-FFF2-40B4-BE49-F238E27FC236}">
                  <a16:creationId xmlns:a16="http://schemas.microsoft.com/office/drawing/2014/main" id="{FCC3E1F1-4703-ED2C-4775-C5862614C68C}"/>
                </a:ext>
              </a:extLst>
            </p:cNvPr>
            <p:cNvCxnSpPr>
              <a:cxnSpLocks/>
            </p:cNvCxnSpPr>
            <p:nvPr/>
          </p:nvCxnSpPr>
          <p:spPr>
            <a:xfrm rot="5400000" flipH="1" flipV="1">
              <a:off x="1212511" y="5264111"/>
              <a:ext cx="623340" cy="329844"/>
            </a:xfrm>
            <a:prstGeom prst="bentConnector3">
              <a:avLst>
                <a:gd name="adj1" fmla="val 98898"/>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Verbinder: gewinkelt 33">
              <a:extLst>
                <a:ext uri="{FF2B5EF4-FFF2-40B4-BE49-F238E27FC236}">
                  <a16:creationId xmlns:a16="http://schemas.microsoft.com/office/drawing/2014/main" id="{49FD8C7F-501F-7C51-A922-465DF7D1C945}"/>
                </a:ext>
              </a:extLst>
            </p:cNvPr>
            <p:cNvCxnSpPr>
              <a:cxnSpLocks/>
              <a:stCxn id="15" idx="12"/>
            </p:cNvCxnSpPr>
            <p:nvPr/>
          </p:nvCxnSpPr>
          <p:spPr>
            <a:xfrm>
              <a:off x="1627304" y="4766008"/>
              <a:ext cx="76840" cy="1039256"/>
            </a:xfrm>
            <a:prstGeom prst="bentConnector4">
              <a:avLst>
                <a:gd name="adj1" fmla="val 101743"/>
                <a:gd name="adj2"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ieren 42">
            <a:extLst>
              <a:ext uri="{FF2B5EF4-FFF2-40B4-BE49-F238E27FC236}">
                <a16:creationId xmlns:a16="http://schemas.microsoft.com/office/drawing/2014/main" id="{3942C009-8255-1107-2678-CBA30106D88A}"/>
              </a:ext>
            </a:extLst>
          </p:cNvPr>
          <p:cNvGrpSpPr/>
          <p:nvPr/>
        </p:nvGrpSpPr>
        <p:grpSpPr>
          <a:xfrm flipH="1">
            <a:off x="2435673" y="4482899"/>
            <a:ext cx="628615" cy="1322365"/>
            <a:chOff x="1055443" y="4482899"/>
            <a:chExt cx="648701" cy="1322365"/>
          </a:xfrm>
        </p:grpSpPr>
        <p:cxnSp>
          <p:nvCxnSpPr>
            <p:cNvPr id="44" name="Verbinder: gewinkelt 43">
              <a:extLst>
                <a:ext uri="{FF2B5EF4-FFF2-40B4-BE49-F238E27FC236}">
                  <a16:creationId xmlns:a16="http://schemas.microsoft.com/office/drawing/2014/main" id="{535A1BDA-42B5-8546-DF2F-B797AF576222}"/>
                </a:ext>
              </a:extLst>
            </p:cNvPr>
            <p:cNvCxnSpPr>
              <a:cxnSpLocks/>
            </p:cNvCxnSpPr>
            <p:nvPr/>
          </p:nvCxnSpPr>
          <p:spPr>
            <a:xfrm rot="5400000" flipH="1" flipV="1">
              <a:off x="645124" y="4893218"/>
              <a:ext cx="1268927" cy="448290"/>
            </a:xfrm>
            <a:prstGeom prst="bentConnector3">
              <a:avLst>
                <a:gd name="adj1" fmla="val 9991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Verbinder: gewinkelt 44">
              <a:extLst>
                <a:ext uri="{FF2B5EF4-FFF2-40B4-BE49-F238E27FC236}">
                  <a16:creationId xmlns:a16="http://schemas.microsoft.com/office/drawing/2014/main" id="{2AF8E766-FCA7-B6A1-4FBA-9E41AAED355A}"/>
                </a:ext>
              </a:extLst>
            </p:cNvPr>
            <p:cNvCxnSpPr>
              <a:cxnSpLocks/>
            </p:cNvCxnSpPr>
            <p:nvPr/>
          </p:nvCxnSpPr>
          <p:spPr>
            <a:xfrm rot="5400000" flipH="1" flipV="1">
              <a:off x="1212511" y="5264111"/>
              <a:ext cx="623340" cy="329844"/>
            </a:xfrm>
            <a:prstGeom prst="bentConnector3">
              <a:avLst>
                <a:gd name="adj1" fmla="val 98898"/>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Verbinder: gewinkelt 45">
              <a:extLst>
                <a:ext uri="{FF2B5EF4-FFF2-40B4-BE49-F238E27FC236}">
                  <a16:creationId xmlns:a16="http://schemas.microsoft.com/office/drawing/2014/main" id="{D007A499-5963-9A07-C525-C5B8A79AF639}"/>
                </a:ext>
              </a:extLst>
            </p:cNvPr>
            <p:cNvCxnSpPr>
              <a:cxnSpLocks/>
            </p:cNvCxnSpPr>
            <p:nvPr/>
          </p:nvCxnSpPr>
          <p:spPr>
            <a:xfrm>
              <a:off x="1627304" y="4766008"/>
              <a:ext cx="76840" cy="1039256"/>
            </a:xfrm>
            <a:prstGeom prst="bentConnector4">
              <a:avLst>
                <a:gd name="adj1" fmla="val 101743"/>
                <a:gd name="adj2"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Datumsplatzhalter 2">
            <a:extLst>
              <a:ext uri="{FF2B5EF4-FFF2-40B4-BE49-F238E27FC236}">
                <a16:creationId xmlns:a16="http://schemas.microsoft.com/office/drawing/2014/main" id="{DE5D8467-F4F2-A1F7-8BC4-797C60AFC33B}"/>
              </a:ext>
            </a:extLst>
          </p:cNvPr>
          <p:cNvSpPr>
            <a:spLocks noGrp="1"/>
          </p:cNvSpPr>
          <p:nvPr>
            <p:ph type="dt" sz="half" idx="10"/>
          </p:nvPr>
        </p:nvSpPr>
        <p:spPr/>
        <p:txBody>
          <a:bodyPr/>
          <a:lstStyle/>
          <a:p>
            <a:pPr>
              <a:defRPr/>
            </a:pPr>
            <a:fld id="{AA3243E0-28DA-41AF-9371-75C848F67263}" type="datetime1">
              <a:rPr lang="de-DE" smtClean="0"/>
              <a:t>22.05.2023</a:t>
            </a:fld>
            <a:endParaRPr lang="de-DE" dirty="0"/>
          </a:p>
        </p:txBody>
      </p:sp>
      <p:sp>
        <p:nvSpPr>
          <p:cNvPr id="4" name="Fußzeilenplatzhalter 3">
            <a:extLst>
              <a:ext uri="{FF2B5EF4-FFF2-40B4-BE49-F238E27FC236}">
                <a16:creationId xmlns:a16="http://schemas.microsoft.com/office/drawing/2014/main" id="{1E1521C5-6BF6-B657-10F0-956BEBF4A8BC}"/>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5" name="Foliennummernplatzhalter 4">
            <a:extLst>
              <a:ext uri="{FF2B5EF4-FFF2-40B4-BE49-F238E27FC236}">
                <a16:creationId xmlns:a16="http://schemas.microsoft.com/office/drawing/2014/main" id="{0E36476D-9549-AF93-E81D-C9395DAAC34E}"/>
              </a:ext>
            </a:extLst>
          </p:cNvPr>
          <p:cNvSpPr>
            <a:spLocks noGrp="1"/>
          </p:cNvSpPr>
          <p:nvPr>
            <p:ph type="sldNum" sz="quarter" idx="12"/>
          </p:nvPr>
        </p:nvSpPr>
        <p:spPr/>
        <p:txBody>
          <a:bodyPr/>
          <a:lstStyle/>
          <a:p>
            <a:pPr>
              <a:defRPr/>
            </a:pPr>
            <a:fld id="{26B0DD0A-270A-4270-B6CA-863BF67EFA8E}" type="slidenum">
              <a:rPr lang="de-DE" smtClean="0"/>
              <a:pPr>
                <a:defRPr/>
              </a:pPr>
              <a:t>18</a:t>
            </a:fld>
            <a:endParaRPr lang="de-DE" dirty="0"/>
          </a:p>
        </p:txBody>
      </p:sp>
      <p:sp>
        <p:nvSpPr>
          <p:cNvPr id="6" name="Titel 5">
            <a:extLst>
              <a:ext uri="{FF2B5EF4-FFF2-40B4-BE49-F238E27FC236}">
                <a16:creationId xmlns:a16="http://schemas.microsoft.com/office/drawing/2014/main" id="{9D1B4963-5FC8-7AEF-789D-053F63B8BE47}"/>
              </a:ext>
            </a:extLst>
          </p:cNvPr>
          <p:cNvSpPr>
            <a:spLocks noGrp="1"/>
          </p:cNvSpPr>
          <p:nvPr>
            <p:ph type="title"/>
          </p:nvPr>
        </p:nvSpPr>
        <p:spPr/>
        <p:txBody>
          <a:bodyPr/>
          <a:lstStyle/>
          <a:p>
            <a:r>
              <a:rPr lang="de-DE" dirty="0"/>
              <a:t>Beispiel: Bundesmittel</a:t>
            </a:r>
          </a:p>
        </p:txBody>
      </p:sp>
      <p:sp>
        <p:nvSpPr>
          <p:cNvPr id="7" name="Inhaltsplatzhalter 6">
            <a:extLst>
              <a:ext uri="{FF2B5EF4-FFF2-40B4-BE49-F238E27FC236}">
                <a16:creationId xmlns:a16="http://schemas.microsoft.com/office/drawing/2014/main" id="{C3AFD5C1-A4B0-68BC-FE42-FF4CC8558804}"/>
              </a:ext>
            </a:extLst>
          </p:cNvPr>
          <p:cNvSpPr>
            <a:spLocks noGrp="1"/>
          </p:cNvSpPr>
          <p:nvPr>
            <p:ph idx="1"/>
          </p:nvPr>
        </p:nvSpPr>
        <p:spPr>
          <a:xfrm>
            <a:off x="3863752" y="1237619"/>
            <a:ext cx="7718648" cy="5287725"/>
          </a:xfrm>
        </p:spPr>
        <p:txBody>
          <a:bodyPr/>
          <a:lstStyle/>
          <a:p>
            <a:r>
              <a:rPr lang="de-DE" dirty="0"/>
              <a:t>Unterschiedliche Verfahren</a:t>
            </a:r>
          </a:p>
          <a:p>
            <a:r>
              <a:rPr lang="de-DE" dirty="0"/>
              <a:t>Je nach Bundesland unterschiedliche Eigenanteile und teils aufwändige </a:t>
            </a:r>
            <a:r>
              <a:rPr lang="de-DE" dirty="0" err="1"/>
              <a:t>Beantragungungsverfahren</a:t>
            </a:r>
            <a:endParaRPr lang="de-DE" dirty="0"/>
          </a:p>
          <a:p>
            <a:r>
              <a:rPr lang="de-DE" dirty="0"/>
              <a:t>Je nach Bundesland unterschiedliche und teils zeitaufwändige Bearbeitung, Genehmigung und Auszahlung</a:t>
            </a:r>
          </a:p>
          <a:p>
            <a:endParaRPr lang="de-DE" dirty="0"/>
          </a:p>
          <a:p>
            <a:pPr>
              <a:buFont typeface="Wingdings" panose="05000000000000000000" pitchFamily="2" charset="2"/>
              <a:buChar char="à"/>
            </a:pPr>
            <a:r>
              <a:rPr lang="de-DE" dirty="0"/>
              <a:t>Vor allem für Konzerne mit </a:t>
            </a:r>
            <a:r>
              <a:rPr lang="de-DE" dirty="0" err="1"/>
              <a:t>länderübergreifenen</a:t>
            </a:r>
            <a:r>
              <a:rPr lang="de-DE" dirty="0"/>
              <a:t> Standorten zeit- und ressourcenaufwändige mehrfache Beantragung für einheitliche Projekte</a:t>
            </a:r>
          </a:p>
          <a:p>
            <a:endParaRPr lang="de-DE" dirty="0"/>
          </a:p>
          <a:p>
            <a:pPr>
              <a:buFont typeface="Wingdings" panose="05000000000000000000" pitchFamily="2" charset="2"/>
              <a:buChar char="ð"/>
            </a:pPr>
            <a:r>
              <a:rPr lang="de-DE" dirty="0"/>
              <a:t>Vereinheitlichung von zweckgebundenen Bundesmitteln </a:t>
            </a:r>
          </a:p>
          <a:p>
            <a:pPr>
              <a:buFont typeface="Wingdings" panose="05000000000000000000" pitchFamily="2" charset="2"/>
              <a:buChar char="ð"/>
            </a:pPr>
            <a:r>
              <a:rPr lang="de-DE" dirty="0"/>
              <a:t>Vereinheitlichung der Beantragungs- und Genehmigungsverfahren</a:t>
            </a:r>
          </a:p>
        </p:txBody>
      </p:sp>
      <p:pic>
        <p:nvPicPr>
          <p:cNvPr id="1036" name="Picture 12" descr="Royalty Free Pot Of Gold Pictures, Images and Stock Photos - iStock">
            <a:extLst>
              <a:ext uri="{FF2B5EF4-FFF2-40B4-BE49-F238E27FC236}">
                <a16:creationId xmlns:a16="http://schemas.microsoft.com/office/drawing/2014/main" id="{78EA9F32-203C-00E6-98C1-900BE5EDA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1237619"/>
            <a:ext cx="1649151" cy="14713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0E1F3D26-EAB7-BE22-E6AA-F4AB2AB5CCFB}"/>
              </a:ext>
            </a:extLst>
          </p:cNvPr>
          <p:cNvSpPr txBox="1"/>
          <p:nvPr/>
        </p:nvSpPr>
        <p:spPr>
          <a:xfrm>
            <a:off x="911424" y="1844824"/>
            <a:ext cx="671979" cy="369332"/>
          </a:xfrm>
          <a:prstGeom prst="rect">
            <a:avLst/>
          </a:prstGeom>
          <a:noFill/>
        </p:spPr>
        <p:txBody>
          <a:bodyPr wrap="none" rtlCol="0">
            <a:spAutoFit/>
          </a:bodyPr>
          <a:lstStyle/>
          <a:p>
            <a:r>
              <a:rPr lang="de-DE" dirty="0">
                <a:ln w="0"/>
                <a:effectLst>
                  <a:outerShdw blurRad="38100" dist="19050" dir="2700000" algn="tl" rotWithShape="0">
                    <a:schemeClr val="dk1">
                      <a:alpha val="40000"/>
                    </a:schemeClr>
                  </a:outerShdw>
                </a:effectLst>
              </a:rPr>
              <a:t>SF II</a:t>
            </a:r>
          </a:p>
        </p:txBody>
      </p:sp>
      <p:pic>
        <p:nvPicPr>
          <p:cNvPr id="13" name="Picture 12" descr="Royalty Free Pot Of Gold Pictures, Images and Stock Photos - iStock">
            <a:extLst>
              <a:ext uri="{FF2B5EF4-FFF2-40B4-BE49-F238E27FC236}">
                <a16:creationId xmlns:a16="http://schemas.microsoft.com/office/drawing/2014/main" id="{D16EEC20-73C4-0F8B-3842-75BAEC73E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237619"/>
            <a:ext cx="1649151" cy="14713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a:extLst>
              <a:ext uri="{FF2B5EF4-FFF2-40B4-BE49-F238E27FC236}">
                <a16:creationId xmlns:a16="http://schemas.microsoft.com/office/drawing/2014/main" id="{C1882526-5845-10EE-5D1F-CEC35D59CCE4}"/>
              </a:ext>
            </a:extLst>
          </p:cNvPr>
          <p:cNvSpPr txBox="1"/>
          <p:nvPr/>
        </p:nvSpPr>
        <p:spPr>
          <a:xfrm>
            <a:off x="2435673" y="1844824"/>
            <a:ext cx="825867" cy="369332"/>
          </a:xfrm>
          <a:prstGeom prst="rect">
            <a:avLst/>
          </a:prstGeom>
          <a:noFill/>
        </p:spPr>
        <p:txBody>
          <a:bodyPr wrap="none" rtlCol="0">
            <a:spAutoFit/>
          </a:bodyPr>
          <a:lstStyle/>
          <a:p>
            <a:r>
              <a:rPr lang="de-DE" dirty="0">
                <a:ln w="0"/>
                <a:effectLst>
                  <a:outerShdw blurRad="38100" dist="19050" dir="2700000" algn="tl" rotWithShape="0">
                    <a:schemeClr val="dk1">
                      <a:alpha val="40000"/>
                    </a:schemeClr>
                  </a:outerShdw>
                </a:effectLst>
              </a:rPr>
              <a:t>KHZG</a:t>
            </a:r>
          </a:p>
        </p:txBody>
      </p:sp>
      <p:sp>
        <p:nvSpPr>
          <p:cNvPr id="15" name="Freihandform: Form 14">
            <a:extLst>
              <a:ext uri="{FF2B5EF4-FFF2-40B4-BE49-F238E27FC236}">
                <a16:creationId xmlns:a16="http://schemas.microsoft.com/office/drawing/2014/main" id="{323A4A9E-F457-3172-9BC7-5C9E8ECC37ED}"/>
              </a:ext>
            </a:extLst>
          </p:cNvPr>
          <p:cNvSpPr/>
          <p:nvPr/>
        </p:nvSpPr>
        <p:spPr>
          <a:xfrm>
            <a:off x="1624471" y="3573016"/>
            <a:ext cx="864096" cy="1192992"/>
          </a:xfrm>
          <a:custGeom>
            <a:avLst/>
            <a:gdLst>
              <a:gd name="connsiteX0" fmla="*/ 0 w 3340024"/>
              <a:gd name="connsiteY0" fmla="*/ 0 h 1965686"/>
              <a:gd name="connsiteX1" fmla="*/ 837744 w 3340024"/>
              <a:gd name="connsiteY1" fmla="*/ 0 h 1965686"/>
              <a:gd name="connsiteX2" fmla="*/ 1675488 w 3340024"/>
              <a:gd name="connsiteY2" fmla="*/ 0 h 1965686"/>
              <a:gd name="connsiteX3" fmla="*/ 2507756 w 3340024"/>
              <a:gd name="connsiteY3" fmla="*/ 0 h 1965686"/>
              <a:gd name="connsiteX4" fmla="*/ 3340024 w 3340024"/>
              <a:gd name="connsiteY4" fmla="*/ 0 h 1965686"/>
              <a:gd name="connsiteX5" fmla="*/ 3340024 w 3340024"/>
              <a:gd name="connsiteY5" fmla="*/ 487315 h 1965686"/>
              <a:gd name="connsiteX6" fmla="*/ 3340024 w 3340024"/>
              <a:gd name="connsiteY6" fmla="*/ 985581 h 1965686"/>
              <a:gd name="connsiteX7" fmla="*/ 3340024 w 3340024"/>
              <a:gd name="connsiteY7" fmla="*/ 1483847 h 1965686"/>
              <a:gd name="connsiteX8" fmla="*/ 3340024 w 3340024"/>
              <a:gd name="connsiteY8" fmla="*/ 1965686 h 1965686"/>
              <a:gd name="connsiteX9" fmla="*/ 2513231 w 3340024"/>
              <a:gd name="connsiteY9" fmla="*/ 1965686 h 1965686"/>
              <a:gd name="connsiteX10" fmla="*/ 1686438 w 3340024"/>
              <a:gd name="connsiteY10" fmla="*/ 1965686 h 1965686"/>
              <a:gd name="connsiteX11" fmla="*/ 848695 w 3340024"/>
              <a:gd name="connsiteY11" fmla="*/ 1965686 h 1965686"/>
              <a:gd name="connsiteX12" fmla="*/ 10951 w 3340024"/>
              <a:gd name="connsiteY12" fmla="*/ 1965686 h 1965686"/>
              <a:gd name="connsiteX13" fmla="*/ 10951 w 3340024"/>
              <a:gd name="connsiteY13" fmla="*/ 1494798 h 1965686"/>
              <a:gd name="connsiteX14" fmla="*/ 10951 w 3340024"/>
              <a:gd name="connsiteY14" fmla="*/ 985581 h 1965686"/>
              <a:gd name="connsiteX15" fmla="*/ 10951 w 3340024"/>
              <a:gd name="connsiteY15" fmla="*/ 487315 h 1965686"/>
              <a:gd name="connsiteX16" fmla="*/ 0 w 3340024"/>
              <a:gd name="connsiteY16" fmla="*/ 0 h 196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0024" h="1965686">
                <a:moveTo>
                  <a:pt x="0" y="0"/>
                </a:moveTo>
                <a:lnTo>
                  <a:pt x="837744" y="0"/>
                </a:lnTo>
                <a:lnTo>
                  <a:pt x="1675488" y="0"/>
                </a:lnTo>
                <a:lnTo>
                  <a:pt x="2507756" y="0"/>
                </a:lnTo>
                <a:lnTo>
                  <a:pt x="3340024" y="0"/>
                </a:lnTo>
                <a:lnTo>
                  <a:pt x="3340024" y="487315"/>
                </a:lnTo>
                <a:lnTo>
                  <a:pt x="3340024" y="985581"/>
                </a:lnTo>
                <a:lnTo>
                  <a:pt x="3340024" y="1483847"/>
                </a:lnTo>
                <a:lnTo>
                  <a:pt x="3340024" y="1965686"/>
                </a:lnTo>
                <a:lnTo>
                  <a:pt x="2513231" y="1965686"/>
                </a:lnTo>
                <a:lnTo>
                  <a:pt x="1686438" y="1965686"/>
                </a:lnTo>
                <a:lnTo>
                  <a:pt x="848695" y="1965686"/>
                </a:lnTo>
                <a:lnTo>
                  <a:pt x="10951" y="1965686"/>
                </a:lnTo>
                <a:lnTo>
                  <a:pt x="10951" y="1494798"/>
                </a:lnTo>
                <a:lnTo>
                  <a:pt x="10951" y="985581"/>
                </a:lnTo>
                <a:lnTo>
                  <a:pt x="10951" y="487315"/>
                </a:lnTo>
                <a:lnTo>
                  <a:pt x="0" y="0"/>
                </a:lnTo>
                <a:close/>
              </a:path>
            </a:pathLst>
          </a:custGeom>
          <a:blipFill dpi="0" rotWithShape="1">
            <a:blip r:embed="rId3"/>
            <a:srcRect/>
            <a:stretch>
              <a:fillRect/>
            </a:stretch>
          </a:blipFill>
          <a:ln>
            <a:solidFill>
              <a:srgbClr val="000000"/>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cxnSp>
        <p:nvCxnSpPr>
          <p:cNvPr id="17" name="Verbinder: gewinkelt 16">
            <a:extLst>
              <a:ext uri="{FF2B5EF4-FFF2-40B4-BE49-F238E27FC236}">
                <a16:creationId xmlns:a16="http://schemas.microsoft.com/office/drawing/2014/main" id="{3831786E-2F75-5AA0-0670-4A1E508C0F42}"/>
              </a:ext>
            </a:extLst>
          </p:cNvPr>
          <p:cNvCxnSpPr>
            <a:stCxn id="1036" idx="2"/>
          </p:cNvCxnSpPr>
          <p:nvPr/>
        </p:nvCxnSpPr>
        <p:spPr>
          <a:xfrm rot="16200000" flipH="1">
            <a:off x="1107688" y="2833176"/>
            <a:ext cx="792088" cy="54357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Verbinder: gewinkelt 17">
            <a:extLst>
              <a:ext uri="{FF2B5EF4-FFF2-40B4-BE49-F238E27FC236}">
                <a16:creationId xmlns:a16="http://schemas.microsoft.com/office/drawing/2014/main" id="{E1C70F7A-FB55-BFED-60BD-29A81DC6B03D}"/>
              </a:ext>
            </a:extLst>
          </p:cNvPr>
          <p:cNvCxnSpPr>
            <a:cxnSpLocks/>
            <a:stCxn id="13" idx="2"/>
          </p:cNvCxnSpPr>
          <p:nvPr/>
        </p:nvCxnSpPr>
        <p:spPr>
          <a:xfrm rot="5400000">
            <a:off x="2148287" y="2833175"/>
            <a:ext cx="792088" cy="54357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2" name="Grafik 21">
            <a:extLst>
              <a:ext uri="{FF2B5EF4-FFF2-40B4-BE49-F238E27FC236}">
                <a16:creationId xmlns:a16="http://schemas.microsoft.com/office/drawing/2014/main" id="{50A241A9-39E0-57A8-18C5-C34C11DEB3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334" y="5751826"/>
            <a:ext cx="1288605" cy="705471"/>
          </a:xfrm>
          <a:prstGeom prst="rect">
            <a:avLst/>
          </a:prstGeom>
        </p:spPr>
      </p:pic>
      <p:pic>
        <p:nvPicPr>
          <p:cNvPr id="23" name="Grafik 22">
            <a:extLst>
              <a:ext uri="{FF2B5EF4-FFF2-40B4-BE49-F238E27FC236}">
                <a16:creationId xmlns:a16="http://schemas.microsoft.com/office/drawing/2014/main" id="{BE581E48-C950-F84B-D628-01D512AA96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 y="5769752"/>
            <a:ext cx="1288605" cy="705471"/>
          </a:xfrm>
          <a:prstGeom prst="rect">
            <a:avLst/>
          </a:prstGeom>
        </p:spPr>
      </p:pic>
      <p:sp>
        <p:nvSpPr>
          <p:cNvPr id="47" name="Rechteck: abgerundete Ecken 46">
            <a:extLst>
              <a:ext uri="{FF2B5EF4-FFF2-40B4-BE49-F238E27FC236}">
                <a16:creationId xmlns:a16="http://schemas.microsoft.com/office/drawing/2014/main" id="{8D93BB1E-7894-3321-ED7F-4249654CE279}"/>
              </a:ext>
            </a:extLst>
          </p:cNvPr>
          <p:cNvSpPr/>
          <p:nvPr/>
        </p:nvSpPr>
        <p:spPr>
          <a:xfrm>
            <a:off x="1623478" y="2780928"/>
            <a:ext cx="812195" cy="279347"/>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t>BAS</a:t>
            </a:r>
          </a:p>
        </p:txBody>
      </p:sp>
      <p:sp>
        <p:nvSpPr>
          <p:cNvPr id="48" name="Textfeld 47">
            <a:extLst>
              <a:ext uri="{FF2B5EF4-FFF2-40B4-BE49-F238E27FC236}">
                <a16:creationId xmlns:a16="http://schemas.microsoft.com/office/drawing/2014/main" id="{E4D2C55C-F0D8-E3F7-338D-3A12B068F328}"/>
              </a:ext>
            </a:extLst>
          </p:cNvPr>
          <p:cNvSpPr txBox="1"/>
          <p:nvPr/>
        </p:nvSpPr>
        <p:spPr>
          <a:xfrm>
            <a:off x="964412" y="4202164"/>
            <a:ext cx="559769" cy="246221"/>
          </a:xfrm>
          <a:prstGeom prst="rect">
            <a:avLst/>
          </a:prstGeom>
          <a:noFill/>
        </p:spPr>
        <p:txBody>
          <a:bodyPr wrap="none" rtlCol="0">
            <a:spAutoFit/>
          </a:bodyPr>
          <a:lstStyle/>
          <a:p>
            <a:r>
              <a:rPr lang="de-DE" sz="1000" dirty="0"/>
              <a:t>Antrag</a:t>
            </a:r>
          </a:p>
        </p:txBody>
      </p:sp>
      <p:sp>
        <p:nvSpPr>
          <p:cNvPr id="49" name="Textfeld 48">
            <a:extLst>
              <a:ext uri="{FF2B5EF4-FFF2-40B4-BE49-F238E27FC236}">
                <a16:creationId xmlns:a16="http://schemas.microsoft.com/office/drawing/2014/main" id="{BA24A9D5-AEF9-D19C-5C6D-5B95EC22B117}"/>
              </a:ext>
            </a:extLst>
          </p:cNvPr>
          <p:cNvSpPr txBox="1"/>
          <p:nvPr/>
        </p:nvSpPr>
        <p:spPr>
          <a:xfrm>
            <a:off x="2588857" y="4202164"/>
            <a:ext cx="559769" cy="246221"/>
          </a:xfrm>
          <a:prstGeom prst="rect">
            <a:avLst/>
          </a:prstGeom>
          <a:noFill/>
        </p:spPr>
        <p:txBody>
          <a:bodyPr wrap="none" rtlCol="0">
            <a:spAutoFit/>
          </a:bodyPr>
          <a:lstStyle/>
          <a:p>
            <a:r>
              <a:rPr lang="de-DE" sz="1000" dirty="0"/>
              <a:t>Antrag</a:t>
            </a:r>
          </a:p>
        </p:txBody>
      </p:sp>
      <p:sp>
        <p:nvSpPr>
          <p:cNvPr id="50" name="Textfeld 49">
            <a:extLst>
              <a:ext uri="{FF2B5EF4-FFF2-40B4-BE49-F238E27FC236}">
                <a16:creationId xmlns:a16="http://schemas.microsoft.com/office/drawing/2014/main" id="{2E5AEBB2-A8D8-6CA1-0DB8-4A927B0D2B80}"/>
              </a:ext>
            </a:extLst>
          </p:cNvPr>
          <p:cNvSpPr txBox="1"/>
          <p:nvPr/>
        </p:nvSpPr>
        <p:spPr>
          <a:xfrm>
            <a:off x="1137241" y="4738717"/>
            <a:ext cx="553357" cy="400110"/>
          </a:xfrm>
          <a:prstGeom prst="rect">
            <a:avLst/>
          </a:prstGeom>
          <a:noFill/>
        </p:spPr>
        <p:txBody>
          <a:bodyPr wrap="none" rtlCol="0">
            <a:spAutoFit/>
          </a:bodyPr>
          <a:lstStyle/>
          <a:p>
            <a:r>
              <a:rPr lang="de-DE" sz="1000" dirty="0"/>
              <a:t>Eigen-</a:t>
            </a:r>
            <a:br>
              <a:rPr lang="de-DE" sz="1000" dirty="0"/>
            </a:br>
            <a:r>
              <a:rPr lang="de-DE" sz="1000" dirty="0"/>
              <a:t>mittel</a:t>
            </a:r>
          </a:p>
        </p:txBody>
      </p:sp>
      <p:sp>
        <p:nvSpPr>
          <p:cNvPr id="51" name="Textfeld 50">
            <a:extLst>
              <a:ext uri="{FF2B5EF4-FFF2-40B4-BE49-F238E27FC236}">
                <a16:creationId xmlns:a16="http://schemas.microsoft.com/office/drawing/2014/main" id="{4A6A46A4-67C8-4CC5-1902-722A2D6919AB}"/>
              </a:ext>
            </a:extLst>
          </p:cNvPr>
          <p:cNvSpPr txBox="1"/>
          <p:nvPr/>
        </p:nvSpPr>
        <p:spPr>
          <a:xfrm>
            <a:off x="2472227" y="4738717"/>
            <a:ext cx="553357" cy="400110"/>
          </a:xfrm>
          <a:prstGeom prst="rect">
            <a:avLst/>
          </a:prstGeom>
          <a:noFill/>
        </p:spPr>
        <p:txBody>
          <a:bodyPr wrap="none" rtlCol="0">
            <a:spAutoFit/>
          </a:bodyPr>
          <a:lstStyle/>
          <a:p>
            <a:r>
              <a:rPr lang="de-DE" sz="1000" dirty="0"/>
              <a:t>Eigen-</a:t>
            </a:r>
            <a:br>
              <a:rPr lang="de-DE" sz="1000" dirty="0"/>
            </a:br>
            <a:r>
              <a:rPr lang="de-DE" sz="1000" dirty="0"/>
              <a:t>mittel</a:t>
            </a:r>
          </a:p>
        </p:txBody>
      </p:sp>
      <p:sp>
        <p:nvSpPr>
          <p:cNvPr id="52" name="Textfeld 51">
            <a:extLst>
              <a:ext uri="{FF2B5EF4-FFF2-40B4-BE49-F238E27FC236}">
                <a16:creationId xmlns:a16="http://schemas.microsoft.com/office/drawing/2014/main" id="{FB0B762B-F292-261F-037D-2C1A1901E834}"/>
              </a:ext>
            </a:extLst>
          </p:cNvPr>
          <p:cNvSpPr txBox="1"/>
          <p:nvPr/>
        </p:nvSpPr>
        <p:spPr>
          <a:xfrm rot="5400000">
            <a:off x="1432568" y="5155638"/>
            <a:ext cx="849913" cy="246221"/>
          </a:xfrm>
          <a:prstGeom prst="rect">
            <a:avLst/>
          </a:prstGeom>
          <a:noFill/>
        </p:spPr>
        <p:txBody>
          <a:bodyPr wrap="none" rtlCol="0">
            <a:spAutoFit/>
          </a:bodyPr>
          <a:lstStyle/>
          <a:p>
            <a:r>
              <a:rPr lang="de-DE" sz="1000" dirty="0"/>
              <a:t>Auszahlung</a:t>
            </a:r>
          </a:p>
        </p:txBody>
      </p:sp>
      <p:sp>
        <p:nvSpPr>
          <p:cNvPr id="53" name="Textfeld 52">
            <a:extLst>
              <a:ext uri="{FF2B5EF4-FFF2-40B4-BE49-F238E27FC236}">
                <a16:creationId xmlns:a16="http://schemas.microsoft.com/office/drawing/2014/main" id="{C6AF6BF9-3E1B-54AE-A909-55B284B17695}"/>
              </a:ext>
            </a:extLst>
          </p:cNvPr>
          <p:cNvSpPr txBox="1"/>
          <p:nvPr/>
        </p:nvSpPr>
        <p:spPr>
          <a:xfrm rot="16200000">
            <a:off x="1880547" y="5155638"/>
            <a:ext cx="849913" cy="246221"/>
          </a:xfrm>
          <a:prstGeom prst="rect">
            <a:avLst/>
          </a:prstGeom>
          <a:noFill/>
        </p:spPr>
        <p:txBody>
          <a:bodyPr wrap="none" rtlCol="0">
            <a:spAutoFit/>
          </a:bodyPr>
          <a:lstStyle/>
          <a:p>
            <a:r>
              <a:rPr lang="de-DE" sz="1000" dirty="0"/>
              <a:t>Auszahlung</a:t>
            </a:r>
          </a:p>
        </p:txBody>
      </p:sp>
    </p:spTree>
    <p:extLst>
      <p:ext uri="{BB962C8B-B14F-4D97-AF65-F5344CB8AC3E}">
        <p14:creationId xmlns:p14="http://schemas.microsoft.com/office/powerpoint/2010/main" val="48573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C7E0611-8EAE-C67E-A959-476447DECEF4}"/>
              </a:ext>
            </a:extLst>
          </p:cNvPr>
          <p:cNvSpPr>
            <a:spLocks noGrp="1"/>
          </p:cNvSpPr>
          <p:nvPr>
            <p:ph idx="1"/>
          </p:nvPr>
        </p:nvSpPr>
        <p:spPr>
          <a:xfrm>
            <a:off x="609600" y="4581128"/>
            <a:ext cx="10972800" cy="1944216"/>
          </a:xfrm>
        </p:spPr>
        <p:txBody>
          <a:bodyPr/>
          <a:lstStyle/>
          <a:p>
            <a:r>
              <a:rPr lang="de-DE" dirty="0"/>
              <a:t>… die extra für die Qualitätssicherung erfasst werden</a:t>
            </a:r>
          </a:p>
          <a:p>
            <a:r>
              <a:rPr lang="de-DE" dirty="0"/>
              <a:t>… die von (klinischen) Mitarbeitenden bearbeitet werden</a:t>
            </a:r>
          </a:p>
          <a:p>
            <a:r>
              <a:rPr lang="de-DE" dirty="0"/>
              <a:t>... deren Ergebnisse von geringer Aussagekraft sind und daher wenig genutzt werden</a:t>
            </a:r>
          </a:p>
          <a:p>
            <a:pPr marL="0" indent="0">
              <a:buNone/>
            </a:pPr>
            <a:endParaRPr lang="de-DE" dirty="0"/>
          </a:p>
          <a:p>
            <a:pPr marL="0" indent="0">
              <a:buNone/>
            </a:pPr>
            <a:endParaRPr lang="de-DE" dirty="0"/>
          </a:p>
        </p:txBody>
      </p:sp>
      <p:sp>
        <p:nvSpPr>
          <p:cNvPr id="3" name="Datumsplatzhalter 2">
            <a:extLst>
              <a:ext uri="{FF2B5EF4-FFF2-40B4-BE49-F238E27FC236}">
                <a16:creationId xmlns:a16="http://schemas.microsoft.com/office/drawing/2014/main" id="{EFD5CD0F-31DC-9CD7-023B-8701D77AB853}"/>
              </a:ext>
            </a:extLst>
          </p:cNvPr>
          <p:cNvSpPr>
            <a:spLocks noGrp="1"/>
          </p:cNvSpPr>
          <p:nvPr>
            <p:ph type="dt" sz="half" idx="10"/>
          </p:nvPr>
        </p:nvSpPr>
        <p:spPr/>
        <p:txBody>
          <a:bodyPr/>
          <a:lstStyle/>
          <a:p>
            <a:pPr>
              <a:defRPr/>
            </a:pPr>
            <a:fld id="{AA3243E0-28DA-41AF-9371-75C848F67263}" type="datetime1">
              <a:rPr lang="de-DE" smtClean="0"/>
              <a:t>22.05.2023</a:t>
            </a:fld>
            <a:endParaRPr lang="de-DE" dirty="0"/>
          </a:p>
        </p:txBody>
      </p:sp>
      <p:sp>
        <p:nvSpPr>
          <p:cNvPr id="4" name="Fußzeilenplatzhalter 3">
            <a:extLst>
              <a:ext uri="{FF2B5EF4-FFF2-40B4-BE49-F238E27FC236}">
                <a16:creationId xmlns:a16="http://schemas.microsoft.com/office/drawing/2014/main" id="{5C03385E-3296-DBD3-B4F8-084E9BD9B09E}"/>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5" name="Foliennummernplatzhalter 4">
            <a:extLst>
              <a:ext uri="{FF2B5EF4-FFF2-40B4-BE49-F238E27FC236}">
                <a16:creationId xmlns:a16="http://schemas.microsoft.com/office/drawing/2014/main" id="{A9C0659F-07A3-28E2-64F0-5CA3F99D4E6F}"/>
              </a:ext>
            </a:extLst>
          </p:cNvPr>
          <p:cNvSpPr>
            <a:spLocks noGrp="1"/>
          </p:cNvSpPr>
          <p:nvPr>
            <p:ph type="sldNum" sz="quarter" idx="12"/>
          </p:nvPr>
        </p:nvSpPr>
        <p:spPr/>
        <p:txBody>
          <a:bodyPr/>
          <a:lstStyle/>
          <a:p>
            <a:pPr>
              <a:defRPr/>
            </a:pPr>
            <a:fld id="{26B0DD0A-270A-4270-B6CA-863BF67EFA8E}" type="slidenum">
              <a:rPr lang="de-DE" smtClean="0"/>
              <a:pPr>
                <a:defRPr/>
              </a:pPr>
              <a:t>19</a:t>
            </a:fld>
            <a:endParaRPr lang="de-DE" dirty="0"/>
          </a:p>
        </p:txBody>
      </p:sp>
      <p:sp>
        <p:nvSpPr>
          <p:cNvPr id="6" name="Titel 5">
            <a:extLst>
              <a:ext uri="{FF2B5EF4-FFF2-40B4-BE49-F238E27FC236}">
                <a16:creationId xmlns:a16="http://schemas.microsoft.com/office/drawing/2014/main" id="{31288B10-AAD1-9BFB-ED2B-6C97A8C8E201}"/>
              </a:ext>
            </a:extLst>
          </p:cNvPr>
          <p:cNvSpPr>
            <a:spLocks noGrp="1"/>
          </p:cNvSpPr>
          <p:nvPr>
            <p:ph type="title"/>
          </p:nvPr>
        </p:nvSpPr>
        <p:spPr/>
        <p:txBody>
          <a:bodyPr/>
          <a:lstStyle/>
          <a:p>
            <a:r>
              <a:rPr lang="de-DE" dirty="0"/>
              <a:t>Beispiel Qualitätssicherung</a:t>
            </a:r>
          </a:p>
        </p:txBody>
      </p:sp>
      <p:pic>
        <p:nvPicPr>
          <p:cNvPr id="10" name="Grafik 9">
            <a:extLst>
              <a:ext uri="{FF2B5EF4-FFF2-40B4-BE49-F238E27FC236}">
                <a16:creationId xmlns:a16="http://schemas.microsoft.com/office/drawing/2014/main" id="{926E19E3-5A93-6132-CA6C-7B876BE0923D}"/>
              </a:ext>
            </a:extLst>
          </p:cNvPr>
          <p:cNvPicPr>
            <a:picLocks noChangeAspect="1"/>
          </p:cNvPicPr>
          <p:nvPr/>
        </p:nvPicPr>
        <p:blipFill>
          <a:blip r:embed="rId2"/>
          <a:stretch>
            <a:fillRect/>
          </a:stretch>
        </p:blipFill>
        <p:spPr>
          <a:xfrm>
            <a:off x="609600" y="1124744"/>
            <a:ext cx="10972800" cy="3400928"/>
          </a:xfrm>
          <a:prstGeom prst="rect">
            <a:avLst/>
          </a:prstGeom>
        </p:spPr>
      </p:pic>
    </p:spTree>
    <p:extLst>
      <p:ext uri="{BB962C8B-B14F-4D97-AF65-F5344CB8AC3E}">
        <p14:creationId xmlns:p14="http://schemas.microsoft.com/office/powerpoint/2010/main" val="203566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81D656-05BB-A809-2B0D-E03951E073AA}"/>
              </a:ext>
            </a:extLst>
          </p:cNvPr>
          <p:cNvSpPr>
            <a:spLocks noGrp="1"/>
          </p:cNvSpPr>
          <p:nvPr>
            <p:ph idx="1"/>
          </p:nvPr>
        </p:nvSpPr>
        <p:spPr>
          <a:xfrm>
            <a:off x="2423592" y="1237619"/>
            <a:ext cx="9158808" cy="5287725"/>
          </a:xfrm>
        </p:spPr>
        <p:txBody>
          <a:bodyPr/>
          <a:lstStyle/>
          <a:p>
            <a:r>
              <a:rPr lang="de-DE" dirty="0"/>
              <a:t>Rund 40 Jahre klinische und administrative Erfahrung im Gesundheitswesen</a:t>
            </a:r>
          </a:p>
          <a:p>
            <a:pPr lvl="1"/>
            <a:r>
              <a:rPr lang="de-DE" dirty="0"/>
              <a:t>Zivildienst im Pflegebereich</a:t>
            </a:r>
          </a:p>
          <a:p>
            <a:pPr lvl="1"/>
            <a:r>
              <a:rPr lang="de-DE" dirty="0"/>
              <a:t>Medizinstudium </a:t>
            </a:r>
          </a:p>
          <a:p>
            <a:pPr lvl="1"/>
            <a:r>
              <a:rPr lang="de-DE" dirty="0"/>
              <a:t>Ärztliche Tätigkeit im Krankenhaus</a:t>
            </a:r>
          </a:p>
          <a:p>
            <a:pPr lvl="1"/>
            <a:r>
              <a:rPr lang="de-DE" dirty="0"/>
              <a:t>Facharzt für Chirurgie</a:t>
            </a:r>
          </a:p>
          <a:p>
            <a:pPr lvl="1"/>
            <a:r>
              <a:rPr lang="de-DE" dirty="0"/>
              <a:t>Seit Einführung der DRG Medizincontrolling und Erlösmanagement</a:t>
            </a:r>
          </a:p>
          <a:p>
            <a:pPr lvl="1"/>
            <a:r>
              <a:rPr lang="de-DE" dirty="0"/>
              <a:t>Tätigkeit im Institut für das Entgeltsystem im Krankenhaus (InEK)</a:t>
            </a:r>
          </a:p>
          <a:p>
            <a:pPr lvl="1"/>
            <a:r>
              <a:rPr lang="de-DE" dirty="0"/>
              <a:t>Seit Dezember 2017 Geschäftsführer des Klinikverbunds Hessen e. V. </a:t>
            </a:r>
          </a:p>
          <a:p>
            <a:pPr lvl="1"/>
            <a:endParaRPr lang="de-DE" dirty="0"/>
          </a:p>
          <a:p>
            <a:r>
              <a:rPr lang="de-DE" dirty="0"/>
              <a:t>Persönliches Interesse:</a:t>
            </a:r>
          </a:p>
          <a:p>
            <a:pPr lvl="1"/>
            <a:r>
              <a:rPr lang="de-DE" dirty="0"/>
              <a:t>Aufrechterhaltung einer guten Gesundheitsversorgung unter sich ändernden Rahmenbedingungen</a:t>
            </a:r>
          </a:p>
        </p:txBody>
      </p:sp>
      <p:sp>
        <p:nvSpPr>
          <p:cNvPr id="6" name="Titel 5">
            <a:extLst>
              <a:ext uri="{FF2B5EF4-FFF2-40B4-BE49-F238E27FC236}">
                <a16:creationId xmlns:a16="http://schemas.microsoft.com/office/drawing/2014/main" id="{1EC4BF07-21D0-3083-4B9C-CB4CA7EF1640}"/>
              </a:ext>
            </a:extLst>
          </p:cNvPr>
          <p:cNvSpPr>
            <a:spLocks noGrp="1"/>
          </p:cNvSpPr>
          <p:nvPr>
            <p:ph type="title"/>
          </p:nvPr>
        </p:nvSpPr>
        <p:spPr/>
        <p:txBody>
          <a:bodyPr/>
          <a:lstStyle/>
          <a:p>
            <a:r>
              <a:rPr lang="de-DE" dirty="0"/>
              <a:t>Kurze Vorstellung</a:t>
            </a:r>
          </a:p>
        </p:txBody>
      </p:sp>
      <p:pic>
        <p:nvPicPr>
          <p:cNvPr id="8" name="Grafik 7">
            <a:extLst>
              <a:ext uri="{FF2B5EF4-FFF2-40B4-BE49-F238E27FC236}">
                <a16:creationId xmlns:a16="http://schemas.microsoft.com/office/drawing/2014/main" id="{4F3403D6-52CB-9281-01B2-054AD95E6B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609599" y="1243564"/>
            <a:ext cx="1753388" cy="1753388"/>
          </a:xfrm>
          <a:prstGeom prst="rect">
            <a:avLst/>
          </a:prstGeom>
        </p:spPr>
      </p:pic>
      <p:sp>
        <p:nvSpPr>
          <p:cNvPr id="3" name="Datumsplatzhalter 2">
            <a:extLst>
              <a:ext uri="{FF2B5EF4-FFF2-40B4-BE49-F238E27FC236}">
                <a16:creationId xmlns:a16="http://schemas.microsoft.com/office/drawing/2014/main" id="{146016DB-93DB-FF96-EE39-9542DE5930E0}"/>
              </a:ext>
            </a:extLst>
          </p:cNvPr>
          <p:cNvSpPr>
            <a:spLocks noGrp="1"/>
          </p:cNvSpPr>
          <p:nvPr>
            <p:ph type="dt" sz="half" idx="10"/>
          </p:nvPr>
        </p:nvSpPr>
        <p:spPr/>
        <p:txBody>
          <a:bodyPr/>
          <a:lstStyle/>
          <a:p>
            <a:pPr>
              <a:defRPr/>
            </a:pPr>
            <a:fld id="{F2D12CE8-7A43-465B-8155-946C0E473BA4}" type="datetime1">
              <a:rPr lang="de-DE" smtClean="0"/>
              <a:t>22.05.2023</a:t>
            </a:fld>
            <a:endParaRPr lang="de-DE" dirty="0"/>
          </a:p>
        </p:txBody>
      </p:sp>
      <p:sp>
        <p:nvSpPr>
          <p:cNvPr id="4" name="Fußzeilenplatzhalter 3">
            <a:extLst>
              <a:ext uri="{FF2B5EF4-FFF2-40B4-BE49-F238E27FC236}">
                <a16:creationId xmlns:a16="http://schemas.microsoft.com/office/drawing/2014/main" id="{4D8C1B1A-1B9C-AD00-1E0D-92DDD2965F3E}"/>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5" name="Foliennummernplatzhalter 4">
            <a:extLst>
              <a:ext uri="{FF2B5EF4-FFF2-40B4-BE49-F238E27FC236}">
                <a16:creationId xmlns:a16="http://schemas.microsoft.com/office/drawing/2014/main" id="{6CFF4851-2046-C0DE-7AE1-3620D6AA834E}"/>
              </a:ext>
            </a:extLst>
          </p:cNvPr>
          <p:cNvSpPr>
            <a:spLocks noGrp="1"/>
          </p:cNvSpPr>
          <p:nvPr>
            <p:ph type="sldNum" sz="quarter" idx="12"/>
          </p:nvPr>
        </p:nvSpPr>
        <p:spPr/>
        <p:txBody>
          <a:bodyPr/>
          <a:lstStyle/>
          <a:p>
            <a:pPr>
              <a:defRPr/>
            </a:pPr>
            <a:fld id="{26B0DD0A-270A-4270-B6CA-863BF67EFA8E}" type="slidenum">
              <a:rPr lang="de-DE" smtClean="0"/>
              <a:pPr>
                <a:defRPr/>
              </a:pPr>
              <a:t>2</a:t>
            </a:fld>
            <a:endParaRPr lang="de-DE" dirty="0"/>
          </a:p>
        </p:txBody>
      </p:sp>
    </p:spTree>
    <p:extLst>
      <p:ext uri="{BB962C8B-B14F-4D97-AF65-F5344CB8AC3E}">
        <p14:creationId xmlns:p14="http://schemas.microsoft.com/office/powerpoint/2010/main" val="80805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14DF138-D01C-A54C-6F35-1849E7710DBE}"/>
              </a:ext>
            </a:extLst>
          </p:cNvPr>
          <p:cNvSpPr>
            <a:spLocks noGrp="1"/>
          </p:cNvSpPr>
          <p:nvPr>
            <p:ph idx="1"/>
          </p:nvPr>
        </p:nvSpPr>
        <p:spPr>
          <a:xfrm>
            <a:off x="6240016" y="1237619"/>
            <a:ext cx="5342384" cy="5287725"/>
          </a:xfrm>
        </p:spPr>
        <p:txBody>
          <a:bodyPr/>
          <a:lstStyle/>
          <a:p>
            <a:pPr marL="0" indent="0">
              <a:buNone/>
            </a:pPr>
            <a:r>
              <a:rPr lang="de-DE" dirty="0"/>
              <a:t>Beispiel:</a:t>
            </a:r>
          </a:p>
          <a:p>
            <a:r>
              <a:rPr lang="de-DE" dirty="0"/>
              <a:t>97,65% aller elektiven </a:t>
            </a:r>
            <a:r>
              <a:rPr lang="de-DE" dirty="0" err="1"/>
              <a:t>Hüftendoprothesen</a:t>
            </a:r>
            <a:r>
              <a:rPr lang="de-DE" dirty="0"/>
              <a:t>-implantationen haben nach dieser Auswertung eine klare Indikation zur OP</a:t>
            </a:r>
          </a:p>
          <a:p>
            <a:r>
              <a:rPr lang="de-DE" dirty="0"/>
              <a:t>Gleichzeitig gilt dies als eine Leistung, „</a:t>
            </a:r>
            <a:r>
              <a:rPr lang="de-DE" i="1" dirty="0"/>
              <a:t>bei denen in erhöhtem Maße wirtschaftlich begründete Fallzahlsteigerungen eingetreten oder zu erwarten sind</a:t>
            </a:r>
            <a:r>
              <a:rPr lang="de-DE" dirty="0"/>
              <a:t>“ (§17b Abs. 1 </a:t>
            </a:r>
            <a:r>
              <a:rPr lang="de-DE"/>
              <a:t>Satz 4 KHG) </a:t>
            </a:r>
            <a:r>
              <a:rPr lang="de-DE" dirty="0"/>
              <a:t>und deren Bewertungs-relationen daher </a:t>
            </a:r>
            <a:r>
              <a:rPr lang="de-DE"/>
              <a:t>abgesenkt wurden</a:t>
            </a:r>
          </a:p>
          <a:p>
            <a:endParaRPr lang="de-DE" dirty="0"/>
          </a:p>
          <a:p>
            <a:pPr>
              <a:buFont typeface="Wingdings" panose="05000000000000000000" pitchFamily="2" charset="2"/>
              <a:buChar char="ð"/>
            </a:pPr>
            <a:r>
              <a:rPr lang="de-DE" dirty="0"/>
              <a:t>„alte Zöpfe abschneiden“ wenn neue Verfahren entwickelt werden</a:t>
            </a:r>
          </a:p>
          <a:p>
            <a:pPr>
              <a:buFont typeface="Wingdings" panose="05000000000000000000" pitchFamily="2" charset="2"/>
              <a:buChar char="ð"/>
            </a:pPr>
            <a:r>
              <a:rPr lang="de-DE" dirty="0"/>
              <a:t>Nutzung von Routinedaten</a:t>
            </a:r>
          </a:p>
          <a:p>
            <a:pPr>
              <a:buFont typeface="Wingdings" panose="05000000000000000000" pitchFamily="2" charset="2"/>
              <a:buChar char="ð"/>
            </a:pPr>
            <a:r>
              <a:rPr lang="de-DE" dirty="0"/>
              <a:t>Beschränkung auf aussagekräftige Indikatoren</a:t>
            </a:r>
          </a:p>
        </p:txBody>
      </p:sp>
      <p:sp>
        <p:nvSpPr>
          <p:cNvPr id="3" name="Datumsplatzhalter 2">
            <a:extLst>
              <a:ext uri="{FF2B5EF4-FFF2-40B4-BE49-F238E27FC236}">
                <a16:creationId xmlns:a16="http://schemas.microsoft.com/office/drawing/2014/main" id="{934F92DB-EEB7-907F-E294-52B3CBAAAEB6}"/>
              </a:ext>
            </a:extLst>
          </p:cNvPr>
          <p:cNvSpPr>
            <a:spLocks noGrp="1"/>
          </p:cNvSpPr>
          <p:nvPr>
            <p:ph type="dt" sz="half" idx="10"/>
          </p:nvPr>
        </p:nvSpPr>
        <p:spPr/>
        <p:txBody>
          <a:bodyPr/>
          <a:lstStyle/>
          <a:p>
            <a:pPr>
              <a:defRPr/>
            </a:pPr>
            <a:fld id="{AA3243E0-28DA-41AF-9371-75C848F67263}" type="datetime1">
              <a:rPr lang="de-DE" smtClean="0"/>
              <a:t>22.05.2023</a:t>
            </a:fld>
            <a:endParaRPr lang="de-DE" dirty="0"/>
          </a:p>
        </p:txBody>
      </p:sp>
      <p:sp>
        <p:nvSpPr>
          <p:cNvPr id="4" name="Fußzeilenplatzhalter 3">
            <a:extLst>
              <a:ext uri="{FF2B5EF4-FFF2-40B4-BE49-F238E27FC236}">
                <a16:creationId xmlns:a16="http://schemas.microsoft.com/office/drawing/2014/main" id="{FE7B4246-A2C3-F265-D54E-4B683AAA9BD9}"/>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5" name="Foliennummernplatzhalter 4">
            <a:extLst>
              <a:ext uri="{FF2B5EF4-FFF2-40B4-BE49-F238E27FC236}">
                <a16:creationId xmlns:a16="http://schemas.microsoft.com/office/drawing/2014/main" id="{EBE15EBB-D22A-3537-0B33-6386D6FDF647}"/>
              </a:ext>
            </a:extLst>
          </p:cNvPr>
          <p:cNvSpPr>
            <a:spLocks noGrp="1"/>
          </p:cNvSpPr>
          <p:nvPr>
            <p:ph type="sldNum" sz="quarter" idx="12"/>
          </p:nvPr>
        </p:nvSpPr>
        <p:spPr/>
        <p:txBody>
          <a:bodyPr/>
          <a:lstStyle/>
          <a:p>
            <a:pPr>
              <a:defRPr/>
            </a:pPr>
            <a:fld id="{26B0DD0A-270A-4270-B6CA-863BF67EFA8E}" type="slidenum">
              <a:rPr lang="de-DE" smtClean="0"/>
              <a:pPr>
                <a:defRPr/>
              </a:pPr>
              <a:t>20</a:t>
            </a:fld>
            <a:endParaRPr lang="de-DE" dirty="0"/>
          </a:p>
        </p:txBody>
      </p:sp>
      <p:sp>
        <p:nvSpPr>
          <p:cNvPr id="6" name="Titel 5">
            <a:extLst>
              <a:ext uri="{FF2B5EF4-FFF2-40B4-BE49-F238E27FC236}">
                <a16:creationId xmlns:a16="http://schemas.microsoft.com/office/drawing/2014/main" id="{D1B3C58E-47D1-0E55-40F6-4FEA28D3345E}"/>
              </a:ext>
            </a:extLst>
          </p:cNvPr>
          <p:cNvSpPr>
            <a:spLocks noGrp="1"/>
          </p:cNvSpPr>
          <p:nvPr>
            <p:ph type="title"/>
          </p:nvPr>
        </p:nvSpPr>
        <p:spPr/>
        <p:txBody>
          <a:bodyPr/>
          <a:lstStyle/>
          <a:p>
            <a:r>
              <a:rPr lang="de-DE"/>
              <a:t>Beispiel Qualitätssicherung</a:t>
            </a:r>
          </a:p>
        </p:txBody>
      </p:sp>
      <p:pic>
        <p:nvPicPr>
          <p:cNvPr id="8" name="Grafik 7">
            <a:extLst>
              <a:ext uri="{FF2B5EF4-FFF2-40B4-BE49-F238E27FC236}">
                <a16:creationId xmlns:a16="http://schemas.microsoft.com/office/drawing/2014/main" id="{F8AE15E6-1F9F-FF98-EBDC-7A600CA03407}"/>
              </a:ext>
            </a:extLst>
          </p:cNvPr>
          <p:cNvPicPr>
            <a:picLocks noChangeAspect="1"/>
          </p:cNvPicPr>
          <p:nvPr/>
        </p:nvPicPr>
        <p:blipFill>
          <a:blip r:embed="rId2"/>
          <a:stretch>
            <a:fillRect/>
          </a:stretch>
        </p:blipFill>
        <p:spPr>
          <a:xfrm>
            <a:off x="609600" y="1170737"/>
            <a:ext cx="5531134" cy="5054860"/>
          </a:xfrm>
          <a:prstGeom prst="rect">
            <a:avLst/>
          </a:prstGeom>
        </p:spPr>
      </p:pic>
    </p:spTree>
    <p:extLst>
      <p:ext uri="{BB962C8B-B14F-4D97-AF65-F5344CB8AC3E}">
        <p14:creationId xmlns:p14="http://schemas.microsoft.com/office/powerpoint/2010/main" val="125724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876B9BA-2EAC-7EA7-AD9E-0D26A47116AD}"/>
              </a:ext>
            </a:extLst>
          </p:cNvPr>
          <p:cNvSpPr>
            <a:spLocks noGrp="1"/>
          </p:cNvSpPr>
          <p:nvPr>
            <p:ph type="title"/>
          </p:nvPr>
        </p:nvSpPr>
        <p:spPr/>
        <p:txBody>
          <a:bodyPr/>
          <a:lstStyle/>
          <a:p>
            <a:r>
              <a:rPr lang="de-DE" dirty="0"/>
              <a:t>Bürokratie und Versorgung in der Psychiatrie/Psychosomatik</a:t>
            </a:r>
          </a:p>
        </p:txBody>
      </p:sp>
      <p:pic>
        <p:nvPicPr>
          <p:cNvPr id="10" name="Grafik 9" descr="Ein Bild, das orange, draußen, Spielzeug enthält.">
            <a:extLst>
              <a:ext uri="{FF2B5EF4-FFF2-40B4-BE49-F238E27FC236}">
                <a16:creationId xmlns:a16="http://schemas.microsoft.com/office/drawing/2014/main" id="{3104EE04-6B13-EA25-E5B4-E27585AD5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6" y="0"/>
            <a:ext cx="12238893" cy="6858000"/>
          </a:xfrm>
          <a:prstGeom prst="rect">
            <a:avLst/>
          </a:prstGeom>
        </p:spPr>
      </p:pic>
      <p:sp>
        <p:nvSpPr>
          <p:cNvPr id="11" name="Textfeld 10">
            <a:extLst>
              <a:ext uri="{FF2B5EF4-FFF2-40B4-BE49-F238E27FC236}">
                <a16:creationId xmlns:a16="http://schemas.microsoft.com/office/drawing/2014/main" id="{7F47D64D-643E-B987-25DF-48A78F51B4BC}"/>
              </a:ext>
            </a:extLst>
          </p:cNvPr>
          <p:cNvSpPr txBox="1"/>
          <p:nvPr/>
        </p:nvSpPr>
        <p:spPr>
          <a:xfrm>
            <a:off x="2233404" y="162352"/>
            <a:ext cx="7725192" cy="1200329"/>
          </a:xfrm>
          <a:prstGeom prst="rect">
            <a:avLst/>
          </a:prstGeom>
          <a:noFill/>
        </p:spPr>
        <p:txBody>
          <a:bodyPr wrap="none" rtlCol="0">
            <a:spAutoFit/>
          </a:bodyPr>
          <a:lstStyle/>
          <a:p>
            <a:pPr algn="ctr"/>
            <a:r>
              <a:rPr lang="de-DE" sz="3600" b="1" dirty="0">
                <a:solidFill>
                  <a:schemeClr val="bg1"/>
                </a:solidFill>
              </a:rPr>
              <a:t>Es gibt noch viel zu tun!</a:t>
            </a:r>
          </a:p>
          <a:p>
            <a:pPr algn="ctr"/>
            <a:r>
              <a:rPr lang="de-DE" sz="3600" b="1" dirty="0">
                <a:solidFill>
                  <a:schemeClr val="bg1"/>
                </a:solidFill>
              </a:rPr>
              <a:t>Entrümpelungs-Helfende gesucht!</a:t>
            </a:r>
          </a:p>
        </p:txBody>
      </p:sp>
    </p:spTree>
    <p:extLst>
      <p:ext uri="{BB962C8B-B14F-4D97-AF65-F5344CB8AC3E}">
        <p14:creationId xmlns:p14="http://schemas.microsoft.com/office/powerpoint/2010/main" val="1961657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1450"/>
                            </p:stCondLst>
                            <p:childTnLst>
                              <p:par>
                                <p:cTn id="9" presetID="22" presetClass="entr" presetSubtype="8" fill="hold" grpId="0" nodeType="afterEffect">
                                  <p:stCondLst>
                                    <p:cond delay="1000"/>
                                  </p:stCondLst>
                                  <p:iterate type="lt">
                                    <p:tmPct val="10000"/>
                                  </p:iterate>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3D3CA7-E93F-132F-410C-4130F5B769A2}"/>
              </a:ext>
            </a:extLst>
          </p:cNvPr>
          <p:cNvSpPr>
            <a:spLocks noGrp="1"/>
          </p:cNvSpPr>
          <p:nvPr>
            <p:ph type="dt" sz="half" idx="10"/>
          </p:nvPr>
        </p:nvSpPr>
        <p:spPr/>
        <p:txBody>
          <a:bodyPr/>
          <a:lstStyle/>
          <a:p>
            <a:pPr>
              <a:defRPr/>
            </a:pPr>
            <a:fld id="{CA08EAE2-EF13-47F8-8409-1DE0810A3307}" type="datetime1">
              <a:rPr lang="de-DE" smtClean="0"/>
              <a:t>22.05.2023</a:t>
            </a:fld>
            <a:endParaRPr lang="de-DE" dirty="0"/>
          </a:p>
        </p:txBody>
      </p:sp>
      <p:sp>
        <p:nvSpPr>
          <p:cNvPr id="3" name="Fußzeilenplatzhalter 2">
            <a:extLst>
              <a:ext uri="{FF2B5EF4-FFF2-40B4-BE49-F238E27FC236}">
                <a16:creationId xmlns:a16="http://schemas.microsoft.com/office/drawing/2014/main" id="{C8C3E0A0-6789-2AB5-DE49-FD624DD24A42}"/>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4" name="Foliennummernplatzhalter 3">
            <a:extLst>
              <a:ext uri="{FF2B5EF4-FFF2-40B4-BE49-F238E27FC236}">
                <a16:creationId xmlns:a16="http://schemas.microsoft.com/office/drawing/2014/main" id="{97120319-046D-B629-66E3-A811243C9536}"/>
              </a:ext>
            </a:extLst>
          </p:cNvPr>
          <p:cNvSpPr>
            <a:spLocks noGrp="1"/>
          </p:cNvSpPr>
          <p:nvPr>
            <p:ph type="sldNum" sz="quarter" idx="12"/>
          </p:nvPr>
        </p:nvSpPr>
        <p:spPr/>
        <p:txBody>
          <a:bodyPr/>
          <a:lstStyle/>
          <a:p>
            <a:pPr>
              <a:defRPr/>
            </a:pPr>
            <a:fld id="{26B0DD0A-270A-4270-B6CA-863BF67EFA8E}" type="slidenum">
              <a:rPr lang="de-DE" smtClean="0"/>
              <a:pPr>
                <a:defRPr/>
              </a:pPr>
              <a:t>22</a:t>
            </a:fld>
            <a:endParaRPr lang="de-DE" dirty="0"/>
          </a:p>
        </p:txBody>
      </p:sp>
    </p:spTree>
    <p:extLst>
      <p:ext uri="{BB962C8B-B14F-4D97-AF65-F5344CB8AC3E}">
        <p14:creationId xmlns:p14="http://schemas.microsoft.com/office/powerpoint/2010/main" val="336079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14A49BB-7DDB-75CF-A511-948E0E702669}"/>
              </a:ext>
            </a:extLst>
          </p:cNvPr>
          <p:cNvSpPr>
            <a:spLocks noGrp="1"/>
          </p:cNvSpPr>
          <p:nvPr>
            <p:ph type="dt" sz="half" idx="10"/>
          </p:nvPr>
        </p:nvSpPr>
        <p:spPr/>
        <p:txBody>
          <a:bodyPr/>
          <a:lstStyle/>
          <a:p>
            <a:pPr>
              <a:defRPr/>
            </a:pPr>
            <a:fld id="{89956770-2C0E-4F53-8F9D-AE5AA4D09671}" type="datetime1">
              <a:rPr lang="de-DE" smtClean="0"/>
              <a:t>22.05.2023</a:t>
            </a:fld>
            <a:endParaRPr lang="de-DE" dirty="0"/>
          </a:p>
        </p:txBody>
      </p:sp>
      <p:sp>
        <p:nvSpPr>
          <p:cNvPr id="3" name="Fußzeilenplatzhalter 2">
            <a:extLst>
              <a:ext uri="{FF2B5EF4-FFF2-40B4-BE49-F238E27FC236}">
                <a16:creationId xmlns:a16="http://schemas.microsoft.com/office/drawing/2014/main" id="{1DDEBB84-23E0-7841-0CEE-534BF9F64625}"/>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4" name="Foliennummernplatzhalter 3">
            <a:extLst>
              <a:ext uri="{FF2B5EF4-FFF2-40B4-BE49-F238E27FC236}">
                <a16:creationId xmlns:a16="http://schemas.microsoft.com/office/drawing/2014/main" id="{AC55CECA-3CCE-FF48-4694-811B5378BD71}"/>
              </a:ext>
            </a:extLst>
          </p:cNvPr>
          <p:cNvSpPr>
            <a:spLocks noGrp="1"/>
          </p:cNvSpPr>
          <p:nvPr>
            <p:ph type="sldNum" sz="quarter" idx="12"/>
          </p:nvPr>
        </p:nvSpPr>
        <p:spPr/>
        <p:txBody>
          <a:bodyPr/>
          <a:lstStyle/>
          <a:p>
            <a:pPr>
              <a:defRPr/>
            </a:pPr>
            <a:fld id="{26B0DD0A-270A-4270-B6CA-863BF67EFA8E}" type="slidenum">
              <a:rPr lang="de-DE" smtClean="0"/>
              <a:pPr>
                <a:defRPr/>
              </a:pPr>
              <a:t>23</a:t>
            </a:fld>
            <a:endParaRPr lang="de-DE" dirty="0"/>
          </a:p>
        </p:txBody>
      </p:sp>
      <p:sp>
        <p:nvSpPr>
          <p:cNvPr id="5" name="Titel 4">
            <a:extLst>
              <a:ext uri="{FF2B5EF4-FFF2-40B4-BE49-F238E27FC236}">
                <a16:creationId xmlns:a16="http://schemas.microsoft.com/office/drawing/2014/main" id="{949274B2-E4EF-A440-B652-8FEA56A06FB3}"/>
              </a:ext>
            </a:extLst>
          </p:cNvPr>
          <p:cNvSpPr>
            <a:spLocks noGrp="1"/>
          </p:cNvSpPr>
          <p:nvPr>
            <p:ph type="title"/>
          </p:nvPr>
        </p:nvSpPr>
        <p:spPr/>
        <p:txBody>
          <a:bodyPr/>
          <a:lstStyle/>
          <a:p>
            <a:r>
              <a:rPr lang="de-DE" dirty="0"/>
              <a:t>Save </a:t>
            </a:r>
            <a:r>
              <a:rPr lang="de-DE" dirty="0" err="1"/>
              <a:t>the</a:t>
            </a:r>
            <a:r>
              <a:rPr lang="de-DE" dirty="0"/>
              <a:t> Date: </a:t>
            </a:r>
          </a:p>
        </p:txBody>
      </p:sp>
      <p:pic>
        <p:nvPicPr>
          <p:cNvPr id="7" name="Grafik 6" descr="Ein Bild, das Text, Schrift, Kreis, Diagramm enthält.&#10;&#10;Automatisch generierte Beschreibung">
            <a:extLst>
              <a:ext uri="{FF2B5EF4-FFF2-40B4-BE49-F238E27FC236}">
                <a16:creationId xmlns:a16="http://schemas.microsoft.com/office/drawing/2014/main" id="{4EA8D1FB-368C-A8B7-CEE0-0340323EE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273" y="1412776"/>
            <a:ext cx="8619454" cy="5040560"/>
          </a:xfrm>
          <a:prstGeom prst="rect">
            <a:avLst/>
          </a:prstGeom>
        </p:spPr>
      </p:pic>
    </p:spTree>
    <p:extLst>
      <p:ext uri="{BB962C8B-B14F-4D97-AF65-F5344CB8AC3E}">
        <p14:creationId xmlns:p14="http://schemas.microsoft.com/office/powerpoint/2010/main" val="153930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89DA3A1-E765-4B8E-B4E3-011031F1D67C}"/>
              </a:ext>
            </a:extLst>
          </p:cNvPr>
          <p:cNvSpPr>
            <a:spLocks noGrp="1"/>
          </p:cNvSpPr>
          <p:nvPr>
            <p:ph idx="1"/>
          </p:nvPr>
        </p:nvSpPr>
        <p:spPr/>
        <p:txBody>
          <a:bodyPr/>
          <a:lstStyle/>
          <a:p>
            <a:pPr marL="0" indent="0">
              <a:buNone/>
            </a:pPr>
            <a:r>
              <a:rPr lang="de-DE" b="1" dirty="0"/>
              <a:t>Cyril </a:t>
            </a:r>
            <a:r>
              <a:rPr lang="de-DE" b="1" dirty="0" err="1"/>
              <a:t>Northcote</a:t>
            </a:r>
            <a:r>
              <a:rPr lang="de-DE" b="1" dirty="0"/>
              <a:t> Parkinson</a:t>
            </a:r>
          </a:p>
          <a:p>
            <a:r>
              <a:rPr lang="de-DE" dirty="0"/>
              <a:t>30.06.1909 – 09.03.1993</a:t>
            </a:r>
          </a:p>
          <a:p>
            <a:r>
              <a:rPr lang="de-DE" dirty="0"/>
              <a:t>Britischer Historiker, Soziologe und Publizist</a:t>
            </a:r>
          </a:p>
          <a:p>
            <a:endParaRPr lang="de-DE" dirty="0"/>
          </a:p>
          <a:p>
            <a:pPr marL="0" indent="0">
              <a:buNone/>
            </a:pPr>
            <a:endParaRPr lang="de-DE" dirty="0"/>
          </a:p>
        </p:txBody>
      </p:sp>
      <p:sp>
        <p:nvSpPr>
          <p:cNvPr id="4" name="Datumsplatzhalter 3">
            <a:extLst>
              <a:ext uri="{FF2B5EF4-FFF2-40B4-BE49-F238E27FC236}">
                <a16:creationId xmlns:a16="http://schemas.microsoft.com/office/drawing/2014/main" id="{EFD7B5DA-9A54-4988-9C77-496D78126556}"/>
              </a:ext>
            </a:extLst>
          </p:cNvPr>
          <p:cNvSpPr>
            <a:spLocks noGrp="1"/>
          </p:cNvSpPr>
          <p:nvPr>
            <p:ph type="dt" sz="half" idx="10"/>
          </p:nvPr>
        </p:nvSpPr>
        <p:spPr/>
        <p:txBody>
          <a:bodyPr/>
          <a:lstStyle/>
          <a:p>
            <a:pPr>
              <a:defRPr/>
            </a:pPr>
            <a:fld id="{6E9A2EEB-C431-4C2D-8542-8D7515C09651}" type="datetime1">
              <a:rPr lang="de-DE" smtClean="0"/>
              <a:t>22.05.2023</a:t>
            </a:fld>
            <a:endParaRPr lang="de-DE" dirty="0"/>
          </a:p>
        </p:txBody>
      </p:sp>
      <p:sp>
        <p:nvSpPr>
          <p:cNvPr id="5" name="Fußzeilenplatzhalter 4">
            <a:extLst>
              <a:ext uri="{FF2B5EF4-FFF2-40B4-BE49-F238E27FC236}">
                <a16:creationId xmlns:a16="http://schemas.microsoft.com/office/drawing/2014/main" id="{53FF4069-B62D-4707-B57F-0B1FDF4F0E19}"/>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6" name="Foliennummernplatzhalter 5">
            <a:extLst>
              <a:ext uri="{FF2B5EF4-FFF2-40B4-BE49-F238E27FC236}">
                <a16:creationId xmlns:a16="http://schemas.microsoft.com/office/drawing/2014/main" id="{D2BDF343-CBFD-4D5C-90FA-35F248204952}"/>
              </a:ext>
            </a:extLst>
          </p:cNvPr>
          <p:cNvSpPr>
            <a:spLocks noGrp="1"/>
          </p:cNvSpPr>
          <p:nvPr>
            <p:ph type="sldNum" sz="quarter" idx="12"/>
          </p:nvPr>
        </p:nvSpPr>
        <p:spPr/>
        <p:txBody>
          <a:bodyPr/>
          <a:lstStyle/>
          <a:p>
            <a:pPr>
              <a:defRPr/>
            </a:pPr>
            <a:fld id="{26B0DD0A-270A-4270-B6CA-863BF67EFA8E}" type="slidenum">
              <a:rPr lang="de-DE" smtClean="0"/>
              <a:pPr>
                <a:defRPr/>
              </a:pPr>
              <a:t>3</a:t>
            </a:fld>
            <a:endParaRPr lang="de-DE" dirty="0"/>
          </a:p>
        </p:txBody>
      </p:sp>
      <p:sp>
        <p:nvSpPr>
          <p:cNvPr id="7" name="Titel 6">
            <a:extLst>
              <a:ext uri="{FF2B5EF4-FFF2-40B4-BE49-F238E27FC236}">
                <a16:creationId xmlns:a16="http://schemas.microsoft.com/office/drawing/2014/main" id="{C80D0725-D413-43F9-9517-31BB1DBE3C67}"/>
              </a:ext>
            </a:extLst>
          </p:cNvPr>
          <p:cNvSpPr>
            <a:spLocks noGrp="1"/>
          </p:cNvSpPr>
          <p:nvPr>
            <p:ph type="title"/>
          </p:nvPr>
        </p:nvSpPr>
        <p:spPr/>
        <p:txBody>
          <a:bodyPr/>
          <a:lstStyle/>
          <a:p>
            <a:r>
              <a:rPr lang="de-DE"/>
              <a:t>Regulatorik und Bürokratie</a:t>
            </a:r>
            <a:endParaRPr lang="de-DE" dirty="0"/>
          </a:p>
        </p:txBody>
      </p:sp>
      <p:pic>
        <p:nvPicPr>
          <p:cNvPr id="7174" name="Picture 6" descr="http://thehundredbooks.com/parkinsonslaw.jpg">
            <a:extLst>
              <a:ext uri="{FF2B5EF4-FFF2-40B4-BE49-F238E27FC236}">
                <a16:creationId xmlns:a16="http://schemas.microsoft.com/office/drawing/2014/main" id="{B9D078AF-AAB3-4B85-97FF-BE5F8EC5B2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030"/>
          <a:stretch/>
        </p:blipFill>
        <p:spPr bwMode="auto">
          <a:xfrm>
            <a:off x="9480375" y="1523445"/>
            <a:ext cx="2232249" cy="365709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abgerundete Ecken 14">
            <a:extLst>
              <a:ext uri="{FF2B5EF4-FFF2-40B4-BE49-F238E27FC236}">
                <a16:creationId xmlns:a16="http://schemas.microsoft.com/office/drawing/2014/main" id="{FE1005D3-7C0B-4BA4-AD7D-2361666B7FBA}"/>
              </a:ext>
            </a:extLst>
          </p:cNvPr>
          <p:cNvSpPr/>
          <p:nvPr/>
        </p:nvSpPr>
        <p:spPr>
          <a:xfrm>
            <a:off x="609020" y="5188656"/>
            <a:ext cx="10972800" cy="667866"/>
          </a:xfrm>
          <a:prstGeom prst="roundRect">
            <a:avLst/>
          </a:prstGeom>
          <a:no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b="1" dirty="0">
                <a:solidFill>
                  <a:srgbClr val="000000"/>
                </a:solidFill>
                <a:effectLst>
                  <a:outerShdw blurRad="38100" dist="38100" dir="2700000" algn="tl">
                    <a:srgbClr val="000000">
                      <a:alpha val="43137"/>
                    </a:srgbClr>
                  </a:outerShdw>
                </a:effectLst>
              </a:rPr>
              <a:t>Verwaltung vermehrt sich immer und auf Kosten der zu verwaltenden Inhalte</a:t>
            </a:r>
          </a:p>
        </p:txBody>
      </p:sp>
      <p:pic>
        <p:nvPicPr>
          <p:cNvPr id="2" name="Picture 6" descr="http://thehundredbooks.com/parkinsonslaw.jpg">
            <a:extLst>
              <a:ext uri="{FF2B5EF4-FFF2-40B4-BE49-F238E27FC236}">
                <a16:creationId xmlns:a16="http://schemas.microsoft.com/office/drawing/2014/main" id="{D9455B88-A511-1561-661D-85F7F752DA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485"/>
          <a:stretch/>
        </p:blipFill>
        <p:spPr bwMode="auto">
          <a:xfrm>
            <a:off x="6960097" y="1515327"/>
            <a:ext cx="2448271" cy="365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5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fade">
                                      <p:cBhvr>
                                        <p:cTn id="24" dur="500"/>
                                        <p:tgtEl>
                                          <p:spTgt spid="717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62DA8F1-02E1-1AF3-6371-664DD5F369DC}"/>
              </a:ext>
            </a:extLst>
          </p:cNvPr>
          <p:cNvSpPr>
            <a:spLocks noGrp="1"/>
          </p:cNvSpPr>
          <p:nvPr>
            <p:ph type="dt" sz="half" idx="10"/>
          </p:nvPr>
        </p:nvSpPr>
        <p:spPr/>
        <p:txBody>
          <a:bodyPr/>
          <a:lstStyle/>
          <a:p>
            <a:pPr>
              <a:defRPr/>
            </a:pPr>
            <a:fld id="{3DC94C35-5CEB-47A9-9CA5-2DDB3E4D8670}" type="datetime1">
              <a:rPr lang="de-DE" smtClean="0"/>
              <a:t>22.05.2023</a:t>
            </a:fld>
            <a:endParaRPr lang="de-DE" dirty="0"/>
          </a:p>
        </p:txBody>
      </p:sp>
      <p:sp>
        <p:nvSpPr>
          <p:cNvPr id="5" name="Fußzeilenplatzhalter 4">
            <a:extLst>
              <a:ext uri="{FF2B5EF4-FFF2-40B4-BE49-F238E27FC236}">
                <a16:creationId xmlns:a16="http://schemas.microsoft.com/office/drawing/2014/main" id="{770BC91F-8B17-6D9B-F301-F1B9FB718151}"/>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7" name="Foliennummernplatzhalter 6">
            <a:extLst>
              <a:ext uri="{FF2B5EF4-FFF2-40B4-BE49-F238E27FC236}">
                <a16:creationId xmlns:a16="http://schemas.microsoft.com/office/drawing/2014/main" id="{88BC87ED-3033-B424-55F5-346A60BAFAFB}"/>
              </a:ext>
            </a:extLst>
          </p:cNvPr>
          <p:cNvSpPr>
            <a:spLocks noGrp="1"/>
          </p:cNvSpPr>
          <p:nvPr>
            <p:ph type="sldNum" sz="quarter" idx="12"/>
          </p:nvPr>
        </p:nvSpPr>
        <p:spPr/>
        <p:txBody>
          <a:bodyPr/>
          <a:lstStyle/>
          <a:p>
            <a:pPr>
              <a:defRPr/>
            </a:pPr>
            <a:fld id="{26B0DD0A-270A-4270-B6CA-863BF67EFA8E}" type="slidenum">
              <a:rPr lang="de-DE" smtClean="0"/>
              <a:pPr>
                <a:defRPr/>
              </a:pPr>
              <a:t>4</a:t>
            </a:fld>
            <a:endParaRPr lang="de-DE" dirty="0"/>
          </a:p>
        </p:txBody>
      </p:sp>
      <p:sp>
        <p:nvSpPr>
          <p:cNvPr id="4" name="Titel 3">
            <a:extLst>
              <a:ext uri="{FF2B5EF4-FFF2-40B4-BE49-F238E27FC236}">
                <a16:creationId xmlns:a16="http://schemas.microsoft.com/office/drawing/2014/main" id="{A3F37CB3-B288-BDE5-26F7-7FBD6D4E06A9}"/>
              </a:ext>
            </a:extLst>
          </p:cNvPr>
          <p:cNvSpPr>
            <a:spLocks noGrp="1"/>
          </p:cNvSpPr>
          <p:nvPr>
            <p:ph type="title"/>
          </p:nvPr>
        </p:nvSpPr>
        <p:spPr/>
        <p:txBody>
          <a:bodyPr/>
          <a:lstStyle/>
          <a:p>
            <a:r>
              <a:rPr lang="de-DE" dirty="0"/>
              <a:t>Ausgangslage</a:t>
            </a:r>
          </a:p>
        </p:txBody>
      </p:sp>
      <p:graphicFrame>
        <p:nvGraphicFramePr>
          <p:cNvPr id="6" name="Diagramm 5">
            <a:extLst>
              <a:ext uri="{FF2B5EF4-FFF2-40B4-BE49-F238E27FC236}">
                <a16:creationId xmlns:a16="http://schemas.microsoft.com/office/drawing/2014/main" id="{4398716B-8910-0565-ADC9-D07DDE284A37}"/>
              </a:ext>
            </a:extLst>
          </p:cNvPr>
          <p:cNvGraphicFramePr>
            <a:graphicFrameLocks noGrp="1"/>
          </p:cNvGraphicFramePr>
          <p:nvPr>
            <p:extLst>
              <p:ext uri="{D42A27DB-BD31-4B8C-83A1-F6EECF244321}">
                <p14:modId xmlns:p14="http://schemas.microsoft.com/office/powerpoint/2010/main" val="1075610596"/>
              </p:ext>
            </p:extLst>
          </p:nvPr>
        </p:nvGraphicFramePr>
        <p:xfrm>
          <a:off x="623391" y="1412776"/>
          <a:ext cx="10945218"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a:extLst>
              <a:ext uri="{FF2B5EF4-FFF2-40B4-BE49-F238E27FC236}">
                <a16:creationId xmlns:a16="http://schemas.microsoft.com/office/drawing/2014/main" id="{88B0BE51-4162-8657-D165-3D958671DFDB}"/>
              </a:ext>
            </a:extLst>
          </p:cNvPr>
          <p:cNvSpPr txBox="1"/>
          <p:nvPr/>
        </p:nvSpPr>
        <p:spPr>
          <a:xfrm>
            <a:off x="8544272" y="6453006"/>
            <a:ext cx="3092513" cy="215444"/>
          </a:xfrm>
          <a:prstGeom prst="rect">
            <a:avLst/>
          </a:prstGeom>
          <a:noFill/>
        </p:spPr>
        <p:txBody>
          <a:bodyPr wrap="none" rtlCol="0">
            <a:spAutoFit/>
          </a:bodyPr>
          <a:lstStyle/>
          <a:p>
            <a:pPr algn="r"/>
            <a:r>
              <a:rPr lang="de-DE" sz="800" dirty="0"/>
              <a:t>Quelle: Gesundheitsberichterstattung des Bunde (gbe-bund.de)</a:t>
            </a:r>
          </a:p>
        </p:txBody>
      </p:sp>
    </p:spTree>
    <p:extLst>
      <p:ext uri="{BB962C8B-B14F-4D97-AF65-F5344CB8AC3E}">
        <p14:creationId xmlns:p14="http://schemas.microsoft.com/office/powerpoint/2010/main" val="70174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10">
            <a:extLst>
              <a:ext uri="{FF2B5EF4-FFF2-40B4-BE49-F238E27FC236}">
                <a16:creationId xmlns:a16="http://schemas.microsoft.com/office/drawing/2014/main" id="{8C1B6634-47F6-7F5E-9C59-63E8277C6435}"/>
              </a:ext>
            </a:extLst>
          </p:cNvPr>
          <p:cNvGraphicFramePr>
            <a:graphicFrameLocks noGrp="1"/>
          </p:cNvGraphicFramePr>
          <p:nvPr>
            <p:ph idx="1"/>
            <p:extLst>
              <p:ext uri="{D42A27DB-BD31-4B8C-83A1-F6EECF244321}">
                <p14:modId xmlns:p14="http://schemas.microsoft.com/office/powerpoint/2010/main" val="2472644668"/>
              </p:ext>
            </p:extLst>
          </p:nvPr>
        </p:nvGraphicFramePr>
        <p:xfrm>
          <a:off x="609600" y="1238250"/>
          <a:ext cx="10972800" cy="5286375"/>
        </p:xfrm>
        <a:graphic>
          <a:graphicData uri="http://schemas.openxmlformats.org/drawingml/2006/chart">
            <c:chart xmlns:c="http://schemas.openxmlformats.org/drawingml/2006/chart" xmlns:r="http://schemas.openxmlformats.org/officeDocument/2006/relationships" r:id="rId2"/>
          </a:graphicData>
        </a:graphic>
      </p:graphicFrame>
      <p:sp>
        <p:nvSpPr>
          <p:cNvPr id="3" name="Datumsplatzhalter 2">
            <a:extLst>
              <a:ext uri="{FF2B5EF4-FFF2-40B4-BE49-F238E27FC236}">
                <a16:creationId xmlns:a16="http://schemas.microsoft.com/office/drawing/2014/main" id="{1B09596F-835D-C80C-83E0-9E32672C25A8}"/>
              </a:ext>
            </a:extLst>
          </p:cNvPr>
          <p:cNvSpPr>
            <a:spLocks noGrp="1"/>
          </p:cNvSpPr>
          <p:nvPr>
            <p:ph type="dt" sz="half" idx="10"/>
          </p:nvPr>
        </p:nvSpPr>
        <p:spPr/>
        <p:txBody>
          <a:bodyPr/>
          <a:lstStyle/>
          <a:p>
            <a:pPr>
              <a:defRPr/>
            </a:pPr>
            <a:fld id="{A572888F-0619-4B61-9284-B07EF01B1984}" type="datetime1">
              <a:rPr lang="de-DE" smtClean="0"/>
              <a:t>22.05.2023</a:t>
            </a:fld>
            <a:endParaRPr lang="de-DE" dirty="0"/>
          </a:p>
        </p:txBody>
      </p:sp>
      <p:sp>
        <p:nvSpPr>
          <p:cNvPr id="4" name="Fußzeilenplatzhalter 3">
            <a:extLst>
              <a:ext uri="{FF2B5EF4-FFF2-40B4-BE49-F238E27FC236}">
                <a16:creationId xmlns:a16="http://schemas.microsoft.com/office/drawing/2014/main" id="{D006422F-B189-E397-B6AD-0439D73FEF6D}"/>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5" name="Foliennummernplatzhalter 4">
            <a:extLst>
              <a:ext uri="{FF2B5EF4-FFF2-40B4-BE49-F238E27FC236}">
                <a16:creationId xmlns:a16="http://schemas.microsoft.com/office/drawing/2014/main" id="{343DF853-4C93-119E-9E3D-DC33A6290700}"/>
              </a:ext>
            </a:extLst>
          </p:cNvPr>
          <p:cNvSpPr>
            <a:spLocks noGrp="1"/>
          </p:cNvSpPr>
          <p:nvPr>
            <p:ph type="sldNum" sz="quarter" idx="12"/>
          </p:nvPr>
        </p:nvSpPr>
        <p:spPr/>
        <p:txBody>
          <a:bodyPr/>
          <a:lstStyle/>
          <a:p>
            <a:pPr>
              <a:defRPr/>
            </a:pPr>
            <a:fld id="{26B0DD0A-270A-4270-B6CA-863BF67EFA8E}" type="slidenum">
              <a:rPr lang="de-DE" smtClean="0"/>
              <a:pPr>
                <a:defRPr/>
              </a:pPr>
              <a:t>5</a:t>
            </a:fld>
            <a:endParaRPr lang="de-DE" dirty="0"/>
          </a:p>
        </p:txBody>
      </p:sp>
      <p:sp>
        <p:nvSpPr>
          <p:cNvPr id="6" name="Titel 5">
            <a:extLst>
              <a:ext uri="{FF2B5EF4-FFF2-40B4-BE49-F238E27FC236}">
                <a16:creationId xmlns:a16="http://schemas.microsoft.com/office/drawing/2014/main" id="{B355892F-2619-F2E7-9E02-C8FE09BA2C04}"/>
              </a:ext>
            </a:extLst>
          </p:cNvPr>
          <p:cNvSpPr>
            <a:spLocks noGrp="1"/>
          </p:cNvSpPr>
          <p:nvPr>
            <p:ph type="title"/>
          </p:nvPr>
        </p:nvSpPr>
        <p:spPr/>
        <p:txBody>
          <a:bodyPr/>
          <a:lstStyle/>
          <a:p>
            <a:r>
              <a:rPr lang="de-DE"/>
              <a:t>Ausgangslage</a:t>
            </a:r>
            <a:endParaRPr lang="de-DE" dirty="0"/>
          </a:p>
        </p:txBody>
      </p:sp>
      <p:sp>
        <p:nvSpPr>
          <p:cNvPr id="12" name="Inhaltsplatzhalter 11">
            <a:extLst>
              <a:ext uri="{FF2B5EF4-FFF2-40B4-BE49-F238E27FC236}">
                <a16:creationId xmlns:a16="http://schemas.microsoft.com/office/drawing/2014/main" id="{7C08B82F-B811-5035-A0EC-389E6FAC258F}"/>
              </a:ext>
            </a:extLst>
          </p:cNvPr>
          <p:cNvSpPr>
            <a:spLocks noGrp="1"/>
          </p:cNvSpPr>
          <p:nvPr>
            <p:ph idx="4294967295"/>
          </p:nvPr>
        </p:nvSpPr>
        <p:spPr>
          <a:xfrm>
            <a:off x="2043268" y="2348880"/>
            <a:ext cx="7345363" cy="1657350"/>
          </a:xfrm>
          <a:prstGeom prst="roundRect">
            <a:avLst/>
          </a:prstGeom>
        </p:spPr>
        <p:style>
          <a:lnRef idx="1">
            <a:schemeClr val="accent5"/>
          </a:lnRef>
          <a:fillRef idx="2">
            <a:schemeClr val="accent5"/>
          </a:fillRef>
          <a:effectRef idx="1">
            <a:schemeClr val="accent5"/>
          </a:effectRef>
          <a:fontRef idx="minor">
            <a:schemeClr val="dk1"/>
          </a:fontRef>
        </p:style>
        <p:txBody>
          <a:bodyPr/>
          <a:lstStyle/>
          <a:p>
            <a:pPr>
              <a:buFont typeface="Wingdings 3" panose="05040102010807070707" pitchFamily="18" charset="2"/>
              <a:buChar char=""/>
            </a:pPr>
            <a:r>
              <a:rPr lang="de-DE" sz="1600" b="1" dirty="0"/>
              <a:t>Die meisten dieser Gesetze betreffen direkt oder indirekt auch Krankenhäuser,</a:t>
            </a:r>
          </a:p>
          <a:p>
            <a:pPr>
              <a:buFont typeface="Wingdings 3" panose="05040102010807070707" pitchFamily="18" charset="2"/>
              <a:buChar char=""/>
            </a:pPr>
            <a:r>
              <a:rPr lang="de-DE" sz="1600" b="1" dirty="0"/>
              <a:t>führen zusätzliche administrative Aufgaben ein</a:t>
            </a:r>
          </a:p>
          <a:p>
            <a:pPr>
              <a:buFont typeface="Wingdings 3" panose="05040102010807070707" pitchFamily="18" charset="2"/>
              <a:buChar char=""/>
            </a:pPr>
            <a:r>
              <a:rPr lang="de-DE" sz="1600" b="1" dirty="0"/>
              <a:t>ohne alte administrative Aufgaben aufzuheben!</a:t>
            </a:r>
          </a:p>
          <a:p>
            <a:pPr>
              <a:spcBef>
                <a:spcPts val="1200"/>
              </a:spcBef>
              <a:buFont typeface="Wingdings 3" panose="05040102010807070707" pitchFamily="18" charset="2"/>
              <a:buChar char=""/>
            </a:pPr>
            <a:r>
              <a:rPr lang="de-DE" sz="1600" b="1" dirty="0"/>
              <a:t>Zudem bedingt jedes Gesetz einen Anpassungsaufwand</a:t>
            </a:r>
          </a:p>
        </p:txBody>
      </p:sp>
      <p:sp>
        <p:nvSpPr>
          <p:cNvPr id="2" name="Textfeld 1">
            <a:extLst>
              <a:ext uri="{FF2B5EF4-FFF2-40B4-BE49-F238E27FC236}">
                <a16:creationId xmlns:a16="http://schemas.microsoft.com/office/drawing/2014/main" id="{AB3DA4E6-2098-68E1-588B-FCB87B827377}"/>
              </a:ext>
            </a:extLst>
          </p:cNvPr>
          <p:cNvSpPr txBox="1"/>
          <p:nvPr/>
        </p:nvSpPr>
        <p:spPr>
          <a:xfrm>
            <a:off x="5517802" y="6453006"/>
            <a:ext cx="6118983" cy="215444"/>
          </a:xfrm>
          <a:prstGeom prst="rect">
            <a:avLst/>
          </a:prstGeom>
          <a:noFill/>
        </p:spPr>
        <p:txBody>
          <a:bodyPr wrap="none" rtlCol="0">
            <a:spAutoFit/>
          </a:bodyPr>
          <a:lstStyle/>
          <a:p>
            <a:pPr algn="r"/>
            <a:r>
              <a:rPr lang="de-DE" sz="800" dirty="0"/>
              <a:t>Quelle: bundesgesundheitsministerium.de/</a:t>
            </a:r>
            <a:r>
              <a:rPr lang="de-DE" sz="800" dirty="0" err="1"/>
              <a:t>service</a:t>
            </a:r>
            <a:r>
              <a:rPr lang="de-DE" sz="800" dirty="0"/>
              <a:t>/gesetze-und-verordnungen.html, vdek.com/</a:t>
            </a:r>
            <a:r>
              <a:rPr lang="de-DE" sz="800" dirty="0" err="1"/>
              <a:t>politik</a:t>
            </a:r>
            <a:r>
              <a:rPr lang="de-DE" sz="800" dirty="0"/>
              <a:t>/</a:t>
            </a:r>
            <a:r>
              <a:rPr lang="de-DE" sz="800" dirty="0" err="1"/>
              <a:t>gesetze</a:t>
            </a:r>
            <a:r>
              <a:rPr lang="de-DE" sz="800" dirty="0"/>
              <a:t>, eigene Aufbereitung</a:t>
            </a:r>
          </a:p>
        </p:txBody>
      </p:sp>
    </p:spTree>
    <p:extLst>
      <p:ext uri="{BB962C8B-B14F-4D97-AF65-F5344CB8AC3E}">
        <p14:creationId xmlns:p14="http://schemas.microsoft.com/office/powerpoint/2010/main" val="242629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down)">
                                      <p:cBhvr>
                                        <p:cTn id="7" dur="500"/>
                                        <p:tgtEl>
                                          <p:spTgt spid="11">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wipe(down)">
                                      <p:cBhvr>
                                        <p:cTn id="11" dur="500"/>
                                        <p:tgtEl>
                                          <p:spTgt spid="11">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wipe(down)">
                                      <p:cBhvr>
                                        <p:cTn id="15" dur="500"/>
                                        <p:tgtEl>
                                          <p:spTgt spid="11">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ipe(down)">
                                      <p:cBhvr>
                                        <p:cTn id="19" dur="500"/>
                                        <p:tgtEl>
                                          <p:spTgt spid="11">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23" dur="500"/>
                                        <p:tgtEl>
                                          <p:spTgt spid="11">
                                            <p:graphicEl>
                                              <a:chart seriesIdx="-4" categoryIdx="3" bldStep="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27" dur="500"/>
                                        <p:tgtEl>
                                          <p:spTgt spid="11">
                                            <p:graphicEl>
                                              <a:chart seriesIdx="-4" categoryIdx="4" bldStep="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down)">
                                      <p:cBhvr>
                                        <p:cTn id="31" dur="500"/>
                                        <p:tgtEl>
                                          <p:spTgt spid="11">
                                            <p:graphicEl>
                                              <a:chart seriesIdx="-4" categoryIdx="5" bldStep="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1">
                                            <p:graphicEl>
                                              <a:chart seriesIdx="-4" categoryIdx="6" bldStep="category"/>
                                            </p:graphicEl>
                                          </p:spTgt>
                                        </p:tgtEl>
                                        <p:attrNameLst>
                                          <p:attrName>style.visibility</p:attrName>
                                        </p:attrNameLst>
                                      </p:cBhvr>
                                      <p:to>
                                        <p:strVal val="visible"/>
                                      </p:to>
                                    </p:set>
                                    <p:animEffect transition="in" filter="wipe(down)">
                                      <p:cBhvr>
                                        <p:cTn id="35" dur="500"/>
                                        <p:tgtEl>
                                          <p:spTgt spid="11">
                                            <p:graphicEl>
                                              <a:chart seriesIdx="-4" categoryIdx="6" bldStep="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1">
                                            <p:graphicEl>
                                              <a:chart seriesIdx="-4" categoryIdx="7" bldStep="category"/>
                                            </p:graphicEl>
                                          </p:spTgt>
                                        </p:tgtEl>
                                        <p:attrNameLst>
                                          <p:attrName>style.visibility</p:attrName>
                                        </p:attrNameLst>
                                      </p:cBhvr>
                                      <p:to>
                                        <p:strVal val="visible"/>
                                      </p:to>
                                    </p:set>
                                    <p:animEffect transition="in" filter="wipe(down)">
                                      <p:cBhvr>
                                        <p:cTn id="39" dur="500"/>
                                        <p:tgtEl>
                                          <p:spTgt spid="11">
                                            <p:graphicEl>
                                              <a:chart seriesIdx="-4" categoryIdx="7" bldStep="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1">
                                            <p:graphicEl>
                                              <a:chart seriesIdx="-4" categoryIdx="8" bldStep="category"/>
                                            </p:graphicEl>
                                          </p:spTgt>
                                        </p:tgtEl>
                                        <p:attrNameLst>
                                          <p:attrName>style.visibility</p:attrName>
                                        </p:attrNameLst>
                                      </p:cBhvr>
                                      <p:to>
                                        <p:strVal val="visible"/>
                                      </p:to>
                                    </p:set>
                                    <p:animEffect transition="in" filter="wipe(down)">
                                      <p:cBhvr>
                                        <p:cTn id="43" dur="500"/>
                                        <p:tgtEl>
                                          <p:spTgt spid="11">
                                            <p:graphicEl>
                                              <a:chart seriesIdx="-4" categoryIdx="8" bldStep="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1">
                                            <p:graphicEl>
                                              <a:chart seriesIdx="-4" categoryIdx="9" bldStep="category"/>
                                            </p:graphicEl>
                                          </p:spTgt>
                                        </p:tgtEl>
                                        <p:attrNameLst>
                                          <p:attrName>style.visibility</p:attrName>
                                        </p:attrNameLst>
                                      </p:cBhvr>
                                      <p:to>
                                        <p:strVal val="visible"/>
                                      </p:to>
                                    </p:set>
                                    <p:animEffect transition="in" filter="wipe(down)">
                                      <p:cBhvr>
                                        <p:cTn id="47" dur="500"/>
                                        <p:tgtEl>
                                          <p:spTgt spid="11">
                                            <p:graphicEl>
                                              <a:chart seriesIdx="-4" categoryIdx="9" bldStep="category"/>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1">
                                            <p:graphicEl>
                                              <a:chart seriesIdx="-4" categoryIdx="10" bldStep="category"/>
                                            </p:graphicEl>
                                          </p:spTgt>
                                        </p:tgtEl>
                                        <p:attrNameLst>
                                          <p:attrName>style.visibility</p:attrName>
                                        </p:attrNameLst>
                                      </p:cBhvr>
                                      <p:to>
                                        <p:strVal val="visible"/>
                                      </p:to>
                                    </p:set>
                                    <p:animEffect transition="in" filter="wipe(down)">
                                      <p:cBhvr>
                                        <p:cTn id="51" dur="500"/>
                                        <p:tgtEl>
                                          <p:spTgt spid="11">
                                            <p:graphicEl>
                                              <a:chart seriesIdx="-4" categoryIdx="10" bldStep="category"/>
                                            </p:graphic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1">
                                            <p:graphicEl>
                                              <a:chart seriesIdx="-4" categoryIdx="11" bldStep="category"/>
                                            </p:graphicEl>
                                          </p:spTgt>
                                        </p:tgtEl>
                                        <p:attrNameLst>
                                          <p:attrName>style.visibility</p:attrName>
                                        </p:attrNameLst>
                                      </p:cBhvr>
                                      <p:to>
                                        <p:strVal val="visible"/>
                                      </p:to>
                                    </p:set>
                                    <p:animEffect transition="in" filter="wipe(down)">
                                      <p:cBhvr>
                                        <p:cTn id="55" dur="500"/>
                                        <p:tgtEl>
                                          <p:spTgt spid="11">
                                            <p:graphicEl>
                                              <a:chart seriesIdx="-4" categoryIdx="11" bldStep="category"/>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11">
                                            <p:graphicEl>
                                              <a:chart seriesIdx="-4" categoryIdx="12" bldStep="category"/>
                                            </p:graphicEl>
                                          </p:spTgt>
                                        </p:tgtEl>
                                        <p:attrNameLst>
                                          <p:attrName>style.visibility</p:attrName>
                                        </p:attrNameLst>
                                      </p:cBhvr>
                                      <p:to>
                                        <p:strVal val="visible"/>
                                      </p:to>
                                    </p:set>
                                    <p:animEffect transition="in" filter="wipe(down)">
                                      <p:cBhvr>
                                        <p:cTn id="59" dur="500"/>
                                        <p:tgtEl>
                                          <p:spTgt spid="11">
                                            <p:graphicEl>
                                              <a:chart seriesIdx="-4" categoryIdx="12" bldStep="category"/>
                                            </p:graphic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graphicEl>
                                              <a:chart seriesIdx="-4" categoryIdx="13" bldStep="category"/>
                                            </p:graphicEl>
                                          </p:spTgt>
                                        </p:tgtEl>
                                        <p:attrNameLst>
                                          <p:attrName>style.visibility</p:attrName>
                                        </p:attrNameLst>
                                      </p:cBhvr>
                                      <p:to>
                                        <p:strVal val="visible"/>
                                      </p:to>
                                    </p:set>
                                    <p:animEffect transition="in" filter="wipe(down)">
                                      <p:cBhvr>
                                        <p:cTn id="63" dur="500"/>
                                        <p:tgtEl>
                                          <p:spTgt spid="11">
                                            <p:graphicEl>
                                              <a:chart seriesIdx="-4" categoryIdx="13" bldStep="category"/>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11">
                                            <p:graphicEl>
                                              <a:chart seriesIdx="-4" categoryIdx="14" bldStep="category"/>
                                            </p:graphicEl>
                                          </p:spTgt>
                                        </p:tgtEl>
                                        <p:attrNameLst>
                                          <p:attrName>style.visibility</p:attrName>
                                        </p:attrNameLst>
                                      </p:cBhvr>
                                      <p:to>
                                        <p:strVal val="visible"/>
                                      </p:to>
                                    </p:set>
                                    <p:animEffect transition="in" filter="wipe(down)">
                                      <p:cBhvr>
                                        <p:cTn id="67" dur="500"/>
                                        <p:tgtEl>
                                          <p:spTgt spid="11">
                                            <p:graphicEl>
                                              <a:chart seriesIdx="-4" categoryIdx="14" bldStep="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11">
                                            <p:graphicEl>
                                              <a:chart seriesIdx="-4" categoryIdx="15" bldStep="category"/>
                                            </p:graphicEl>
                                          </p:spTgt>
                                        </p:tgtEl>
                                        <p:attrNameLst>
                                          <p:attrName>style.visibility</p:attrName>
                                        </p:attrNameLst>
                                      </p:cBhvr>
                                      <p:to>
                                        <p:strVal val="visible"/>
                                      </p:to>
                                    </p:set>
                                    <p:animEffect transition="in" filter="wipe(down)">
                                      <p:cBhvr>
                                        <p:cTn id="71" dur="500"/>
                                        <p:tgtEl>
                                          <p:spTgt spid="11">
                                            <p:graphicEl>
                                              <a:chart seriesIdx="-4" categoryIdx="15" bldStep="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1">
                                            <p:graphicEl>
                                              <a:chart seriesIdx="-4" categoryIdx="16" bldStep="category"/>
                                            </p:graphicEl>
                                          </p:spTgt>
                                        </p:tgtEl>
                                        <p:attrNameLst>
                                          <p:attrName>style.visibility</p:attrName>
                                        </p:attrNameLst>
                                      </p:cBhvr>
                                      <p:to>
                                        <p:strVal val="visible"/>
                                      </p:to>
                                    </p:set>
                                    <p:animEffect transition="in" filter="wipe(down)">
                                      <p:cBhvr>
                                        <p:cTn id="75" dur="500"/>
                                        <p:tgtEl>
                                          <p:spTgt spid="11">
                                            <p:graphicEl>
                                              <a:chart seriesIdx="-4" categoryIdx="16" bldStep="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1">
                                            <p:graphicEl>
                                              <a:chart seriesIdx="-4" categoryIdx="17" bldStep="category"/>
                                            </p:graphicEl>
                                          </p:spTgt>
                                        </p:tgtEl>
                                        <p:attrNameLst>
                                          <p:attrName>style.visibility</p:attrName>
                                        </p:attrNameLst>
                                      </p:cBhvr>
                                      <p:to>
                                        <p:strVal val="visible"/>
                                      </p:to>
                                    </p:set>
                                    <p:animEffect transition="in" filter="wipe(down)">
                                      <p:cBhvr>
                                        <p:cTn id="79" dur="500"/>
                                        <p:tgtEl>
                                          <p:spTgt spid="11">
                                            <p:graphicEl>
                                              <a:chart seriesIdx="-4" categoryIdx="17" bldStep="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11">
                                            <p:graphicEl>
                                              <a:chart seriesIdx="-4" categoryIdx="18" bldStep="category"/>
                                            </p:graphicEl>
                                          </p:spTgt>
                                        </p:tgtEl>
                                        <p:attrNameLst>
                                          <p:attrName>style.visibility</p:attrName>
                                        </p:attrNameLst>
                                      </p:cBhvr>
                                      <p:to>
                                        <p:strVal val="visible"/>
                                      </p:to>
                                    </p:set>
                                    <p:animEffect transition="in" filter="wipe(down)">
                                      <p:cBhvr>
                                        <p:cTn id="83" dur="500"/>
                                        <p:tgtEl>
                                          <p:spTgt spid="11">
                                            <p:graphicEl>
                                              <a:chart seriesIdx="-4" categoryIdx="18" bldStep="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11">
                                            <p:graphicEl>
                                              <a:chart seriesIdx="-4" categoryIdx="19" bldStep="category"/>
                                            </p:graphicEl>
                                          </p:spTgt>
                                        </p:tgtEl>
                                        <p:attrNameLst>
                                          <p:attrName>style.visibility</p:attrName>
                                        </p:attrNameLst>
                                      </p:cBhvr>
                                      <p:to>
                                        <p:strVal val="visible"/>
                                      </p:to>
                                    </p:set>
                                    <p:animEffect transition="in" filter="wipe(down)">
                                      <p:cBhvr>
                                        <p:cTn id="87" dur="500"/>
                                        <p:tgtEl>
                                          <p:spTgt spid="11">
                                            <p:graphicEl>
                                              <a:chart seriesIdx="-4" categoryIdx="19" bldStep="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11">
                                            <p:graphicEl>
                                              <a:chart seriesIdx="-4" categoryIdx="20" bldStep="category"/>
                                            </p:graphicEl>
                                          </p:spTgt>
                                        </p:tgtEl>
                                        <p:attrNameLst>
                                          <p:attrName>style.visibility</p:attrName>
                                        </p:attrNameLst>
                                      </p:cBhvr>
                                      <p:to>
                                        <p:strVal val="visible"/>
                                      </p:to>
                                    </p:set>
                                    <p:animEffect transition="in" filter="wipe(down)">
                                      <p:cBhvr>
                                        <p:cTn id="91" dur="500"/>
                                        <p:tgtEl>
                                          <p:spTgt spid="11">
                                            <p:graphicEl>
                                              <a:chart seriesIdx="-4" categoryIdx="20" bldStep="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1">
                                            <p:graphicEl>
                                              <a:chart seriesIdx="-4" categoryIdx="21" bldStep="category"/>
                                            </p:graphicEl>
                                          </p:spTgt>
                                        </p:tgtEl>
                                        <p:attrNameLst>
                                          <p:attrName>style.visibility</p:attrName>
                                        </p:attrNameLst>
                                      </p:cBhvr>
                                      <p:to>
                                        <p:strVal val="visible"/>
                                      </p:to>
                                    </p:set>
                                    <p:animEffect transition="in" filter="wipe(down)">
                                      <p:cBhvr>
                                        <p:cTn id="95" dur="500"/>
                                        <p:tgtEl>
                                          <p:spTgt spid="11">
                                            <p:graphicEl>
                                              <a:chart seriesIdx="-4" categoryIdx="21" bldStep="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11">
                                            <p:graphicEl>
                                              <a:chart seriesIdx="-4" categoryIdx="22" bldStep="category"/>
                                            </p:graphicEl>
                                          </p:spTgt>
                                        </p:tgtEl>
                                        <p:attrNameLst>
                                          <p:attrName>style.visibility</p:attrName>
                                        </p:attrNameLst>
                                      </p:cBhvr>
                                      <p:to>
                                        <p:strVal val="visible"/>
                                      </p:to>
                                    </p:set>
                                    <p:animEffect transition="in" filter="wipe(down)">
                                      <p:cBhvr>
                                        <p:cTn id="99" dur="500"/>
                                        <p:tgtEl>
                                          <p:spTgt spid="11">
                                            <p:graphicEl>
                                              <a:chart seriesIdx="-4" categoryIdx="22" bldStep="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11">
                                            <p:graphicEl>
                                              <a:chart seriesIdx="-4" categoryIdx="23" bldStep="category"/>
                                            </p:graphicEl>
                                          </p:spTgt>
                                        </p:tgtEl>
                                        <p:attrNameLst>
                                          <p:attrName>style.visibility</p:attrName>
                                        </p:attrNameLst>
                                      </p:cBhvr>
                                      <p:to>
                                        <p:strVal val="visible"/>
                                      </p:to>
                                    </p:set>
                                    <p:animEffect transition="in" filter="wipe(down)">
                                      <p:cBhvr>
                                        <p:cTn id="103" dur="500"/>
                                        <p:tgtEl>
                                          <p:spTgt spid="11">
                                            <p:graphicEl>
                                              <a:chart seriesIdx="-4" categoryIdx="23" bldStep="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11">
                                            <p:graphicEl>
                                              <a:chart seriesIdx="-4" categoryIdx="24" bldStep="category"/>
                                            </p:graphicEl>
                                          </p:spTgt>
                                        </p:tgtEl>
                                        <p:attrNameLst>
                                          <p:attrName>style.visibility</p:attrName>
                                        </p:attrNameLst>
                                      </p:cBhvr>
                                      <p:to>
                                        <p:strVal val="visible"/>
                                      </p:to>
                                    </p:set>
                                    <p:animEffect transition="in" filter="wipe(down)">
                                      <p:cBhvr>
                                        <p:cTn id="107" dur="500"/>
                                        <p:tgtEl>
                                          <p:spTgt spid="11">
                                            <p:graphicEl>
                                              <a:chart seriesIdx="-4" categoryIdx="24" bldStep="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11">
                                            <p:graphicEl>
                                              <a:chart seriesIdx="-4" categoryIdx="25" bldStep="category"/>
                                            </p:graphicEl>
                                          </p:spTgt>
                                        </p:tgtEl>
                                        <p:attrNameLst>
                                          <p:attrName>style.visibility</p:attrName>
                                        </p:attrNameLst>
                                      </p:cBhvr>
                                      <p:to>
                                        <p:strVal val="visible"/>
                                      </p:to>
                                    </p:set>
                                    <p:animEffect transition="in" filter="wipe(down)">
                                      <p:cBhvr>
                                        <p:cTn id="111" dur="500"/>
                                        <p:tgtEl>
                                          <p:spTgt spid="11">
                                            <p:graphicEl>
                                              <a:chart seriesIdx="-4" categoryIdx="25" bldStep="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11">
                                            <p:graphicEl>
                                              <a:chart seriesIdx="-4" categoryIdx="26" bldStep="category"/>
                                            </p:graphicEl>
                                          </p:spTgt>
                                        </p:tgtEl>
                                        <p:attrNameLst>
                                          <p:attrName>style.visibility</p:attrName>
                                        </p:attrNameLst>
                                      </p:cBhvr>
                                      <p:to>
                                        <p:strVal val="visible"/>
                                      </p:to>
                                    </p:set>
                                    <p:animEffect transition="in" filter="wipe(down)">
                                      <p:cBhvr>
                                        <p:cTn id="115" dur="500"/>
                                        <p:tgtEl>
                                          <p:spTgt spid="11">
                                            <p:graphicEl>
                                              <a:chart seriesIdx="-4" categoryIdx="26" bldStep="category"/>
                                            </p:graphicEl>
                                          </p:spTgt>
                                        </p:tgtEl>
                                      </p:cBhvr>
                                    </p:animEffect>
                                  </p:childTnLst>
                                </p:cTn>
                              </p:par>
                            </p:childTnLst>
                          </p:cTn>
                        </p:par>
                        <p:par>
                          <p:cTn id="116" fill="hold">
                            <p:stCondLst>
                              <p:cond delay="14000"/>
                            </p:stCondLst>
                            <p:childTnLst>
                              <p:par>
                                <p:cTn id="117" presetID="22" presetClass="entr" presetSubtype="4" fill="hold" grpId="0" nodeType="afterEffect">
                                  <p:stCondLst>
                                    <p:cond delay="0"/>
                                  </p:stCondLst>
                                  <p:childTnLst>
                                    <p:set>
                                      <p:cBhvr>
                                        <p:cTn id="118" dur="1" fill="hold">
                                          <p:stCondLst>
                                            <p:cond delay="0"/>
                                          </p:stCondLst>
                                        </p:cTn>
                                        <p:tgtEl>
                                          <p:spTgt spid="11">
                                            <p:graphicEl>
                                              <a:chart seriesIdx="-4" categoryIdx="27" bldStep="category"/>
                                            </p:graphicEl>
                                          </p:spTgt>
                                        </p:tgtEl>
                                        <p:attrNameLst>
                                          <p:attrName>style.visibility</p:attrName>
                                        </p:attrNameLst>
                                      </p:cBhvr>
                                      <p:to>
                                        <p:strVal val="visible"/>
                                      </p:to>
                                    </p:set>
                                    <p:animEffect transition="in" filter="wipe(down)">
                                      <p:cBhvr>
                                        <p:cTn id="119" dur="500"/>
                                        <p:tgtEl>
                                          <p:spTgt spid="11">
                                            <p:graphicEl>
                                              <a:chart seriesIdx="-4" categoryIdx="27" bldStep="category"/>
                                            </p:graphicEl>
                                          </p:spTgt>
                                        </p:tgtEl>
                                      </p:cBhvr>
                                    </p:animEffect>
                                  </p:childTnLst>
                                </p:cTn>
                              </p:par>
                            </p:childTnLst>
                          </p:cTn>
                        </p:par>
                        <p:par>
                          <p:cTn id="120" fill="hold">
                            <p:stCondLst>
                              <p:cond delay="14500"/>
                            </p:stCondLst>
                            <p:childTnLst>
                              <p:par>
                                <p:cTn id="121" presetID="22" presetClass="entr" presetSubtype="4" fill="hold" grpId="0" nodeType="afterEffect">
                                  <p:stCondLst>
                                    <p:cond delay="0"/>
                                  </p:stCondLst>
                                  <p:childTnLst>
                                    <p:set>
                                      <p:cBhvr>
                                        <p:cTn id="122" dur="1" fill="hold">
                                          <p:stCondLst>
                                            <p:cond delay="0"/>
                                          </p:stCondLst>
                                        </p:cTn>
                                        <p:tgtEl>
                                          <p:spTgt spid="11">
                                            <p:graphicEl>
                                              <a:chart seriesIdx="-4" categoryIdx="28" bldStep="category"/>
                                            </p:graphicEl>
                                          </p:spTgt>
                                        </p:tgtEl>
                                        <p:attrNameLst>
                                          <p:attrName>style.visibility</p:attrName>
                                        </p:attrNameLst>
                                      </p:cBhvr>
                                      <p:to>
                                        <p:strVal val="visible"/>
                                      </p:to>
                                    </p:set>
                                    <p:animEffect transition="in" filter="wipe(down)">
                                      <p:cBhvr>
                                        <p:cTn id="123" dur="500"/>
                                        <p:tgtEl>
                                          <p:spTgt spid="11">
                                            <p:graphicEl>
                                              <a:chart seriesIdx="-4" categoryIdx="28" bldStep="category"/>
                                            </p:graphicEl>
                                          </p:spTgt>
                                        </p:tgtEl>
                                      </p:cBhvr>
                                    </p:animEffect>
                                  </p:childTnLst>
                                </p:cTn>
                              </p:par>
                            </p:childTnLst>
                          </p:cTn>
                        </p:par>
                        <p:par>
                          <p:cTn id="124" fill="hold">
                            <p:stCondLst>
                              <p:cond delay="15000"/>
                            </p:stCondLst>
                            <p:childTnLst>
                              <p:par>
                                <p:cTn id="125" presetID="22" presetClass="entr" presetSubtype="4" fill="hold" grpId="0" nodeType="afterEffect">
                                  <p:stCondLst>
                                    <p:cond delay="0"/>
                                  </p:stCondLst>
                                  <p:childTnLst>
                                    <p:set>
                                      <p:cBhvr>
                                        <p:cTn id="126" dur="1" fill="hold">
                                          <p:stCondLst>
                                            <p:cond delay="0"/>
                                          </p:stCondLst>
                                        </p:cTn>
                                        <p:tgtEl>
                                          <p:spTgt spid="11">
                                            <p:graphicEl>
                                              <a:chart seriesIdx="-4" categoryIdx="29" bldStep="category"/>
                                            </p:graphicEl>
                                          </p:spTgt>
                                        </p:tgtEl>
                                        <p:attrNameLst>
                                          <p:attrName>style.visibility</p:attrName>
                                        </p:attrNameLst>
                                      </p:cBhvr>
                                      <p:to>
                                        <p:strVal val="visible"/>
                                      </p:to>
                                    </p:set>
                                    <p:animEffect transition="in" filter="wipe(down)">
                                      <p:cBhvr>
                                        <p:cTn id="127" dur="500"/>
                                        <p:tgtEl>
                                          <p:spTgt spid="11">
                                            <p:graphicEl>
                                              <a:chart seriesIdx="-4" categoryIdx="29" bldStep="category"/>
                                            </p:graphicEl>
                                          </p:spTgt>
                                        </p:tgtEl>
                                      </p:cBhvr>
                                    </p:animEffect>
                                  </p:childTnLst>
                                </p:cTn>
                              </p:par>
                            </p:childTnLst>
                          </p:cTn>
                        </p:par>
                        <p:par>
                          <p:cTn id="128" fill="hold">
                            <p:stCondLst>
                              <p:cond delay="15500"/>
                            </p:stCondLst>
                            <p:childTnLst>
                              <p:par>
                                <p:cTn id="129" presetID="22" presetClass="entr" presetSubtype="4" fill="hold" grpId="0" nodeType="afterEffect">
                                  <p:stCondLst>
                                    <p:cond delay="0"/>
                                  </p:stCondLst>
                                  <p:childTnLst>
                                    <p:set>
                                      <p:cBhvr>
                                        <p:cTn id="130" dur="1" fill="hold">
                                          <p:stCondLst>
                                            <p:cond delay="0"/>
                                          </p:stCondLst>
                                        </p:cTn>
                                        <p:tgtEl>
                                          <p:spTgt spid="11">
                                            <p:graphicEl>
                                              <a:chart seriesIdx="-4" categoryIdx="30" bldStep="category"/>
                                            </p:graphicEl>
                                          </p:spTgt>
                                        </p:tgtEl>
                                        <p:attrNameLst>
                                          <p:attrName>style.visibility</p:attrName>
                                        </p:attrNameLst>
                                      </p:cBhvr>
                                      <p:to>
                                        <p:strVal val="visible"/>
                                      </p:to>
                                    </p:set>
                                    <p:animEffect transition="in" filter="wipe(down)">
                                      <p:cBhvr>
                                        <p:cTn id="131" dur="500"/>
                                        <p:tgtEl>
                                          <p:spTgt spid="11">
                                            <p:graphicEl>
                                              <a:chart seriesIdx="-4" categoryIdx="30" bldStep="category"/>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2">
                                            <p:bg/>
                                          </p:spTgt>
                                        </p:tgtEl>
                                        <p:attrNameLst>
                                          <p:attrName>style.visibility</p:attrName>
                                        </p:attrNameLst>
                                      </p:cBhvr>
                                      <p:to>
                                        <p:strVal val="visible"/>
                                      </p:to>
                                    </p:set>
                                    <p:animEffect transition="in" filter="fade">
                                      <p:cBhvr>
                                        <p:cTn id="136" dur="500"/>
                                        <p:tgtEl>
                                          <p:spTgt spid="12">
                                            <p:bg/>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12">
                                            <p:txEl>
                                              <p:pRg st="0" end="0"/>
                                            </p:txEl>
                                          </p:spTgt>
                                        </p:tgtEl>
                                        <p:attrNameLst>
                                          <p:attrName>style.visibility</p:attrName>
                                        </p:attrNameLst>
                                      </p:cBhvr>
                                      <p:to>
                                        <p:strVal val="visible"/>
                                      </p:to>
                                    </p:set>
                                    <p:animEffect transition="in" filter="wipe(left)">
                                      <p:cBhvr>
                                        <p:cTn id="140" dur="500"/>
                                        <p:tgtEl>
                                          <p:spTgt spid="12">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12">
                                            <p:txEl>
                                              <p:pRg st="1" end="1"/>
                                            </p:txEl>
                                          </p:spTgt>
                                        </p:tgtEl>
                                        <p:attrNameLst>
                                          <p:attrName>style.visibility</p:attrName>
                                        </p:attrNameLst>
                                      </p:cBhvr>
                                      <p:to>
                                        <p:strVal val="visible"/>
                                      </p:to>
                                    </p:set>
                                    <p:animEffect transition="in" filter="wipe(left)">
                                      <p:cBhvr>
                                        <p:cTn id="145" dur="500"/>
                                        <p:tgtEl>
                                          <p:spTgt spid="12">
                                            <p:txEl>
                                              <p:pRg st="1" end="1"/>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12">
                                            <p:txEl>
                                              <p:pRg st="2" end="2"/>
                                            </p:txEl>
                                          </p:spTgt>
                                        </p:tgtEl>
                                        <p:attrNameLst>
                                          <p:attrName>style.visibility</p:attrName>
                                        </p:attrNameLst>
                                      </p:cBhvr>
                                      <p:to>
                                        <p:strVal val="visible"/>
                                      </p:to>
                                    </p:set>
                                    <p:animEffect transition="in" filter="wipe(left)">
                                      <p:cBhvr>
                                        <p:cTn id="150" dur="500"/>
                                        <p:tgtEl>
                                          <p:spTgt spid="12">
                                            <p:txEl>
                                              <p:pRg st="2" end="2"/>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12">
                                            <p:txEl>
                                              <p:pRg st="3" end="3"/>
                                            </p:txEl>
                                          </p:spTgt>
                                        </p:tgtEl>
                                        <p:attrNameLst>
                                          <p:attrName>style.visibility</p:attrName>
                                        </p:attrNameLst>
                                      </p:cBhvr>
                                      <p:to>
                                        <p:strVal val="visible"/>
                                      </p:to>
                                    </p:set>
                                    <p:animEffect transition="in" filter="wipe(left)">
                                      <p:cBhvr>
                                        <p:cTn id="155"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category"/>
        </p:bldSub>
      </p:bldGraphic>
      <p:bldP spid="12"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77AD9E2-B008-552B-63E8-6B22CB9BBB5B}"/>
              </a:ext>
            </a:extLst>
          </p:cNvPr>
          <p:cNvSpPr>
            <a:spLocks noGrp="1"/>
          </p:cNvSpPr>
          <p:nvPr>
            <p:ph idx="1"/>
          </p:nvPr>
        </p:nvSpPr>
        <p:spPr/>
        <p:txBody>
          <a:bodyPr/>
          <a:lstStyle/>
          <a:p>
            <a:r>
              <a:rPr lang="de-DE" dirty="0"/>
              <a:t>Anstieg gesetzlicher Anforderungen von Nachweisen und Testaten</a:t>
            </a:r>
          </a:p>
          <a:p>
            <a:r>
              <a:rPr lang="de-DE" dirty="0"/>
              <a:t>Indikator: </a:t>
            </a:r>
            <a:br>
              <a:rPr lang="de-DE" dirty="0"/>
            </a:br>
            <a:r>
              <a:rPr lang="de-DE" dirty="0"/>
              <a:t>Anzahl der Begriffe „Nachweis“, „zweckentsprechende Mittelverwendung“ und „Jahresabschlussprüfer“ in krankenhausspezifischen Gesetzen</a:t>
            </a:r>
          </a:p>
        </p:txBody>
      </p:sp>
      <p:sp>
        <p:nvSpPr>
          <p:cNvPr id="2" name="Datumsplatzhalter 1">
            <a:extLst>
              <a:ext uri="{FF2B5EF4-FFF2-40B4-BE49-F238E27FC236}">
                <a16:creationId xmlns:a16="http://schemas.microsoft.com/office/drawing/2014/main" id="{05E5B407-1FF6-9744-4123-077DA3012265}"/>
              </a:ext>
            </a:extLst>
          </p:cNvPr>
          <p:cNvSpPr>
            <a:spLocks noGrp="1"/>
          </p:cNvSpPr>
          <p:nvPr>
            <p:ph type="dt" sz="half" idx="10"/>
          </p:nvPr>
        </p:nvSpPr>
        <p:spPr/>
        <p:txBody>
          <a:bodyPr/>
          <a:lstStyle/>
          <a:p>
            <a:pPr>
              <a:defRPr/>
            </a:pPr>
            <a:fld id="{8975F13A-EE6E-466C-9748-F1322A3EF241}" type="datetime1">
              <a:rPr lang="de-DE" smtClean="0"/>
              <a:t>22.05.2023</a:t>
            </a:fld>
            <a:endParaRPr lang="de-DE" dirty="0"/>
          </a:p>
        </p:txBody>
      </p:sp>
      <p:sp>
        <p:nvSpPr>
          <p:cNvPr id="6" name="Fußzeilenplatzhalter 5">
            <a:extLst>
              <a:ext uri="{FF2B5EF4-FFF2-40B4-BE49-F238E27FC236}">
                <a16:creationId xmlns:a16="http://schemas.microsoft.com/office/drawing/2014/main" id="{0D49CF01-AE29-4BF1-8AFD-3E51EED8EB01}"/>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7" name="Foliennummernplatzhalter 6">
            <a:extLst>
              <a:ext uri="{FF2B5EF4-FFF2-40B4-BE49-F238E27FC236}">
                <a16:creationId xmlns:a16="http://schemas.microsoft.com/office/drawing/2014/main" id="{8455B071-BFCA-DE2E-A3AD-20C6CE84B95C}"/>
              </a:ext>
            </a:extLst>
          </p:cNvPr>
          <p:cNvSpPr>
            <a:spLocks noGrp="1"/>
          </p:cNvSpPr>
          <p:nvPr>
            <p:ph type="sldNum" sz="quarter" idx="12"/>
          </p:nvPr>
        </p:nvSpPr>
        <p:spPr/>
        <p:txBody>
          <a:bodyPr/>
          <a:lstStyle/>
          <a:p>
            <a:pPr>
              <a:defRPr/>
            </a:pPr>
            <a:fld id="{26B0DD0A-270A-4270-B6CA-863BF67EFA8E}" type="slidenum">
              <a:rPr lang="de-DE" smtClean="0"/>
              <a:pPr>
                <a:defRPr/>
              </a:pPr>
              <a:t>6</a:t>
            </a:fld>
            <a:endParaRPr lang="de-DE" dirty="0"/>
          </a:p>
        </p:txBody>
      </p:sp>
      <p:sp>
        <p:nvSpPr>
          <p:cNvPr id="5" name="Titel 4">
            <a:extLst>
              <a:ext uri="{FF2B5EF4-FFF2-40B4-BE49-F238E27FC236}">
                <a16:creationId xmlns:a16="http://schemas.microsoft.com/office/drawing/2014/main" id="{2D9A798B-1924-6067-B2F6-4803184F6140}"/>
              </a:ext>
            </a:extLst>
          </p:cNvPr>
          <p:cNvSpPr>
            <a:spLocks noGrp="1"/>
          </p:cNvSpPr>
          <p:nvPr>
            <p:ph type="title"/>
          </p:nvPr>
        </p:nvSpPr>
        <p:spPr/>
        <p:txBody>
          <a:bodyPr/>
          <a:lstStyle/>
          <a:p>
            <a:r>
              <a:rPr lang="de-DE" dirty="0"/>
              <a:t>Ausgangslage</a:t>
            </a:r>
          </a:p>
        </p:txBody>
      </p:sp>
      <p:graphicFrame>
        <p:nvGraphicFramePr>
          <p:cNvPr id="4" name="Tabelle 7">
            <a:extLst>
              <a:ext uri="{FF2B5EF4-FFF2-40B4-BE49-F238E27FC236}">
                <a16:creationId xmlns:a16="http://schemas.microsoft.com/office/drawing/2014/main" id="{F6ED40B4-DF4F-1D9E-B923-F289820EF67C}"/>
              </a:ext>
            </a:extLst>
          </p:cNvPr>
          <p:cNvGraphicFramePr>
            <a:graphicFrameLocks/>
          </p:cNvGraphicFramePr>
          <p:nvPr>
            <p:extLst>
              <p:ext uri="{D42A27DB-BD31-4B8C-83A1-F6EECF244321}">
                <p14:modId xmlns:p14="http://schemas.microsoft.com/office/powerpoint/2010/main" val="767556260"/>
              </p:ext>
            </p:extLst>
          </p:nvPr>
        </p:nvGraphicFramePr>
        <p:xfrm>
          <a:off x="609600" y="3092583"/>
          <a:ext cx="10972804" cy="3288745"/>
        </p:xfrm>
        <a:graphic>
          <a:graphicData uri="http://schemas.openxmlformats.org/drawingml/2006/table">
            <a:tbl>
              <a:tblPr firstRow="1" bandRow="1">
                <a:tableStyleId>{5C22544A-7EE6-4342-B048-85BDC9FD1C3A}</a:tableStyleId>
              </a:tblPr>
              <a:tblGrid>
                <a:gridCol w="4766320">
                  <a:extLst>
                    <a:ext uri="{9D8B030D-6E8A-4147-A177-3AD203B41FA5}">
                      <a16:colId xmlns:a16="http://schemas.microsoft.com/office/drawing/2014/main" val="1556905504"/>
                    </a:ext>
                  </a:extLst>
                </a:gridCol>
                <a:gridCol w="1034414">
                  <a:extLst>
                    <a:ext uri="{9D8B030D-6E8A-4147-A177-3AD203B41FA5}">
                      <a16:colId xmlns:a16="http://schemas.microsoft.com/office/drawing/2014/main" val="4110625432"/>
                    </a:ext>
                  </a:extLst>
                </a:gridCol>
                <a:gridCol w="1034414">
                  <a:extLst>
                    <a:ext uri="{9D8B030D-6E8A-4147-A177-3AD203B41FA5}">
                      <a16:colId xmlns:a16="http://schemas.microsoft.com/office/drawing/2014/main" val="933075752"/>
                    </a:ext>
                  </a:extLst>
                </a:gridCol>
                <a:gridCol w="1034414">
                  <a:extLst>
                    <a:ext uri="{9D8B030D-6E8A-4147-A177-3AD203B41FA5}">
                      <a16:colId xmlns:a16="http://schemas.microsoft.com/office/drawing/2014/main" val="693592046"/>
                    </a:ext>
                  </a:extLst>
                </a:gridCol>
                <a:gridCol w="1034414">
                  <a:extLst>
                    <a:ext uri="{9D8B030D-6E8A-4147-A177-3AD203B41FA5}">
                      <a16:colId xmlns:a16="http://schemas.microsoft.com/office/drawing/2014/main" val="158667772"/>
                    </a:ext>
                  </a:extLst>
                </a:gridCol>
                <a:gridCol w="1034414">
                  <a:extLst>
                    <a:ext uri="{9D8B030D-6E8A-4147-A177-3AD203B41FA5}">
                      <a16:colId xmlns:a16="http://schemas.microsoft.com/office/drawing/2014/main" val="78301418"/>
                    </a:ext>
                  </a:extLst>
                </a:gridCol>
                <a:gridCol w="1034414">
                  <a:extLst>
                    <a:ext uri="{9D8B030D-6E8A-4147-A177-3AD203B41FA5}">
                      <a16:colId xmlns:a16="http://schemas.microsoft.com/office/drawing/2014/main" val="1814459781"/>
                    </a:ext>
                  </a:extLst>
                </a:gridCol>
              </a:tblGrid>
              <a:tr h="657749">
                <a:tc>
                  <a:txBody>
                    <a:bodyPr/>
                    <a:lstStyle/>
                    <a:p>
                      <a:pPr algn="l" fontAlgn="b"/>
                      <a:r>
                        <a:rPr lang="de-DE" dirty="0"/>
                        <a:t>Begriff im Gesetz</a:t>
                      </a:r>
                    </a:p>
                  </a:txBody>
                  <a:tcPr marL="4763" marR="4763" marT="4763" marB="0" anchor="ctr">
                    <a:lnR w="76200" cap="flat" cmpd="sng" algn="ctr">
                      <a:solidFill>
                        <a:schemeClr val="bg1"/>
                      </a:solidFill>
                      <a:prstDash val="solid"/>
                      <a:round/>
                      <a:headEnd type="none" w="med" len="med"/>
                      <a:tailEnd type="none" w="med" len="med"/>
                    </a:lnR>
                  </a:tcPr>
                </a:tc>
                <a:tc gridSpan="2">
                  <a:txBody>
                    <a:bodyPr/>
                    <a:lstStyle/>
                    <a:p>
                      <a:pPr algn="ctr" fontAlgn="b"/>
                      <a:r>
                        <a:rPr lang="de-DE" dirty="0"/>
                        <a:t>KHG</a:t>
                      </a:r>
                    </a:p>
                  </a:txBody>
                  <a:tcPr marL="4763" marR="4763" marT="4763"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hMerge="1">
                  <a:txBody>
                    <a:bodyPr/>
                    <a:lstStyle/>
                    <a:p>
                      <a:endParaRPr lang="de-DE"/>
                    </a:p>
                  </a:txBody>
                  <a:tcPr/>
                </a:tc>
                <a:tc gridSpan="2">
                  <a:txBody>
                    <a:bodyPr/>
                    <a:lstStyle/>
                    <a:p>
                      <a:pPr algn="ctr" fontAlgn="b"/>
                      <a:r>
                        <a:rPr lang="de-DE" dirty="0" err="1"/>
                        <a:t>KHEntgG</a:t>
                      </a:r>
                      <a:endParaRPr lang="de-DE" dirty="0"/>
                    </a:p>
                  </a:txBody>
                  <a:tcPr marL="4763" marR="4763" marT="4763"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hMerge="1">
                  <a:txBody>
                    <a:bodyPr/>
                    <a:lstStyle/>
                    <a:p>
                      <a:endParaRPr lang="de-DE"/>
                    </a:p>
                  </a:txBody>
                  <a:tcPr/>
                </a:tc>
                <a:tc gridSpan="2">
                  <a:txBody>
                    <a:bodyPr/>
                    <a:lstStyle/>
                    <a:p>
                      <a:pPr algn="ctr" fontAlgn="b"/>
                      <a:r>
                        <a:rPr lang="de-DE" dirty="0" err="1"/>
                        <a:t>BpflV</a:t>
                      </a:r>
                      <a:endParaRPr lang="de-DE" dirty="0"/>
                    </a:p>
                  </a:txBody>
                  <a:tcPr marL="4763" marR="4763" marT="4763" marB="0" anchor="ctr">
                    <a:lnL w="76200" cap="flat" cmpd="sng" algn="ctr">
                      <a:solidFill>
                        <a:schemeClr val="bg1"/>
                      </a:solidFill>
                      <a:prstDash val="solid"/>
                      <a:round/>
                      <a:headEnd type="none" w="med" len="med"/>
                      <a:tailEnd type="none" w="med" len="med"/>
                    </a:lnL>
                  </a:tcPr>
                </a:tc>
                <a:tc hMerge="1">
                  <a:txBody>
                    <a:bodyPr/>
                    <a:lstStyle/>
                    <a:p>
                      <a:endParaRPr lang="de-DE"/>
                    </a:p>
                  </a:txBody>
                  <a:tcPr/>
                </a:tc>
                <a:extLst>
                  <a:ext uri="{0D108BD9-81ED-4DB2-BD59-A6C34878D82A}">
                    <a16:rowId xmlns:a16="http://schemas.microsoft.com/office/drawing/2014/main" val="722790836"/>
                  </a:ext>
                </a:extLst>
              </a:tr>
              <a:tr h="657749">
                <a:tc>
                  <a:txBody>
                    <a:bodyPr/>
                    <a:lstStyle/>
                    <a:p>
                      <a:pPr marL="0" algn="r" defTabSz="914400" rtl="0" eaLnBrk="1" fontAlgn="b" latinLnBrk="0" hangingPunct="1"/>
                      <a:r>
                        <a:rPr lang="de-DE" sz="1800" b="1" kern="1200" dirty="0">
                          <a:solidFill>
                            <a:schemeClr val="lt1"/>
                          </a:solidFill>
                          <a:latin typeface="+mn-lt"/>
                          <a:ea typeface="+mn-ea"/>
                          <a:cs typeface="+mn-cs"/>
                        </a:rPr>
                        <a:t>Aktuell/Jahr der Einführung:</a:t>
                      </a:r>
                    </a:p>
                  </a:txBody>
                  <a:tcPr marL="4763" marR="4763" marT="4763" marB="0" anchor="ctr">
                    <a:lnR w="76200" cap="flat" cmpd="sng" algn="ctr">
                      <a:solidFill>
                        <a:schemeClr val="bg1"/>
                      </a:solidFill>
                      <a:prstDash val="solid"/>
                      <a:round/>
                      <a:headEnd type="none" w="med" len="med"/>
                      <a:tailEnd type="none" w="med" len="med"/>
                    </a:lnR>
                    <a:solidFill>
                      <a:srgbClr val="0070C0"/>
                    </a:solidFill>
                  </a:tcPr>
                </a:tc>
                <a:tc>
                  <a:txBody>
                    <a:bodyPr/>
                    <a:lstStyle/>
                    <a:p>
                      <a:pPr marL="0" algn="ctr" defTabSz="914400" rtl="0" eaLnBrk="1" fontAlgn="b" latinLnBrk="0" hangingPunct="1"/>
                      <a:r>
                        <a:rPr lang="de-DE" sz="1800" b="1" kern="1200" dirty="0">
                          <a:solidFill>
                            <a:schemeClr val="lt1"/>
                          </a:solidFill>
                          <a:latin typeface="+mn-lt"/>
                          <a:ea typeface="+mn-ea"/>
                          <a:cs typeface="+mn-cs"/>
                        </a:rPr>
                        <a:t>Aktuell</a:t>
                      </a:r>
                    </a:p>
                  </a:txBody>
                  <a:tcPr marL="4763" marR="4763" marT="4763" marB="0" anchor="ctr">
                    <a:lnL w="76200" cap="flat" cmpd="sng" algn="ctr">
                      <a:solidFill>
                        <a:schemeClr val="bg1"/>
                      </a:solidFill>
                      <a:prstDash val="solid"/>
                      <a:round/>
                      <a:headEnd type="none" w="med" len="med"/>
                      <a:tailEnd type="none" w="med" len="med"/>
                    </a:lnL>
                    <a:solidFill>
                      <a:srgbClr val="0070C0"/>
                    </a:solidFill>
                  </a:tcPr>
                </a:tc>
                <a:tc>
                  <a:txBody>
                    <a:bodyPr/>
                    <a:lstStyle/>
                    <a:p>
                      <a:pPr marL="0" algn="ctr" defTabSz="914400" rtl="0" eaLnBrk="1" fontAlgn="b" latinLnBrk="0" hangingPunct="1"/>
                      <a:r>
                        <a:rPr lang="de-DE" sz="1800" b="1" kern="1200" dirty="0">
                          <a:solidFill>
                            <a:schemeClr val="lt1"/>
                          </a:solidFill>
                          <a:latin typeface="+mn-lt"/>
                          <a:ea typeface="+mn-ea"/>
                          <a:cs typeface="+mn-cs"/>
                        </a:rPr>
                        <a:t>1991</a:t>
                      </a:r>
                    </a:p>
                  </a:txBody>
                  <a:tcPr marL="4763" marR="4763" marT="4763" marB="0" anchor="ctr">
                    <a:lnR w="76200" cap="flat" cmpd="sng" algn="ctr">
                      <a:solidFill>
                        <a:schemeClr val="bg1"/>
                      </a:solidFill>
                      <a:prstDash val="solid"/>
                      <a:round/>
                      <a:headEnd type="none" w="med" len="med"/>
                      <a:tailEnd type="none" w="med" len="med"/>
                    </a:lnR>
                    <a:solidFill>
                      <a:srgbClr val="0070C0"/>
                    </a:solidFill>
                  </a:tcPr>
                </a:tc>
                <a:tc>
                  <a:txBody>
                    <a:bodyPr/>
                    <a:lstStyle/>
                    <a:p>
                      <a:pPr marL="0" algn="ctr" defTabSz="914400" rtl="0" eaLnBrk="1" fontAlgn="b" latinLnBrk="0" hangingPunct="1"/>
                      <a:r>
                        <a:rPr lang="de-DE" sz="1800" b="1" kern="1200" dirty="0">
                          <a:solidFill>
                            <a:schemeClr val="lt1"/>
                          </a:solidFill>
                          <a:latin typeface="+mn-lt"/>
                          <a:ea typeface="+mn-ea"/>
                          <a:cs typeface="+mn-cs"/>
                        </a:rPr>
                        <a:t>Aktuell</a:t>
                      </a:r>
                    </a:p>
                  </a:txBody>
                  <a:tcPr marL="4763" marR="4763" marT="4763" marB="0" anchor="ctr">
                    <a:lnL w="76200" cap="flat" cmpd="sng" algn="ctr">
                      <a:solidFill>
                        <a:schemeClr val="bg1"/>
                      </a:solidFill>
                      <a:prstDash val="solid"/>
                      <a:round/>
                      <a:headEnd type="none" w="med" len="med"/>
                      <a:tailEnd type="none" w="med" len="med"/>
                    </a:lnL>
                    <a:solidFill>
                      <a:srgbClr val="0070C0"/>
                    </a:solidFill>
                  </a:tcPr>
                </a:tc>
                <a:tc>
                  <a:txBody>
                    <a:bodyPr/>
                    <a:lstStyle/>
                    <a:p>
                      <a:pPr marL="0" algn="ctr" defTabSz="914400" rtl="0" eaLnBrk="1" fontAlgn="b" latinLnBrk="0" hangingPunct="1"/>
                      <a:r>
                        <a:rPr lang="de-DE" sz="1800" b="1" kern="1200" dirty="0">
                          <a:solidFill>
                            <a:schemeClr val="lt1"/>
                          </a:solidFill>
                          <a:latin typeface="+mn-lt"/>
                          <a:ea typeface="+mn-ea"/>
                          <a:cs typeface="+mn-cs"/>
                        </a:rPr>
                        <a:t>2002</a:t>
                      </a:r>
                    </a:p>
                  </a:txBody>
                  <a:tcPr marL="4763" marR="4763" marT="4763" marB="0" anchor="ctr">
                    <a:lnR w="76200" cap="flat" cmpd="sng" algn="ctr">
                      <a:solidFill>
                        <a:schemeClr val="bg1"/>
                      </a:solidFill>
                      <a:prstDash val="solid"/>
                      <a:round/>
                      <a:headEnd type="none" w="med" len="med"/>
                      <a:tailEnd type="none" w="med" len="med"/>
                    </a:lnR>
                    <a:solidFill>
                      <a:srgbClr val="0070C0"/>
                    </a:solidFill>
                  </a:tcPr>
                </a:tc>
                <a:tc>
                  <a:txBody>
                    <a:bodyPr/>
                    <a:lstStyle/>
                    <a:p>
                      <a:pPr marL="0" algn="ctr" defTabSz="914400" rtl="0" eaLnBrk="1" fontAlgn="b" latinLnBrk="0" hangingPunct="1"/>
                      <a:r>
                        <a:rPr lang="de-DE" sz="1800" b="1" kern="1200" dirty="0">
                          <a:solidFill>
                            <a:schemeClr val="lt1"/>
                          </a:solidFill>
                          <a:latin typeface="+mn-lt"/>
                          <a:ea typeface="+mn-ea"/>
                          <a:cs typeface="+mn-cs"/>
                        </a:rPr>
                        <a:t>Aktuell</a:t>
                      </a:r>
                    </a:p>
                  </a:txBody>
                  <a:tcPr marL="4763" marR="4763" marT="4763" marB="0" anchor="ctr">
                    <a:lnL w="76200" cap="flat" cmpd="sng" algn="ctr">
                      <a:solidFill>
                        <a:schemeClr val="bg1"/>
                      </a:solidFill>
                      <a:prstDash val="solid"/>
                      <a:round/>
                      <a:headEnd type="none" w="med" len="med"/>
                      <a:tailEnd type="none" w="med" len="med"/>
                    </a:lnL>
                    <a:solidFill>
                      <a:srgbClr val="0070C0"/>
                    </a:solidFill>
                  </a:tcPr>
                </a:tc>
                <a:tc>
                  <a:txBody>
                    <a:bodyPr/>
                    <a:lstStyle/>
                    <a:p>
                      <a:pPr marL="0" algn="ctr" defTabSz="914400" rtl="0" eaLnBrk="1" fontAlgn="b" latinLnBrk="0" hangingPunct="1"/>
                      <a:r>
                        <a:rPr lang="de-DE" sz="1800" b="1" kern="1200" dirty="0">
                          <a:solidFill>
                            <a:schemeClr val="lt1"/>
                          </a:solidFill>
                          <a:latin typeface="+mn-lt"/>
                          <a:ea typeface="+mn-ea"/>
                          <a:cs typeface="+mn-cs"/>
                        </a:rPr>
                        <a:t>1991</a:t>
                      </a:r>
                    </a:p>
                  </a:txBody>
                  <a:tcPr marL="4763" marR="4763" marT="4763" marB="0" anchor="ctr">
                    <a:solidFill>
                      <a:srgbClr val="0070C0"/>
                    </a:solidFill>
                  </a:tcPr>
                </a:tc>
                <a:extLst>
                  <a:ext uri="{0D108BD9-81ED-4DB2-BD59-A6C34878D82A}">
                    <a16:rowId xmlns:a16="http://schemas.microsoft.com/office/drawing/2014/main" val="1359984724"/>
                  </a:ext>
                </a:extLst>
              </a:tr>
              <a:tr h="657749">
                <a:tc>
                  <a:txBody>
                    <a:bodyPr/>
                    <a:lstStyle/>
                    <a:p>
                      <a:pPr algn="l" fontAlgn="b"/>
                      <a:r>
                        <a:rPr lang="de-DE" b="1" dirty="0"/>
                        <a:t>„Nachweis“</a:t>
                      </a:r>
                    </a:p>
                  </a:txBody>
                  <a:tcPr marL="4763" marR="4763" marT="4763" marB="0" anchor="ctr">
                    <a:lnR w="76200" cap="flat" cmpd="sng" algn="ctr">
                      <a:solidFill>
                        <a:schemeClr val="bg1"/>
                      </a:solidFill>
                      <a:prstDash val="solid"/>
                      <a:round/>
                      <a:headEnd type="none" w="med" len="med"/>
                      <a:tailEnd type="none" w="med" len="med"/>
                    </a:lnR>
                  </a:tcPr>
                </a:tc>
                <a:tc>
                  <a:txBody>
                    <a:bodyPr/>
                    <a:lstStyle/>
                    <a:p>
                      <a:pPr algn="ctr" fontAlgn="b"/>
                      <a:r>
                        <a:rPr lang="de-DE" b="1" dirty="0"/>
                        <a:t>20</a:t>
                      </a:r>
                    </a:p>
                  </a:txBody>
                  <a:tcPr marL="4763" marR="4763" marT="4763" marB="0" anchor="ctr">
                    <a:lnL w="76200" cap="flat" cmpd="sng" algn="ctr">
                      <a:solidFill>
                        <a:schemeClr val="bg1"/>
                      </a:solidFill>
                      <a:prstDash val="solid"/>
                      <a:round/>
                      <a:headEnd type="none" w="med" len="med"/>
                      <a:tailEnd type="none" w="med" len="med"/>
                    </a:lnL>
                  </a:tcPr>
                </a:tc>
                <a:tc>
                  <a:txBody>
                    <a:bodyPr/>
                    <a:lstStyle/>
                    <a:p>
                      <a:pPr algn="ctr" fontAlgn="b"/>
                      <a:r>
                        <a:rPr lang="de-DE" dirty="0">
                          <a:solidFill>
                            <a:srgbClr val="5F5F5F"/>
                          </a:solidFill>
                        </a:rPr>
                        <a:t>10</a:t>
                      </a:r>
                    </a:p>
                  </a:txBody>
                  <a:tcPr marL="4763" marR="4763" marT="4763" marB="0" anchor="ctr">
                    <a:lnR w="76200" cap="flat" cmpd="sng" algn="ctr">
                      <a:solidFill>
                        <a:schemeClr val="bg1"/>
                      </a:solidFill>
                      <a:prstDash val="solid"/>
                      <a:round/>
                      <a:headEnd type="none" w="med" len="med"/>
                      <a:tailEnd type="none" w="med" len="med"/>
                    </a:lnR>
                  </a:tcPr>
                </a:tc>
                <a:tc>
                  <a:txBody>
                    <a:bodyPr/>
                    <a:lstStyle/>
                    <a:p>
                      <a:pPr algn="ctr" fontAlgn="b"/>
                      <a:r>
                        <a:rPr lang="de-DE" b="1" dirty="0"/>
                        <a:t>10</a:t>
                      </a:r>
                    </a:p>
                  </a:txBody>
                  <a:tcPr marL="4763" marR="4763" marT="4763" marB="0" anchor="ctr">
                    <a:lnL w="76200" cap="flat" cmpd="sng" algn="ctr">
                      <a:solidFill>
                        <a:schemeClr val="bg1"/>
                      </a:solidFill>
                      <a:prstDash val="solid"/>
                      <a:round/>
                      <a:headEnd type="none" w="med" len="med"/>
                      <a:tailEnd type="none" w="med" len="med"/>
                    </a:lnL>
                  </a:tcPr>
                </a:tc>
                <a:tc>
                  <a:txBody>
                    <a:bodyPr/>
                    <a:lstStyle/>
                    <a:p>
                      <a:pPr marL="0" algn="ctr" defTabSz="914400" rtl="0" eaLnBrk="1" fontAlgn="b" latinLnBrk="0" hangingPunct="1"/>
                      <a:r>
                        <a:rPr lang="de-DE" sz="1800" kern="1200" dirty="0">
                          <a:solidFill>
                            <a:srgbClr val="5F5F5F"/>
                          </a:solidFill>
                          <a:latin typeface="+mn-lt"/>
                          <a:ea typeface="+mn-ea"/>
                          <a:cs typeface="+mn-cs"/>
                        </a:rPr>
                        <a:t>7</a:t>
                      </a:r>
                    </a:p>
                  </a:txBody>
                  <a:tcPr marL="4763" marR="4763" marT="4763" marB="0" anchor="ctr">
                    <a:lnR w="76200" cap="flat" cmpd="sng" algn="ctr">
                      <a:solidFill>
                        <a:schemeClr val="bg1"/>
                      </a:solidFill>
                      <a:prstDash val="solid"/>
                      <a:round/>
                      <a:headEnd type="none" w="med" len="med"/>
                      <a:tailEnd type="none" w="med" len="med"/>
                    </a:lnR>
                  </a:tcPr>
                </a:tc>
                <a:tc>
                  <a:txBody>
                    <a:bodyPr/>
                    <a:lstStyle/>
                    <a:p>
                      <a:pPr algn="ctr" fontAlgn="b"/>
                      <a:r>
                        <a:rPr lang="de-DE" b="1" dirty="0"/>
                        <a:t>12</a:t>
                      </a:r>
                    </a:p>
                  </a:txBody>
                  <a:tcPr marL="4763" marR="4763" marT="4763" marB="0" anchor="ctr">
                    <a:lnL w="76200" cap="flat" cmpd="sng" algn="ctr">
                      <a:solidFill>
                        <a:schemeClr val="bg1"/>
                      </a:solidFill>
                      <a:prstDash val="solid"/>
                      <a:round/>
                      <a:headEnd type="none" w="med" len="med"/>
                      <a:tailEnd type="none" w="med" len="med"/>
                    </a:lnL>
                  </a:tcPr>
                </a:tc>
                <a:tc>
                  <a:txBody>
                    <a:bodyPr/>
                    <a:lstStyle/>
                    <a:p>
                      <a:pPr marL="0" algn="ctr" defTabSz="914400" rtl="0" eaLnBrk="1" fontAlgn="b" latinLnBrk="0" hangingPunct="1"/>
                      <a:r>
                        <a:rPr lang="de-DE" sz="1800" kern="1200" dirty="0">
                          <a:solidFill>
                            <a:srgbClr val="5F5F5F"/>
                          </a:solidFill>
                          <a:latin typeface="+mn-lt"/>
                          <a:ea typeface="+mn-ea"/>
                          <a:cs typeface="+mn-cs"/>
                        </a:rPr>
                        <a:t>0</a:t>
                      </a:r>
                    </a:p>
                  </a:txBody>
                  <a:tcPr marL="4763" marR="4763" marT="4763" marB="0" anchor="ctr"/>
                </a:tc>
                <a:extLst>
                  <a:ext uri="{0D108BD9-81ED-4DB2-BD59-A6C34878D82A}">
                    <a16:rowId xmlns:a16="http://schemas.microsoft.com/office/drawing/2014/main" val="1158452319"/>
                  </a:ext>
                </a:extLst>
              </a:tr>
              <a:tr h="657749">
                <a:tc>
                  <a:txBody>
                    <a:bodyPr/>
                    <a:lstStyle/>
                    <a:p>
                      <a:pPr algn="l" fontAlgn="b"/>
                      <a:r>
                        <a:rPr lang="de-DE" b="1" dirty="0"/>
                        <a:t>„zweckentsprechende Mittelverwendung“</a:t>
                      </a:r>
                    </a:p>
                  </a:txBody>
                  <a:tcPr marL="4763" marR="4763" marT="4763" marB="0" anchor="ctr">
                    <a:lnR w="76200" cap="flat" cmpd="sng" algn="ctr">
                      <a:solidFill>
                        <a:schemeClr val="bg1"/>
                      </a:solidFill>
                      <a:prstDash val="solid"/>
                      <a:round/>
                      <a:headEnd type="none" w="med" len="med"/>
                      <a:tailEnd type="none" w="med" len="med"/>
                    </a:lnR>
                  </a:tcPr>
                </a:tc>
                <a:tc>
                  <a:txBody>
                    <a:bodyPr/>
                    <a:lstStyle/>
                    <a:p>
                      <a:pPr algn="ctr" fontAlgn="b"/>
                      <a:r>
                        <a:rPr lang="de-DE" b="1" dirty="0"/>
                        <a:t>8</a:t>
                      </a:r>
                    </a:p>
                  </a:txBody>
                  <a:tcPr marL="4763" marR="4763" marT="4763" marB="0" anchor="ctr">
                    <a:lnL w="76200" cap="flat" cmpd="sng" algn="ctr">
                      <a:solidFill>
                        <a:schemeClr val="bg1"/>
                      </a:solidFill>
                      <a:prstDash val="solid"/>
                      <a:round/>
                      <a:headEnd type="none" w="med" len="med"/>
                      <a:tailEnd type="none" w="med" len="med"/>
                    </a:lnL>
                  </a:tcPr>
                </a:tc>
                <a:tc>
                  <a:txBody>
                    <a:bodyPr/>
                    <a:lstStyle/>
                    <a:p>
                      <a:pPr algn="ctr" fontAlgn="b"/>
                      <a:r>
                        <a:rPr lang="de-DE" dirty="0">
                          <a:solidFill>
                            <a:srgbClr val="5F5F5F"/>
                          </a:solidFill>
                        </a:rPr>
                        <a:t>0</a:t>
                      </a:r>
                    </a:p>
                  </a:txBody>
                  <a:tcPr marL="4763" marR="4763" marT="4763" marB="0" anchor="ctr">
                    <a:lnR w="76200" cap="flat" cmpd="sng" algn="ctr">
                      <a:solidFill>
                        <a:schemeClr val="bg1"/>
                      </a:solidFill>
                      <a:prstDash val="solid"/>
                      <a:round/>
                      <a:headEnd type="none" w="med" len="med"/>
                      <a:tailEnd type="none" w="med" len="med"/>
                    </a:lnR>
                  </a:tcPr>
                </a:tc>
                <a:tc>
                  <a:txBody>
                    <a:bodyPr/>
                    <a:lstStyle/>
                    <a:p>
                      <a:pPr algn="ctr" fontAlgn="b"/>
                      <a:r>
                        <a:rPr lang="de-DE" b="1" dirty="0"/>
                        <a:t>6</a:t>
                      </a:r>
                    </a:p>
                  </a:txBody>
                  <a:tcPr marL="4763" marR="4763" marT="4763" marB="0" anchor="ctr">
                    <a:lnL w="76200" cap="flat" cmpd="sng" algn="ctr">
                      <a:solidFill>
                        <a:schemeClr val="bg1"/>
                      </a:solidFill>
                      <a:prstDash val="solid"/>
                      <a:round/>
                      <a:headEnd type="none" w="med" len="med"/>
                      <a:tailEnd type="none" w="med" len="med"/>
                    </a:lnL>
                  </a:tcPr>
                </a:tc>
                <a:tc>
                  <a:txBody>
                    <a:bodyPr/>
                    <a:lstStyle/>
                    <a:p>
                      <a:pPr marL="0" algn="ctr" defTabSz="914400" rtl="0" eaLnBrk="1" fontAlgn="b" latinLnBrk="0" hangingPunct="1"/>
                      <a:r>
                        <a:rPr lang="de-DE" sz="1800" kern="1200" dirty="0">
                          <a:solidFill>
                            <a:srgbClr val="5F5F5F"/>
                          </a:solidFill>
                          <a:latin typeface="+mn-lt"/>
                          <a:ea typeface="+mn-ea"/>
                          <a:cs typeface="+mn-cs"/>
                        </a:rPr>
                        <a:t>0</a:t>
                      </a:r>
                    </a:p>
                  </a:txBody>
                  <a:tcPr marL="4763" marR="4763" marT="4763" marB="0" anchor="ctr">
                    <a:lnR w="76200" cap="flat" cmpd="sng" algn="ctr">
                      <a:solidFill>
                        <a:schemeClr val="bg1"/>
                      </a:solidFill>
                      <a:prstDash val="solid"/>
                      <a:round/>
                      <a:headEnd type="none" w="med" len="med"/>
                      <a:tailEnd type="none" w="med" len="med"/>
                    </a:lnR>
                  </a:tcPr>
                </a:tc>
                <a:tc>
                  <a:txBody>
                    <a:bodyPr/>
                    <a:lstStyle/>
                    <a:p>
                      <a:pPr algn="ctr" fontAlgn="b"/>
                      <a:r>
                        <a:rPr lang="de-DE" b="1" dirty="0"/>
                        <a:t>6</a:t>
                      </a:r>
                    </a:p>
                  </a:txBody>
                  <a:tcPr marL="4763" marR="4763" marT="4763" marB="0" anchor="ctr">
                    <a:lnL w="76200" cap="flat" cmpd="sng" algn="ctr">
                      <a:solidFill>
                        <a:schemeClr val="bg1"/>
                      </a:solidFill>
                      <a:prstDash val="solid"/>
                      <a:round/>
                      <a:headEnd type="none" w="med" len="med"/>
                      <a:tailEnd type="none" w="med" len="med"/>
                    </a:lnL>
                  </a:tcPr>
                </a:tc>
                <a:tc>
                  <a:txBody>
                    <a:bodyPr/>
                    <a:lstStyle/>
                    <a:p>
                      <a:pPr marL="0" algn="ctr" defTabSz="914400" rtl="0" eaLnBrk="1" fontAlgn="b" latinLnBrk="0" hangingPunct="1"/>
                      <a:r>
                        <a:rPr lang="de-DE" sz="1800" kern="1200" dirty="0">
                          <a:solidFill>
                            <a:srgbClr val="5F5F5F"/>
                          </a:solidFill>
                          <a:latin typeface="+mn-lt"/>
                          <a:ea typeface="+mn-ea"/>
                          <a:cs typeface="+mn-cs"/>
                        </a:rPr>
                        <a:t>0</a:t>
                      </a:r>
                    </a:p>
                  </a:txBody>
                  <a:tcPr marL="4763" marR="4763" marT="4763" marB="0" anchor="ctr"/>
                </a:tc>
                <a:extLst>
                  <a:ext uri="{0D108BD9-81ED-4DB2-BD59-A6C34878D82A}">
                    <a16:rowId xmlns:a16="http://schemas.microsoft.com/office/drawing/2014/main" val="507206168"/>
                  </a:ext>
                </a:extLst>
              </a:tr>
              <a:tr h="657749">
                <a:tc>
                  <a:txBody>
                    <a:bodyPr/>
                    <a:lstStyle/>
                    <a:p>
                      <a:pPr algn="l" fontAlgn="b"/>
                      <a:r>
                        <a:rPr lang="de-DE" b="1" dirty="0"/>
                        <a:t>„Jahresabschlussprüfer“</a:t>
                      </a:r>
                    </a:p>
                  </a:txBody>
                  <a:tcPr marL="4763" marR="4763" marT="4763" marB="0" anchor="ctr">
                    <a:lnR w="76200" cap="flat" cmpd="sng" algn="ctr">
                      <a:solidFill>
                        <a:schemeClr val="bg1"/>
                      </a:solidFill>
                      <a:prstDash val="solid"/>
                      <a:round/>
                      <a:headEnd type="none" w="med" len="med"/>
                      <a:tailEnd type="none" w="med" len="med"/>
                    </a:lnR>
                  </a:tcPr>
                </a:tc>
                <a:tc>
                  <a:txBody>
                    <a:bodyPr/>
                    <a:lstStyle/>
                    <a:p>
                      <a:pPr algn="ctr" fontAlgn="b"/>
                      <a:r>
                        <a:rPr lang="de-DE" b="1" dirty="0"/>
                        <a:t>4</a:t>
                      </a:r>
                    </a:p>
                  </a:txBody>
                  <a:tcPr marL="4763" marR="4763" marT="4763" marB="0" anchor="ctr">
                    <a:lnL w="76200" cap="flat" cmpd="sng" algn="ctr">
                      <a:solidFill>
                        <a:schemeClr val="bg1"/>
                      </a:solidFill>
                      <a:prstDash val="solid"/>
                      <a:round/>
                      <a:headEnd type="none" w="med" len="med"/>
                      <a:tailEnd type="none" w="med" len="med"/>
                    </a:lnL>
                  </a:tcPr>
                </a:tc>
                <a:tc>
                  <a:txBody>
                    <a:bodyPr/>
                    <a:lstStyle/>
                    <a:p>
                      <a:pPr algn="ctr" fontAlgn="b"/>
                      <a:r>
                        <a:rPr lang="de-DE" dirty="0">
                          <a:solidFill>
                            <a:srgbClr val="5F5F5F"/>
                          </a:solidFill>
                        </a:rPr>
                        <a:t>2</a:t>
                      </a:r>
                    </a:p>
                  </a:txBody>
                  <a:tcPr marL="4763" marR="4763" marT="4763" marB="0" anchor="ctr">
                    <a:lnR w="76200" cap="flat" cmpd="sng" algn="ctr">
                      <a:solidFill>
                        <a:schemeClr val="bg1"/>
                      </a:solidFill>
                      <a:prstDash val="solid"/>
                      <a:round/>
                      <a:headEnd type="none" w="med" len="med"/>
                      <a:tailEnd type="none" w="med" len="med"/>
                    </a:lnR>
                  </a:tcPr>
                </a:tc>
                <a:tc>
                  <a:txBody>
                    <a:bodyPr/>
                    <a:lstStyle/>
                    <a:p>
                      <a:pPr algn="ctr" fontAlgn="b"/>
                      <a:r>
                        <a:rPr lang="de-DE" b="1" dirty="0"/>
                        <a:t>14</a:t>
                      </a:r>
                    </a:p>
                  </a:txBody>
                  <a:tcPr marL="4763" marR="4763" marT="4763" marB="0" anchor="ctr">
                    <a:lnL w="76200" cap="flat" cmpd="sng" algn="ctr">
                      <a:solidFill>
                        <a:schemeClr val="bg1"/>
                      </a:solidFill>
                      <a:prstDash val="solid"/>
                      <a:round/>
                      <a:headEnd type="none" w="med" len="med"/>
                      <a:tailEnd type="none" w="med" len="med"/>
                    </a:lnL>
                  </a:tcPr>
                </a:tc>
                <a:tc>
                  <a:txBody>
                    <a:bodyPr/>
                    <a:lstStyle/>
                    <a:p>
                      <a:pPr marL="0" algn="ctr" defTabSz="914400" rtl="0" eaLnBrk="1" fontAlgn="b" latinLnBrk="0" hangingPunct="1"/>
                      <a:r>
                        <a:rPr lang="de-DE" sz="1800" kern="1200" dirty="0">
                          <a:solidFill>
                            <a:srgbClr val="5F5F5F"/>
                          </a:solidFill>
                          <a:latin typeface="+mn-lt"/>
                          <a:ea typeface="+mn-ea"/>
                          <a:cs typeface="+mn-cs"/>
                        </a:rPr>
                        <a:t>3</a:t>
                      </a:r>
                    </a:p>
                  </a:txBody>
                  <a:tcPr marL="4763" marR="4763" marT="4763" marB="0" anchor="ctr">
                    <a:lnR w="76200" cap="flat" cmpd="sng" algn="ctr">
                      <a:solidFill>
                        <a:schemeClr val="bg1"/>
                      </a:solidFill>
                      <a:prstDash val="solid"/>
                      <a:round/>
                      <a:headEnd type="none" w="med" len="med"/>
                      <a:tailEnd type="none" w="med" len="med"/>
                    </a:lnR>
                  </a:tcPr>
                </a:tc>
                <a:tc>
                  <a:txBody>
                    <a:bodyPr/>
                    <a:lstStyle/>
                    <a:p>
                      <a:pPr algn="ctr" fontAlgn="b"/>
                      <a:r>
                        <a:rPr lang="de-DE" b="1" dirty="0"/>
                        <a:t>3</a:t>
                      </a:r>
                    </a:p>
                  </a:txBody>
                  <a:tcPr marL="4763" marR="4763" marT="4763" marB="0" anchor="ctr">
                    <a:lnL w="76200" cap="flat" cmpd="sng" algn="ctr">
                      <a:solidFill>
                        <a:schemeClr val="bg1"/>
                      </a:solidFill>
                      <a:prstDash val="solid"/>
                      <a:round/>
                      <a:headEnd type="none" w="med" len="med"/>
                      <a:tailEnd type="none" w="med" len="med"/>
                    </a:lnL>
                  </a:tcPr>
                </a:tc>
                <a:tc>
                  <a:txBody>
                    <a:bodyPr/>
                    <a:lstStyle/>
                    <a:p>
                      <a:pPr marL="0" algn="ctr" defTabSz="914400" rtl="0" eaLnBrk="1" fontAlgn="b" latinLnBrk="0" hangingPunct="1"/>
                      <a:r>
                        <a:rPr lang="de-DE" sz="1800" kern="1200" dirty="0">
                          <a:solidFill>
                            <a:srgbClr val="5F5F5F"/>
                          </a:solidFill>
                          <a:latin typeface="+mn-lt"/>
                          <a:ea typeface="+mn-ea"/>
                          <a:cs typeface="+mn-cs"/>
                        </a:rPr>
                        <a:t>0</a:t>
                      </a:r>
                    </a:p>
                  </a:txBody>
                  <a:tcPr marL="4763" marR="4763" marT="4763" marB="0" anchor="ctr"/>
                </a:tc>
                <a:extLst>
                  <a:ext uri="{0D108BD9-81ED-4DB2-BD59-A6C34878D82A}">
                    <a16:rowId xmlns:a16="http://schemas.microsoft.com/office/drawing/2014/main" val="3891452700"/>
                  </a:ext>
                </a:extLst>
              </a:tr>
            </a:tbl>
          </a:graphicData>
        </a:graphic>
      </p:graphicFrame>
    </p:spTree>
    <p:extLst>
      <p:ext uri="{BB962C8B-B14F-4D97-AF65-F5344CB8AC3E}">
        <p14:creationId xmlns:p14="http://schemas.microsoft.com/office/powerpoint/2010/main" val="293521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
                                        <p:tgtEl>
                                          <p:spTgt spid="3">
                                            <p:txEl>
                                              <p:pRg st="0" end="0"/>
                                            </p:txEl>
                                          </p:spTgt>
                                        </p:tgtEl>
                                      </p:cBhvr>
                                    </p:animEffect>
                                  </p:childTnLst>
                                </p:cTn>
                              </p:par>
                            </p:childTnLst>
                          </p:cTn>
                        </p:par>
                        <p:par>
                          <p:cTn id="8" fill="hold">
                            <p:stCondLst>
                              <p:cond delay="65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C77C4A4-0E5F-D463-A3F1-AC6FF1B17DEE}"/>
              </a:ext>
            </a:extLst>
          </p:cNvPr>
          <p:cNvSpPr>
            <a:spLocks noGrp="1"/>
          </p:cNvSpPr>
          <p:nvPr>
            <p:ph idx="1"/>
          </p:nvPr>
        </p:nvSpPr>
        <p:spPr/>
        <p:txBody>
          <a:bodyPr/>
          <a:lstStyle/>
          <a:p>
            <a:r>
              <a:rPr lang="de-DE" dirty="0"/>
              <a:t>Durch die Krankenhausreform wird die Krankenhausfinanzierung wird nochmals komplexer</a:t>
            </a:r>
          </a:p>
          <a:p>
            <a:pPr lvl="1"/>
            <a:r>
              <a:rPr lang="de-DE" dirty="0"/>
              <a:t>Zusätzliche MD-Prüfungen für Strukturen der Level und Leistungsgruppen</a:t>
            </a:r>
          </a:p>
          <a:p>
            <a:pPr lvl="1"/>
            <a:r>
              <a:rPr lang="de-DE" dirty="0"/>
              <a:t>Zusätzliche Nachweise und ggf. Überprüfungen der Ergebnisqualität</a:t>
            </a:r>
          </a:p>
          <a:p>
            <a:pPr lvl="1"/>
            <a:r>
              <a:rPr lang="de-DE" dirty="0"/>
              <a:t>…</a:t>
            </a:r>
          </a:p>
          <a:p>
            <a:endParaRPr lang="de-DE" dirty="0"/>
          </a:p>
          <a:p>
            <a:endParaRPr lang="de-DE" dirty="0"/>
          </a:p>
        </p:txBody>
      </p:sp>
      <p:sp>
        <p:nvSpPr>
          <p:cNvPr id="6" name="Titel 5">
            <a:extLst>
              <a:ext uri="{FF2B5EF4-FFF2-40B4-BE49-F238E27FC236}">
                <a16:creationId xmlns:a16="http://schemas.microsoft.com/office/drawing/2014/main" id="{9C47B3F0-B9F1-318C-DD7C-90030803A0F7}"/>
              </a:ext>
            </a:extLst>
          </p:cNvPr>
          <p:cNvSpPr>
            <a:spLocks noGrp="1"/>
          </p:cNvSpPr>
          <p:nvPr>
            <p:ph type="title"/>
          </p:nvPr>
        </p:nvSpPr>
        <p:spPr/>
        <p:txBody>
          <a:bodyPr/>
          <a:lstStyle/>
          <a:p>
            <a:r>
              <a:rPr lang="de-DE"/>
              <a:t>Ausgangslage</a:t>
            </a:r>
            <a:endParaRPr lang="de-DE" dirty="0"/>
          </a:p>
        </p:txBody>
      </p:sp>
      <p:grpSp>
        <p:nvGrpSpPr>
          <p:cNvPr id="70" name="Gruppieren 69">
            <a:extLst>
              <a:ext uri="{FF2B5EF4-FFF2-40B4-BE49-F238E27FC236}">
                <a16:creationId xmlns:a16="http://schemas.microsoft.com/office/drawing/2014/main" id="{16661EDA-D61F-9EFA-CA4A-F34EFD216F72}"/>
              </a:ext>
            </a:extLst>
          </p:cNvPr>
          <p:cNvGrpSpPr/>
          <p:nvPr/>
        </p:nvGrpSpPr>
        <p:grpSpPr>
          <a:xfrm>
            <a:off x="1694452" y="2768425"/>
            <a:ext cx="8722028" cy="3337374"/>
            <a:chOff x="614332" y="1054511"/>
            <a:chExt cx="11014678" cy="5542841"/>
          </a:xfrm>
        </p:grpSpPr>
        <p:cxnSp>
          <p:nvCxnSpPr>
            <p:cNvPr id="7" name="Verbinder: gewinkelt 6">
              <a:extLst>
                <a:ext uri="{FF2B5EF4-FFF2-40B4-BE49-F238E27FC236}">
                  <a16:creationId xmlns:a16="http://schemas.microsoft.com/office/drawing/2014/main" id="{F5B556BF-E5B3-71BC-1C78-CA2FF88236AC}"/>
                </a:ext>
              </a:extLst>
            </p:cNvPr>
            <p:cNvCxnSpPr>
              <a:cxnSpLocks/>
              <a:stCxn id="18" idx="3"/>
              <a:endCxn id="34" idx="1"/>
            </p:cNvCxnSpPr>
            <p:nvPr/>
          </p:nvCxnSpPr>
          <p:spPr>
            <a:xfrm>
              <a:off x="5375920" y="5340435"/>
              <a:ext cx="1584176" cy="583554"/>
            </a:xfrm>
            <a:prstGeom prst="bentConnector3">
              <a:avLst>
                <a:gd name="adj1" fmla="val 60875"/>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8" name="Verbinder: gewinkelt 7">
              <a:extLst>
                <a:ext uri="{FF2B5EF4-FFF2-40B4-BE49-F238E27FC236}">
                  <a16:creationId xmlns:a16="http://schemas.microsoft.com/office/drawing/2014/main" id="{3F62D54D-2DA7-6FB6-43E5-D31D9DFB409C}"/>
                </a:ext>
              </a:extLst>
            </p:cNvPr>
            <p:cNvCxnSpPr>
              <a:cxnSpLocks/>
              <a:stCxn id="20" idx="3"/>
              <a:endCxn id="35" idx="1"/>
            </p:cNvCxnSpPr>
            <p:nvPr/>
          </p:nvCxnSpPr>
          <p:spPr>
            <a:xfrm>
              <a:off x="5375920" y="6060921"/>
              <a:ext cx="1584176" cy="149290"/>
            </a:xfrm>
            <a:prstGeom prst="bentConnector3">
              <a:avLst>
                <a:gd name="adj1" fmla="val 61154"/>
              </a:avLst>
            </a:prstGeom>
            <a:ln w="28575">
              <a:solidFill>
                <a:srgbClr val="FFCC66"/>
              </a:solidFill>
              <a:tailEnd type="triangle"/>
            </a:ln>
          </p:spPr>
          <p:style>
            <a:lnRef idx="1">
              <a:schemeClr val="accent1"/>
            </a:lnRef>
            <a:fillRef idx="0">
              <a:schemeClr val="accent1"/>
            </a:fillRef>
            <a:effectRef idx="0">
              <a:schemeClr val="accent1"/>
            </a:effectRef>
            <a:fontRef idx="minor">
              <a:schemeClr val="tx1"/>
            </a:fontRef>
          </p:style>
        </p:cxnSp>
        <p:cxnSp>
          <p:nvCxnSpPr>
            <p:cNvPr id="9" name="Verbinder: gewinkelt 8">
              <a:extLst>
                <a:ext uri="{FF2B5EF4-FFF2-40B4-BE49-F238E27FC236}">
                  <a16:creationId xmlns:a16="http://schemas.microsoft.com/office/drawing/2014/main" id="{1FABADCA-1191-A4FB-2099-A041A43D0BFF}"/>
                </a:ext>
              </a:extLst>
            </p:cNvPr>
            <p:cNvCxnSpPr>
              <a:cxnSpLocks/>
              <a:stCxn id="18" idx="3"/>
              <a:endCxn id="30" idx="1"/>
            </p:cNvCxnSpPr>
            <p:nvPr/>
          </p:nvCxnSpPr>
          <p:spPr>
            <a:xfrm flipV="1">
              <a:off x="5375920" y="4064750"/>
              <a:ext cx="1584176" cy="1275685"/>
            </a:xfrm>
            <a:prstGeom prst="bentConnector3">
              <a:avLst>
                <a:gd name="adj1" fmla="val 50000"/>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Verbinder: gewinkelt 9">
              <a:extLst>
                <a:ext uri="{FF2B5EF4-FFF2-40B4-BE49-F238E27FC236}">
                  <a16:creationId xmlns:a16="http://schemas.microsoft.com/office/drawing/2014/main" id="{52463096-4094-2DB8-E99D-F9F375239949}"/>
                </a:ext>
              </a:extLst>
            </p:cNvPr>
            <p:cNvCxnSpPr>
              <a:cxnSpLocks/>
              <a:stCxn id="20" idx="3"/>
              <a:endCxn id="31" idx="1"/>
            </p:cNvCxnSpPr>
            <p:nvPr/>
          </p:nvCxnSpPr>
          <p:spPr>
            <a:xfrm flipV="1">
              <a:off x="5375920" y="4350972"/>
              <a:ext cx="1584176" cy="1709949"/>
            </a:xfrm>
            <a:prstGeom prst="bentConnector3">
              <a:avLst>
                <a:gd name="adj1" fmla="val 50000"/>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Verbinder: gewinkelt 10">
              <a:extLst>
                <a:ext uri="{FF2B5EF4-FFF2-40B4-BE49-F238E27FC236}">
                  <a16:creationId xmlns:a16="http://schemas.microsoft.com/office/drawing/2014/main" id="{43C97ED3-BB0F-7043-327C-CA47DD91476A}"/>
                </a:ext>
              </a:extLst>
            </p:cNvPr>
            <p:cNvCxnSpPr>
              <a:cxnSpLocks/>
              <a:stCxn id="21" idx="3"/>
              <a:endCxn id="32" idx="1"/>
            </p:cNvCxnSpPr>
            <p:nvPr/>
          </p:nvCxnSpPr>
          <p:spPr>
            <a:xfrm flipV="1">
              <a:off x="5375920" y="4639780"/>
              <a:ext cx="1584176" cy="1777552"/>
            </a:xfrm>
            <a:prstGeom prst="bentConnector3">
              <a:avLst>
                <a:gd name="adj1" fmla="val 50000"/>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1F755E1F-5894-05B6-5367-B9678D98EFE8}"/>
                </a:ext>
              </a:extLst>
            </p:cNvPr>
            <p:cNvSpPr/>
            <p:nvPr/>
          </p:nvSpPr>
          <p:spPr>
            <a:xfrm>
              <a:off x="623392" y="1194870"/>
              <a:ext cx="3600000" cy="504056"/>
            </a:xfrm>
            <a:prstGeom prst="rect">
              <a:avLst/>
            </a:prstGeom>
            <a:gradFill flip="none" rotWithShape="1">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900" dirty="0" err="1"/>
                <a:t>gDRG</a:t>
              </a:r>
              <a:r>
                <a:rPr lang="de-DE" sz="900" dirty="0"/>
                <a:t> </a:t>
              </a:r>
              <a:br>
                <a:rPr lang="de-DE" sz="900" dirty="0"/>
              </a:br>
              <a:r>
                <a:rPr lang="de-DE" sz="900" dirty="0"/>
                <a:t>(Vollkostenkalkulation)</a:t>
              </a:r>
            </a:p>
          </p:txBody>
        </p:sp>
        <p:sp>
          <p:nvSpPr>
            <p:cNvPr id="13" name="Rechteck 12">
              <a:extLst>
                <a:ext uri="{FF2B5EF4-FFF2-40B4-BE49-F238E27FC236}">
                  <a16:creationId xmlns:a16="http://schemas.microsoft.com/office/drawing/2014/main" id="{51677F4F-98DE-6244-F4E9-77B63A2E7D41}"/>
                </a:ext>
              </a:extLst>
            </p:cNvPr>
            <p:cNvSpPr/>
            <p:nvPr/>
          </p:nvSpPr>
          <p:spPr>
            <a:xfrm>
              <a:off x="615761" y="3140968"/>
              <a:ext cx="2160000" cy="504055"/>
            </a:xfrm>
            <a:prstGeom prst="rect">
              <a:avLst/>
            </a:prstGeom>
            <a:gradFill flip="none" rotWithShape="1">
              <a:gsLst>
                <a:gs pos="0">
                  <a:srgbClr val="CC6600"/>
                </a:gs>
                <a:gs pos="35000">
                  <a:srgbClr val="FFC746"/>
                </a:gs>
                <a:gs pos="100000">
                  <a:schemeClr val="bg1">
                    <a:alpha val="0"/>
                  </a:schemeClr>
                </a:gs>
              </a:gsLst>
              <a:lin ang="0" scaled="1"/>
              <a:tileRec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900" dirty="0"/>
                <a:t>Vorhalteanteil </a:t>
              </a:r>
            </a:p>
            <a:p>
              <a:pPr algn="ctr"/>
              <a:r>
                <a:rPr lang="de-DE" sz="900" dirty="0"/>
                <a:t>(normativ, 40% – 60%)</a:t>
              </a:r>
            </a:p>
          </p:txBody>
        </p:sp>
        <p:sp>
          <p:nvSpPr>
            <p:cNvPr id="14" name="Rechteck 13">
              <a:extLst>
                <a:ext uri="{FF2B5EF4-FFF2-40B4-BE49-F238E27FC236}">
                  <a16:creationId xmlns:a16="http://schemas.microsoft.com/office/drawing/2014/main" id="{D5EA88CF-A048-646E-F6BE-9041F0FB6BD4}"/>
                </a:ext>
              </a:extLst>
            </p:cNvPr>
            <p:cNvSpPr/>
            <p:nvPr/>
          </p:nvSpPr>
          <p:spPr>
            <a:xfrm>
              <a:off x="623392" y="2103357"/>
              <a:ext cx="2880000" cy="504055"/>
            </a:xfrm>
            <a:prstGeom prst="rect">
              <a:avLst/>
            </a:prstGeom>
            <a:gradFill flip="none" rotWithShape="1">
              <a:lin ang="0" scaled="1"/>
              <a:tileRect/>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900" dirty="0" err="1"/>
                <a:t>aDRG</a:t>
              </a:r>
              <a:endParaRPr lang="de-DE" sz="900" dirty="0"/>
            </a:p>
          </p:txBody>
        </p:sp>
        <p:sp>
          <p:nvSpPr>
            <p:cNvPr id="15" name="Rechteck 14">
              <a:extLst>
                <a:ext uri="{FF2B5EF4-FFF2-40B4-BE49-F238E27FC236}">
                  <a16:creationId xmlns:a16="http://schemas.microsoft.com/office/drawing/2014/main" id="{4DCB43A2-3091-442F-10F5-4B8165278DE7}"/>
                </a:ext>
              </a:extLst>
            </p:cNvPr>
            <p:cNvSpPr/>
            <p:nvPr/>
          </p:nvSpPr>
          <p:spPr>
            <a:xfrm>
              <a:off x="3503392" y="2103357"/>
              <a:ext cx="720000" cy="504055"/>
            </a:xfrm>
            <a:prstGeom prst="rect">
              <a:avLst/>
            </a:prstGeom>
            <a:gradFill flip="none" rotWithShape="1">
              <a:lin ang="10800000" scaled="1"/>
              <a:tileRect/>
            </a:grad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900" dirty="0"/>
                <a:t>Pflege-kosten-Anteil</a:t>
              </a:r>
            </a:p>
          </p:txBody>
        </p:sp>
        <p:sp>
          <p:nvSpPr>
            <p:cNvPr id="16" name="Rechteck 15">
              <a:extLst>
                <a:ext uri="{FF2B5EF4-FFF2-40B4-BE49-F238E27FC236}">
                  <a16:creationId xmlns:a16="http://schemas.microsoft.com/office/drawing/2014/main" id="{F4CE206E-AC35-6A49-4D83-FF8D2E0A9537}"/>
                </a:ext>
              </a:extLst>
            </p:cNvPr>
            <p:cNvSpPr/>
            <p:nvPr/>
          </p:nvSpPr>
          <p:spPr>
            <a:xfrm>
              <a:off x="2063552" y="3140968"/>
              <a:ext cx="1439840" cy="504055"/>
            </a:xfrm>
            <a:prstGeom prst="rect">
              <a:avLst/>
            </a:prstGeom>
            <a:gradFill flip="none" rotWithShape="1">
              <a:gsLst>
                <a:gs pos="0">
                  <a:schemeClr val="accent3">
                    <a:tint val="50000"/>
                    <a:satMod val="300000"/>
                  </a:schemeClr>
                </a:gs>
                <a:gs pos="35000">
                  <a:schemeClr val="accent3">
                    <a:tint val="37000"/>
                    <a:satMod val="300000"/>
                  </a:schemeClr>
                </a:gs>
                <a:gs pos="100000">
                  <a:schemeClr val="bg1">
                    <a:alpha val="0"/>
                  </a:schemeClr>
                </a:gs>
              </a:gsLst>
              <a:lin ang="10800000" scaled="1"/>
              <a:tileRec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900" dirty="0" err="1"/>
                <a:t>rDRG</a:t>
              </a:r>
              <a:endParaRPr lang="de-DE" sz="900" dirty="0"/>
            </a:p>
          </p:txBody>
        </p:sp>
        <p:sp>
          <p:nvSpPr>
            <p:cNvPr id="17" name="Rechteck 16">
              <a:extLst>
                <a:ext uri="{FF2B5EF4-FFF2-40B4-BE49-F238E27FC236}">
                  <a16:creationId xmlns:a16="http://schemas.microsoft.com/office/drawing/2014/main" id="{AC51E739-8F92-F11A-7528-1C67380559A3}"/>
                </a:ext>
              </a:extLst>
            </p:cNvPr>
            <p:cNvSpPr/>
            <p:nvPr/>
          </p:nvSpPr>
          <p:spPr>
            <a:xfrm>
              <a:off x="3575720" y="4803598"/>
              <a:ext cx="1800200" cy="360040"/>
            </a:xfrm>
            <a:prstGeom prst="rect">
              <a:avLst/>
            </a:prstGeom>
            <a:ln>
              <a:solidFill>
                <a:srgbClr val="FFC746"/>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t>Leistungsgruppe A</a:t>
              </a:r>
            </a:p>
          </p:txBody>
        </p:sp>
        <p:sp>
          <p:nvSpPr>
            <p:cNvPr id="18" name="Rechteck 17">
              <a:extLst>
                <a:ext uri="{FF2B5EF4-FFF2-40B4-BE49-F238E27FC236}">
                  <a16:creationId xmlns:a16="http://schemas.microsoft.com/office/drawing/2014/main" id="{D3ABF133-3A75-F234-6915-084B2340DFE0}"/>
                </a:ext>
              </a:extLst>
            </p:cNvPr>
            <p:cNvSpPr/>
            <p:nvPr/>
          </p:nvSpPr>
          <p:spPr>
            <a:xfrm>
              <a:off x="3575720" y="5160415"/>
              <a:ext cx="1800200" cy="360040"/>
            </a:xfrm>
            <a:prstGeom prst="rect">
              <a:avLst/>
            </a:prstGeom>
            <a:ln>
              <a:solidFill>
                <a:srgbClr val="FFC746"/>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t>Leistungsgruppe B</a:t>
              </a:r>
            </a:p>
          </p:txBody>
        </p:sp>
        <p:sp>
          <p:nvSpPr>
            <p:cNvPr id="19" name="Rechteck 18">
              <a:extLst>
                <a:ext uri="{FF2B5EF4-FFF2-40B4-BE49-F238E27FC236}">
                  <a16:creationId xmlns:a16="http://schemas.microsoft.com/office/drawing/2014/main" id="{4163D98D-D2EC-DCF5-D726-381B4DC19989}"/>
                </a:ext>
              </a:extLst>
            </p:cNvPr>
            <p:cNvSpPr/>
            <p:nvPr/>
          </p:nvSpPr>
          <p:spPr>
            <a:xfrm>
              <a:off x="3575720" y="5520455"/>
              <a:ext cx="1800200" cy="360040"/>
            </a:xfrm>
            <a:prstGeom prst="rect">
              <a:avLst/>
            </a:prstGeom>
            <a:ln>
              <a:solidFill>
                <a:srgbClr val="FFC746"/>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t>Leistungsgruppe C</a:t>
              </a:r>
            </a:p>
          </p:txBody>
        </p:sp>
        <p:sp>
          <p:nvSpPr>
            <p:cNvPr id="20" name="Rechteck 19">
              <a:extLst>
                <a:ext uri="{FF2B5EF4-FFF2-40B4-BE49-F238E27FC236}">
                  <a16:creationId xmlns:a16="http://schemas.microsoft.com/office/drawing/2014/main" id="{CBB62547-FFAB-369E-081C-8A3E501D66D8}"/>
                </a:ext>
              </a:extLst>
            </p:cNvPr>
            <p:cNvSpPr/>
            <p:nvPr/>
          </p:nvSpPr>
          <p:spPr>
            <a:xfrm>
              <a:off x="3575720" y="5880901"/>
              <a:ext cx="1800200" cy="360040"/>
            </a:xfrm>
            <a:prstGeom prst="rect">
              <a:avLst/>
            </a:prstGeom>
            <a:ln>
              <a:solidFill>
                <a:srgbClr val="FFC746"/>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t>Leistungsgruppe D</a:t>
              </a:r>
            </a:p>
          </p:txBody>
        </p:sp>
        <p:sp>
          <p:nvSpPr>
            <p:cNvPr id="21" name="Rechteck 20">
              <a:extLst>
                <a:ext uri="{FF2B5EF4-FFF2-40B4-BE49-F238E27FC236}">
                  <a16:creationId xmlns:a16="http://schemas.microsoft.com/office/drawing/2014/main" id="{18A148C4-6F7E-558C-7A98-DCDC12E83C52}"/>
                </a:ext>
              </a:extLst>
            </p:cNvPr>
            <p:cNvSpPr/>
            <p:nvPr/>
          </p:nvSpPr>
          <p:spPr>
            <a:xfrm>
              <a:off x="3575720" y="6237312"/>
              <a:ext cx="1800200" cy="360040"/>
            </a:xfrm>
            <a:prstGeom prst="rect">
              <a:avLst/>
            </a:prstGeom>
            <a:ln>
              <a:solidFill>
                <a:srgbClr val="FFC746"/>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t>Leistungsgruppe E</a:t>
              </a:r>
            </a:p>
          </p:txBody>
        </p:sp>
        <p:grpSp>
          <p:nvGrpSpPr>
            <p:cNvPr id="22" name="Gruppieren 21">
              <a:extLst>
                <a:ext uri="{FF2B5EF4-FFF2-40B4-BE49-F238E27FC236}">
                  <a16:creationId xmlns:a16="http://schemas.microsoft.com/office/drawing/2014/main" id="{BF4D1B11-756E-223B-C827-BD73CE47475D}"/>
                </a:ext>
              </a:extLst>
            </p:cNvPr>
            <p:cNvGrpSpPr/>
            <p:nvPr/>
          </p:nvGrpSpPr>
          <p:grpSpPr>
            <a:xfrm>
              <a:off x="6960096" y="1183138"/>
              <a:ext cx="1512168" cy="1741806"/>
              <a:chOff x="6960096" y="1183138"/>
              <a:chExt cx="1368152" cy="2171412"/>
            </a:xfrm>
          </p:grpSpPr>
          <p:sp>
            <p:nvSpPr>
              <p:cNvPr id="23" name="Rechteck 22">
                <a:extLst>
                  <a:ext uri="{FF2B5EF4-FFF2-40B4-BE49-F238E27FC236}">
                    <a16:creationId xmlns:a16="http://schemas.microsoft.com/office/drawing/2014/main" id="{0F0CB6D0-D6A3-6788-7821-3B95AFC0627B}"/>
                  </a:ext>
                </a:extLst>
              </p:cNvPr>
              <p:cNvSpPr/>
              <p:nvPr/>
            </p:nvSpPr>
            <p:spPr>
              <a:xfrm>
                <a:off x="6960096" y="1560796"/>
                <a:ext cx="1368152" cy="360040"/>
              </a:xfrm>
              <a:prstGeom prst="rect">
                <a:avLst/>
              </a:prstGeom>
              <a:ln w="9525">
                <a:solidFill>
                  <a:srgbClr val="CC66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800" dirty="0"/>
                  <a:t>Leistungsgruppe A</a:t>
                </a:r>
              </a:p>
            </p:txBody>
          </p:sp>
          <p:sp>
            <p:nvSpPr>
              <p:cNvPr id="24" name="Rechteck 23">
                <a:extLst>
                  <a:ext uri="{FF2B5EF4-FFF2-40B4-BE49-F238E27FC236}">
                    <a16:creationId xmlns:a16="http://schemas.microsoft.com/office/drawing/2014/main" id="{27BFAEE8-DBCA-B914-76C9-9B8FC0B4FC13}"/>
                  </a:ext>
                </a:extLst>
              </p:cNvPr>
              <p:cNvSpPr/>
              <p:nvPr/>
            </p:nvSpPr>
            <p:spPr>
              <a:xfrm>
                <a:off x="6960096" y="1917613"/>
                <a:ext cx="1368152" cy="360040"/>
              </a:xfrm>
              <a:prstGeom prst="rect">
                <a:avLst/>
              </a:prstGeom>
              <a:ln w="9525">
                <a:solidFill>
                  <a:srgbClr val="CC66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800" dirty="0"/>
                  <a:t>Leistungsgruppe B</a:t>
                </a:r>
              </a:p>
            </p:txBody>
          </p:sp>
          <p:sp>
            <p:nvSpPr>
              <p:cNvPr id="25" name="Rechteck 24">
                <a:extLst>
                  <a:ext uri="{FF2B5EF4-FFF2-40B4-BE49-F238E27FC236}">
                    <a16:creationId xmlns:a16="http://schemas.microsoft.com/office/drawing/2014/main" id="{8CD30DCE-598D-ECC2-880A-3CEA9B445EC3}"/>
                  </a:ext>
                </a:extLst>
              </p:cNvPr>
              <p:cNvSpPr/>
              <p:nvPr/>
            </p:nvSpPr>
            <p:spPr>
              <a:xfrm>
                <a:off x="6960096" y="2277653"/>
                <a:ext cx="1368152" cy="360040"/>
              </a:xfrm>
              <a:prstGeom prst="rect">
                <a:avLst/>
              </a:prstGeom>
              <a:ln w="9525">
                <a:solidFill>
                  <a:srgbClr val="CC66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800" dirty="0"/>
                  <a:t>Leistungsgruppe C</a:t>
                </a:r>
              </a:p>
            </p:txBody>
          </p:sp>
          <p:sp>
            <p:nvSpPr>
              <p:cNvPr id="26" name="Rechteck 25">
                <a:extLst>
                  <a:ext uri="{FF2B5EF4-FFF2-40B4-BE49-F238E27FC236}">
                    <a16:creationId xmlns:a16="http://schemas.microsoft.com/office/drawing/2014/main" id="{DC19E586-DB5F-33EF-B9C2-BAE30A20942A}"/>
                  </a:ext>
                </a:extLst>
              </p:cNvPr>
              <p:cNvSpPr/>
              <p:nvPr/>
            </p:nvSpPr>
            <p:spPr>
              <a:xfrm>
                <a:off x="6960096" y="2638099"/>
                <a:ext cx="1368152" cy="360040"/>
              </a:xfrm>
              <a:prstGeom prst="rect">
                <a:avLst/>
              </a:prstGeom>
              <a:ln w="9525">
                <a:solidFill>
                  <a:srgbClr val="CC66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800" dirty="0"/>
                  <a:t>Leistungsgruppe D</a:t>
                </a:r>
              </a:p>
            </p:txBody>
          </p:sp>
          <p:sp>
            <p:nvSpPr>
              <p:cNvPr id="27" name="Rechteck 26">
                <a:extLst>
                  <a:ext uri="{FF2B5EF4-FFF2-40B4-BE49-F238E27FC236}">
                    <a16:creationId xmlns:a16="http://schemas.microsoft.com/office/drawing/2014/main" id="{BEA3D582-EB85-23A3-D5F3-82BA0A47F041}"/>
                  </a:ext>
                </a:extLst>
              </p:cNvPr>
              <p:cNvSpPr/>
              <p:nvPr/>
            </p:nvSpPr>
            <p:spPr>
              <a:xfrm>
                <a:off x="6960096" y="2994510"/>
                <a:ext cx="1368152" cy="360040"/>
              </a:xfrm>
              <a:prstGeom prst="rect">
                <a:avLst/>
              </a:prstGeom>
              <a:ln w="9525">
                <a:solidFill>
                  <a:srgbClr val="CC66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800" dirty="0"/>
                  <a:t>Leistungsgruppe E</a:t>
                </a:r>
              </a:p>
            </p:txBody>
          </p:sp>
          <p:sp>
            <p:nvSpPr>
              <p:cNvPr id="28" name="Rechteck 27">
                <a:extLst>
                  <a:ext uri="{FF2B5EF4-FFF2-40B4-BE49-F238E27FC236}">
                    <a16:creationId xmlns:a16="http://schemas.microsoft.com/office/drawing/2014/main" id="{732ABD85-D83A-35A4-5731-1D9061872664}"/>
                  </a:ext>
                </a:extLst>
              </p:cNvPr>
              <p:cNvSpPr/>
              <p:nvPr/>
            </p:nvSpPr>
            <p:spPr>
              <a:xfrm>
                <a:off x="6960096" y="1183138"/>
                <a:ext cx="1368152" cy="2171411"/>
              </a:xfrm>
              <a:prstGeom prst="rect">
                <a:avLst/>
              </a:prstGeom>
              <a:noFill/>
              <a:ln w="19050">
                <a:solidFill>
                  <a:srgbClr val="CC6600"/>
                </a:solidFill>
              </a:ln>
            </p:spPr>
            <p:style>
              <a:lnRef idx="2">
                <a:schemeClr val="dk1"/>
              </a:lnRef>
              <a:fillRef idx="1">
                <a:schemeClr val="lt1"/>
              </a:fillRef>
              <a:effectRef idx="0">
                <a:schemeClr val="dk1"/>
              </a:effectRef>
              <a:fontRef idx="minor">
                <a:schemeClr val="dk1"/>
              </a:fontRef>
            </p:style>
            <p:txBody>
              <a:bodyPr rtlCol="0" anchor="t" anchorCtr="0"/>
              <a:lstStyle/>
              <a:p>
                <a:pPr algn="ctr"/>
                <a:r>
                  <a:rPr lang="de-DE" sz="800" b="1" dirty="0"/>
                  <a:t>Krankenhaus Level III</a:t>
                </a:r>
              </a:p>
            </p:txBody>
          </p:sp>
        </p:grpSp>
        <p:grpSp>
          <p:nvGrpSpPr>
            <p:cNvPr id="29" name="Gruppieren 28">
              <a:extLst>
                <a:ext uri="{FF2B5EF4-FFF2-40B4-BE49-F238E27FC236}">
                  <a16:creationId xmlns:a16="http://schemas.microsoft.com/office/drawing/2014/main" id="{5B3440BE-215F-FFFB-A133-922033F0C7DD}"/>
                </a:ext>
              </a:extLst>
            </p:cNvPr>
            <p:cNvGrpSpPr/>
            <p:nvPr/>
          </p:nvGrpSpPr>
          <p:grpSpPr>
            <a:xfrm>
              <a:off x="6960096" y="3617407"/>
              <a:ext cx="1512168" cy="1166776"/>
              <a:chOff x="6960096" y="1183139"/>
              <a:chExt cx="1368152" cy="1454554"/>
            </a:xfrm>
          </p:grpSpPr>
          <p:sp>
            <p:nvSpPr>
              <p:cNvPr id="30" name="Rechteck 29">
                <a:extLst>
                  <a:ext uri="{FF2B5EF4-FFF2-40B4-BE49-F238E27FC236}">
                    <a16:creationId xmlns:a16="http://schemas.microsoft.com/office/drawing/2014/main" id="{1A035786-053E-6DE6-8EAC-60949B4E3D78}"/>
                  </a:ext>
                </a:extLst>
              </p:cNvPr>
              <p:cNvSpPr/>
              <p:nvPr/>
            </p:nvSpPr>
            <p:spPr>
              <a:xfrm>
                <a:off x="6960096" y="1560796"/>
                <a:ext cx="1368152" cy="360040"/>
              </a:xfrm>
              <a:prstGeom prst="rect">
                <a:avLst/>
              </a:prstGeom>
              <a:ln w="9525">
                <a:solidFill>
                  <a:srgbClr val="FF99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800" dirty="0"/>
                  <a:t>Leistungsgruppe B</a:t>
                </a:r>
              </a:p>
            </p:txBody>
          </p:sp>
          <p:sp>
            <p:nvSpPr>
              <p:cNvPr id="31" name="Rechteck 30">
                <a:extLst>
                  <a:ext uri="{FF2B5EF4-FFF2-40B4-BE49-F238E27FC236}">
                    <a16:creationId xmlns:a16="http://schemas.microsoft.com/office/drawing/2014/main" id="{2750032C-AD31-009C-DB09-3ED45CB2E15A}"/>
                  </a:ext>
                </a:extLst>
              </p:cNvPr>
              <p:cNvSpPr/>
              <p:nvPr/>
            </p:nvSpPr>
            <p:spPr>
              <a:xfrm>
                <a:off x="6960096" y="1917613"/>
                <a:ext cx="1368152" cy="360040"/>
              </a:xfrm>
              <a:prstGeom prst="rect">
                <a:avLst/>
              </a:prstGeom>
              <a:ln w="9525">
                <a:solidFill>
                  <a:srgbClr val="FF99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800" dirty="0"/>
                  <a:t>Leistungsgruppe D</a:t>
                </a:r>
              </a:p>
            </p:txBody>
          </p:sp>
          <p:sp>
            <p:nvSpPr>
              <p:cNvPr id="32" name="Rechteck 31">
                <a:extLst>
                  <a:ext uri="{FF2B5EF4-FFF2-40B4-BE49-F238E27FC236}">
                    <a16:creationId xmlns:a16="http://schemas.microsoft.com/office/drawing/2014/main" id="{B5CD9887-48F9-6EED-006A-4467D0E8B035}"/>
                  </a:ext>
                </a:extLst>
              </p:cNvPr>
              <p:cNvSpPr/>
              <p:nvPr/>
            </p:nvSpPr>
            <p:spPr>
              <a:xfrm>
                <a:off x="6960096" y="2277653"/>
                <a:ext cx="1368152" cy="360040"/>
              </a:xfrm>
              <a:prstGeom prst="rect">
                <a:avLst/>
              </a:prstGeom>
              <a:ln w="9525">
                <a:solidFill>
                  <a:srgbClr val="FF99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800" dirty="0"/>
                  <a:t>Leistungsgruppe E</a:t>
                </a:r>
              </a:p>
            </p:txBody>
          </p:sp>
          <p:sp>
            <p:nvSpPr>
              <p:cNvPr id="33" name="Rechteck 32">
                <a:extLst>
                  <a:ext uri="{FF2B5EF4-FFF2-40B4-BE49-F238E27FC236}">
                    <a16:creationId xmlns:a16="http://schemas.microsoft.com/office/drawing/2014/main" id="{79EFE5F3-0A1B-0A8E-2136-0EF858F6AA9A}"/>
                  </a:ext>
                </a:extLst>
              </p:cNvPr>
              <p:cNvSpPr/>
              <p:nvPr/>
            </p:nvSpPr>
            <p:spPr>
              <a:xfrm>
                <a:off x="6960096" y="1183139"/>
                <a:ext cx="1368152" cy="1454554"/>
              </a:xfrm>
              <a:prstGeom prst="rect">
                <a:avLst/>
              </a:prstGeom>
              <a:noFill/>
              <a:ln w="19050">
                <a:solidFill>
                  <a:srgbClr val="FF9900"/>
                </a:solidFill>
              </a:ln>
            </p:spPr>
            <p:style>
              <a:lnRef idx="2">
                <a:schemeClr val="dk1"/>
              </a:lnRef>
              <a:fillRef idx="1">
                <a:schemeClr val="lt1"/>
              </a:fillRef>
              <a:effectRef idx="0">
                <a:schemeClr val="dk1"/>
              </a:effectRef>
              <a:fontRef idx="minor">
                <a:schemeClr val="dk1"/>
              </a:fontRef>
            </p:style>
            <p:txBody>
              <a:bodyPr rtlCol="0" anchor="t" anchorCtr="0"/>
              <a:lstStyle/>
              <a:p>
                <a:pPr algn="ctr"/>
                <a:r>
                  <a:rPr lang="de-DE" sz="800" b="1" dirty="0"/>
                  <a:t>Krankenhaus Level II</a:t>
                </a:r>
              </a:p>
            </p:txBody>
          </p:sp>
        </p:grpSp>
        <p:sp>
          <p:nvSpPr>
            <p:cNvPr id="34" name="Rechteck 33">
              <a:extLst>
                <a:ext uri="{FF2B5EF4-FFF2-40B4-BE49-F238E27FC236}">
                  <a16:creationId xmlns:a16="http://schemas.microsoft.com/office/drawing/2014/main" id="{FB6E4FBF-EACD-B7E4-0164-3627355065E4}"/>
                </a:ext>
              </a:extLst>
            </p:cNvPr>
            <p:cNvSpPr/>
            <p:nvPr/>
          </p:nvSpPr>
          <p:spPr>
            <a:xfrm>
              <a:off x="6960096" y="5779585"/>
              <a:ext cx="1512168" cy="288808"/>
            </a:xfrm>
            <a:prstGeom prst="rect">
              <a:avLst/>
            </a:prstGeom>
            <a:ln w="9525">
              <a:solidFill>
                <a:srgbClr val="FFCC66"/>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800" dirty="0"/>
                <a:t>Leistungsgruppe B</a:t>
              </a:r>
            </a:p>
          </p:txBody>
        </p:sp>
        <p:sp>
          <p:nvSpPr>
            <p:cNvPr id="35" name="Rechteck 34">
              <a:extLst>
                <a:ext uri="{FF2B5EF4-FFF2-40B4-BE49-F238E27FC236}">
                  <a16:creationId xmlns:a16="http://schemas.microsoft.com/office/drawing/2014/main" id="{390E8AE0-09EA-0906-6BF4-1F9DFEBA6BAF}"/>
                </a:ext>
              </a:extLst>
            </p:cNvPr>
            <p:cNvSpPr/>
            <p:nvPr/>
          </p:nvSpPr>
          <p:spPr>
            <a:xfrm>
              <a:off x="6960096" y="6065807"/>
              <a:ext cx="1512168" cy="288808"/>
            </a:xfrm>
            <a:prstGeom prst="rect">
              <a:avLst/>
            </a:prstGeom>
            <a:ln w="9525">
              <a:solidFill>
                <a:srgbClr val="FFCC66"/>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800" dirty="0"/>
                <a:t>Leistungsgruppe D</a:t>
              </a:r>
            </a:p>
          </p:txBody>
        </p:sp>
        <p:sp>
          <p:nvSpPr>
            <p:cNvPr id="36" name="Rechteck 35">
              <a:extLst>
                <a:ext uri="{FF2B5EF4-FFF2-40B4-BE49-F238E27FC236}">
                  <a16:creationId xmlns:a16="http://schemas.microsoft.com/office/drawing/2014/main" id="{9DF06B8B-951A-E80E-201A-27F2CFBC9D86}"/>
                </a:ext>
              </a:extLst>
            </p:cNvPr>
            <p:cNvSpPr/>
            <p:nvPr/>
          </p:nvSpPr>
          <p:spPr>
            <a:xfrm>
              <a:off x="6960096" y="5476646"/>
              <a:ext cx="1512168" cy="877968"/>
            </a:xfrm>
            <a:prstGeom prst="rect">
              <a:avLst/>
            </a:prstGeom>
            <a:noFill/>
            <a:ln w="19050">
              <a:solidFill>
                <a:srgbClr val="FFCC66"/>
              </a:solidFill>
            </a:ln>
          </p:spPr>
          <p:style>
            <a:lnRef idx="2">
              <a:schemeClr val="dk1"/>
            </a:lnRef>
            <a:fillRef idx="1">
              <a:schemeClr val="lt1"/>
            </a:fillRef>
            <a:effectRef idx="0">
              <a:schemeClr val="dk1"/>
            </a:effectRef>
            <a:fontRef idx="minor">
              <a:schemeClr val="dk1"/>
            </a:fontRef>
          </p:style>
          <p:txBody>
            <a:bodyPr rtlCol="0" anchor="t" anchorCtr="0"/>
            <a:lstStyle/>
            <a:p>
              <a:pPr algn="ctr"/>
              <a:r>
                <a:rPr lang="de-DE" sz="800" b="1" dirty="0"/>
                <a:t>Krankenhaus Level I</a:t>
              </a:r>
            </a:p>
          </p:txBody>
        </p:sp>
        <p:sp>
          <p:nvSpPr>
            <p:cNvPr id="37" name="Flussdiagramm: Grenzstelle 36">
              <a:extLst>
                <a:ext uri="{FF2B5EF4-FFF2-40B4-BE49-F238E27FC236}">
                  <a16:creationId xmlns:a16="http://schemas.microsoft.com/office/drawing/2014/main" id="{8B57ABB6-8730-5BD2-9A3C-DABEA4C67BE9}"/>
                </a:ext>
              </a:extLst>
            </p:cNvPr>
            <p:cNvSpPr/>
            <p:nvPr/>
          </p:nvSpPr>
          <p:spPr>
            <a:xfrm>
              <a:off x="4871864" y="3077024"/>
              <a:ext cx="807146" cy="635504"/>
            </a:xfrm>
            <a:prstGeom prst="flowChartTerminator">
              <a:avLst/>
            </a:prstGeom>
            <a:gradFill flip="none" rotWithShape="1">
              <a:lin ang="10800000" scaled="1"/>
              <a:tileRect/>
            </a:grad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900" dirty="0"/>
                <a:t>Pflege-Budgets</a:t>
              </a:r>
            </a:p>
          </p:txBody>
        </p:sp>
        <p:sp>
          <p:nvSpPr>
            <p:cNvPr id="38" name="Flussdiagramm: Grenzstelle 37">
              <a:extLst>
                <a:ext uri="{FF2B5EF4-FFF2-40B4-BE49-F238E27FC236}">
                  <a16:creationId xmlns:a16="http://schemas.microsoft.com/office/drawing/2014/main" id="{4FE0E065-CD61-C5EC-AC12-EF1942273EA3}"/>
                </a:ext>
              </a:extLst>
            </p:cNvPr>
            <p:cNvSpPr/>
            <p:nvPr/>
          </p:nvSpPr>
          <p:spPr>
            <a:xfrm>
              <a:off x="4672402" y="3873616"/>
              <a:ext cx="990288" cy="635504"/>
            </a:xfrm>
            <a:prstGeom prst="flowChartTerminator">
              <a:avLst/>
            </a:prstGeom>
            <a:gradFill flip="none" rotWithShape="1">
              <a:gsLst>
                <a:gs pos="0">
                  <a:schemeClr val="accent3">
                    <a:tint val="50000"/>
                    <a:satMod val="300000"/>
                  </a:schemeClr>
                </a:gs>
                <a:gs pos="35000">
                  <a:schemeClr val="accent3">
                    <a:tint val="37000"/>
                    <a:satMod val="300000"/>
                  </a:schemeClr>
                </a:gs>
                <a:gs pos="100000">
                  <a:srgbClr val="DBF5F9"/>
                </a:gs>
              </a:gsLst>
              <a:lin ang="10800000" scaled="1"/>
              <a:tileRec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900" dirty="0"/>
                <a:t>Leistungs-Vergütung</a:t>
              </a:r>
            </a:p>
          </p:txBody>
        </p:sp>
        <p:sp>
          <p:nvSpPr>
            <p:cNvPr id="39" name="Pfeil: nach unten 38">
              <a:extLst>
                <a:ext uri="{FF2B5EF4-FFF2-40B4-BE49-F238E27FC236}">
                  <a16:creationId xmlns:a16="http://schemas.microsoft.com/office/drawing/2014/main" id="{7644B3D7-FE2A-0807-6260-5C4AC5E4813F}"/>
                </a:ext>
              </a:extLst>
            </p:cNvPr>
            <p:cNvSpPr/>
            <p:nvPr/>
          </p:nvSpPr>
          <p:spPr>
            <a:xfrm>
              <a:off x="1443733" y="3735335"/>
              <a:ext cx="504056" cy="343806"/>
            </a:xfrm>
            <a:prstGeom prst="downArrow">
              <a:avLst/>
            </a:prstGeom>
            <a:ln>
              <a:solidFill>
                <a:srgbClr val="FFC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de-DE" sz="1000" dirty="0"/>
            </a:p>
          </p:txBody>
        </p:sp>
        <p:cxnSp>
          <p:nvCxnSpPr>
            <p:cNvPr id="40" name="Verbinder: gewinkelt 39">
              <a:extLst>
                <a:ext uri="{FF2B5EF4-FFF2-40B4-BE49-F238E27FC236}">
                  <a16:creationId xmlns:a16="http://schemas.microsoft.com/office/drawing/2014/main" id="{D8698ACB-879F-983B-015D-88517254F731}"/>
                </a:ext>
              </a:extLst>
            </p:cNvPr>
            <p:cNvCxnSpPr>
              <a:stCxn id="51" idx="3"/>
              <a:endCxn id="17" idx="1"/>
            </p:cNvCxnSpPr>
            <p:nvPr/>
          </p:nvCxnSpPr>
          <p:spPr>
            <a:xfrm flipV="1">
              <a:off x="2693844" y="4983618"/>
              <a:ext cx="881876" cy="718194"/>
            </a:xfrm>
            <a:prstGeom prst="bentConnector3">
              <a:avLst/>
            </a:prstGeom>
            <a:ln w="76200">
              <a:solidFill>
                <a:srgbClr val="FFC74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Verbinder: gewinkelt 40">
              <a:extLst>
                <a:ext uri="{FF2B5EF4-FFF2-40B4-BE49-F238E27FC236}">
                  <a16:creationId xmlns:a16="http://schemas.microsoft.com/office/drawing/2014/main" id="{B05B0437-66F3-3745-1E8A-3C697ACA7EA4}"/>
                </a:ext>
              </a:extLst>
            </p:cNvPr>
            <p:cNvCxnSpPr>
              <a:cxnSpLocks/>
              <a:stCxn id="51" idx="3"/>
              <a:endCxn id="18" idx="1"/>
            </p:cNvCxnSpPr>
            <p:nvPr/>
          </p:nvCxnSpPr>
          <p:spPr>
            <a:xfrm flipV="1">
              <a:off x="2693844" y="5340435"/>
              <a:ext cx="881876" cy="361377"/>
            </a:xfrm>
            <a:prstGeom prst="bentConnector3">
              <a:avLst/>
            </a:prstGeom>
            <a:ln w="76200">
              <a:solidFill>
                <a:srgbClr val="FFC74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Verbinder: gewinkelt 41">
              <a:extLst>
                <a:ext uri="{FF2B5EF4-FFF2-40B4-BE49-F238E27FC236}">
                  <a16:creationId xmlns:a16="http://schemas.microsoft.com/office/drawing/2014/main" id="{A24027B3-45D6-F63C-B6B6-5373CA163A74}"/>
                </a:ext>
              </a:extLst>
            </p:cNvPr>
            <p:cNvCxnSpPr>
              <a:cxnSpLocks/>
              <a:stCxn id="51" idx="3"/>
              <a:endCxn id="19" idx="1"/>
            </p:cNvCxnSpPr>
            <p:nvPr/>
          </p:nvCxnSpPr>
          <p:spPr>
            <a:xfrm flipV="1">
              <a:off x="2693844" y="5700475"/>
              <a:ext cx="881876" cy="1337"/>
            </a:xfrm>
            <a:prstGeom prst="bentConnector3">
              <a:avLst/>
            </a:prstGeom>
            <a:ln w="76200">
              <a:solidFill>
                <a:srgbClr val="FFC74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Verbinder: gewinkelt 42">
              <a:extLst>
                <a:ext uri="{FF2B5EF4-FFF2-40B4-BE49-F238E27FC236}">
                  <a16:creationId xmlns:a16="http://schemas.microsoft.com/office/drawing/2014/main" id="{0CF0789E-0462-5E04-8B90-FAA6AAF92EEE}"/>
                </a:ext>
              </a:extLst>
            </p:cNvPr>
            <p:cNvCxnSpPr>
              <a:cxnSpLocks/>
              <a:stCxn id="51" idx="3"/>
              <a:endCxn id="20" idx="1"/>
            </p:cNvCxnSpPr>
            <p:nvPr/>
          </p:nvCxnSpPr>
          <p:spPr>
            <a:xfrm>
              <a:off x="2693844" y="5701812"/>
              <a:ext cx="881876" cy="359109"/>
            </a:xfrm>
            <a:prstGeom prst="bentConnector3">
              <a:avLst/>
            </a:prstGeom>
            <a:ln w="76200">
              <a:solidFill>
                <a:srgbClr val="FFC74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Verbinder: gewinkelt 43">
              <a:extLst>
                <a:ext uri="{FF2B5EF4-FFF2-40B4-BE49-F238E27FC236}">
                  <a16:creationId xmlns:a16="http://schemas.microsoft.com/office/drawing/2014/main" id="{5527AFC8-0CA2-C1B5-BFFE-100E8C0662A6}"/>
                </a:ext>
              </a:extLst>
            </p:cNvPr>
            <p:cNvCxnSpPr>
              <a:cxnSpLocks/>
              <a:stCxn id="51" idx="3"/>
              <a:endCxn id="21" idx="1"/>
            </p:cNvCxnSpPr>
            <p:nvPr/>
          </p:nvCxnSpPr>
          <p:spPr>
            <a:xfrm>
              <a:off x="2693844" y="5701812"/>
              <a:ext cx="881876" cy="715520"/>
            </a:xfrm>
            <a:prstGeom prst="bentConnector3">
              <a:avLst/>
            </a:prstGeom>
            <a:ln w="76200">
              <a:solidFill>
                <a:srgbClr val="FFC74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Verbinder: gewinkelt 44">
              <a:extLst>
                <a:ext uri="{FF2B5EF4-FFF2-40B4-BE49-F238E27FC236}">
                  <a16:creationId xmlns:a16="http://schemas.microsoft.com/office/drawing/2014/main" id="{ED7F5195-48C9-8303-7EF8-36276C6BF8CB}"/>
                </a:ext>
              </a:extLst>
            </p:cNvPr>
            <p:cNvCxnSpPr>
              <a:cxnSpLocks/>
              <a:stCxn id="17" idx="3"/>
              <a:endCxn id="23" idx="1"/>
            </p:cNvCxnSpPr>
            <p:nvPr/>
          </p:nvCxnSpPr>
          <p:spPr>
            <a:xfrm flipV="1">
              <a:off x="5375920" y="1630482"/>
              <a:ext cx="1584176" cy="3353136"/>
            </a:xfrm>
            <a:prstGeom prst="bentConnector3">
              <a:avLst>
                <a:gd name="adj1" fmla="val 22394"/>
              </a:avLst>
            </a:prstGeom>
            <a:ln w="57150">
              <a:solidFill>
                <a:srgbClr val="CC66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Verbinder: gewinkelt 45">
              <a:extLst>
                <a:ext uri="{FF2B5EF4-FFF2-40B4-BE49-F238E27FC236}">
                  <a16:creationId xmlns:a16="http://schemas.microsoft.com/office/drawing/2014/main" id="{5B54FD8F-D756-200E-5E55-E3BE70A77168}"/>
                </a:ext>
              </a:extLst>
            </p:cNvPr>
            <p:cNvCxnSpPr>
              <a:cxnSpLocks/>
              <a:stCxn id="18" idx="3"/>
              <a:endCxn id="24" idx="1"/>
            </p:cNvCxnSpPr>
            <p:nvPr/>
          </p:nvCxnSpPr>
          <p:spPr>
            <a:xfrm flipV="1">
              <a:off x="5375920" y="1916704"/>
              <a:ext cx="1584176" cy="3423731"/>
            </a:xfrm>
            <a:prstGeom prst="bentConnector3">
              <a:avLst>
                <a:gd name="adj1" fmla="val 22952"/>
              </a:avLst>
            </a:prstGeom>
            <a:ln w="57150">
              <a:solidFill>
                <a:srgbClr val="CC66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Verbinder: gewinkelt 46">
              <a:extLst>
                <a:ext uri="{FF2B5EF4-FFF2-40B4-BE49-F238E27FC236}">
                  <a16:creationId xmlns:a16="http://schemas.microsoft.com/office/drawing/2014/main" id="{5A0C416F-8D61-5BAD-BC89-739A257884D2}"/>
                </a:ext>
              </a:extLst>
            </p:cNvPr>
            <p:cNvCxnSpPr>
              <a:cxnSpLocks/>
              <a:stCxn id="19" idx="3"/>
              <a:endCxn id="25" idx="1"/>
            </p:cNvCxnSpPr>
            <p:nvPr/>
          </p:nvCxnSpPr>
          <p:spPr>
            <a:xfrm flipV="1">
              <a:off x="5375920" y="2205511"/>
              <a:ext cx="1584176" cy="3494964"/>
            </a:xfrm>
            <a:prstGeom prst="bentConnector3">
              <a:avLst>
                <a:gd name="adj1" fmla="val 23510"/>
              </a:avLst>
            </a:prstGeom>
            <a:ln w="57150">
              <a:solidFill>
                <a:srgbClr val="CC66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Verbinder: gewinkelt 47">
              <a:extLst>
                <a:ext uri="{FF2B5EF4-FFF2-40B4-BE49-F238E27FC236}">
                  <a16:creationId xmlns:a16="http://schemas.microsoft.com/office/drawing/2014/main" id="{E2153902-7E2E-EA0B-A954-CEF7CFB7C6AC}"/>
                </a:ext>
              </a:extLst>
            </p:cNvPr>
            <p:cNvCxnSpPr>
              <a:cxnSpLocks/>
              <a:stCxn id="20" idx="3"/>
              <a:endCxn id="26" idx="1"/>
            </p:cNvCxnSpPr>
            <p:nvPr/>
          </p:nvCxnSpPr>
          <p:spPr>
            <a:xfrm flipV="1">
              <a:off x="5375920" y="2494644"/>
              <a:ext cx="1584176" cy="3566277"/>
            </a:xfrm>
            <a:prstGeom prst="bentConnector3">
              <a:avLst>
                <a:gd name="adj1" fmla="val 23510"/>
              </a:avLst>
            </a:prstGeom>
            <a:ln w="57150">
              <a:solidFill>
                <a:srgbClr val="CC66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Verbinder: gewinkelt 48">
              <a:extLst>
                <a:ext uri="{FF2B5EF4-FFF2-40B4-BE49-F238E27FC236}">
                  <a16:creationId xmlns:a16="http://schemas.microsoft.com/office/drawing/2014/main" id="{90C03D46-361A-ED31-693E-E8B064B05871}"/>
                </a:ext>
              </a:extLst>
            </p:cNvPr>
            <p:cNvCxnSpPr>
              <a:cxnSpLocks/>
              <a:stCxn id="21" idx="3"/>
              <a:endCxn id="27" idx="1"/>
            </p:cNvCxnSpPr>
            <p:nvPr/>
          </p:nvCxnSpPr>
          <p:spPr>
            <a:xfrm flipV="1">
              <a:off x="5375920" y="2780541"/>
              <a:ext cx="1584176" cy="3636791"/>
            </a:xfrm>
            <a:prstGeom prst="bentConnector3">
              <a:avLst>
                <a:gd name="adj1" fmla="val 23510"/>
              </a:avLst>
            </a:prstGeom>
            <a:ln w="57150">
              <a:solidFill>
                <a:srgbClr val="CC6600"/>
              </a:solidFill>
              <a:tailEnd type="triangle"/>
            </a:ln>
          </p:spPr>
          <p:style>
            <a:lnRef idx="1">
              <a:schemeClr val="accent1"/>
            </a:lnRef>
            <a:fillRef idx="0">
              <a:schemeClr val="accent1"/>
            </a:fillRef>
            <a:effectRef idx="0">
              <a:schemeClr val="accent1"/>
            </a:effectRef>
            <a:fontRef idx="minor">
              <a:schemeClr val="tx1"/>
            </a:fontRef>
          </p:style>
        </p:cxnSp>
        <p:sp>
          <p:nvSpPr>
            <p:cNvPr id="50" name="Rechteck 49">
              <a:extLst>
                <a:ext uri="{FF2B5EF4-FFF2-40B4-BE49-F238E27FC236}">
                  <a16:creationId xmlns:a16="http://schemas.microsoft.com/office/drawing/2014/main" id="{3CBA77D9-338D-7109-71C6-EE02D38CCFF2}"/>
                </a:ext>
              </a:extLst>
            </p:cNvPr>
            <p:cNvSpPr/>
            <p:nvPr/>
          </p:nvSpPr>
          <p:spPr>
            <a:xfrm>
              <a:off x="614332" y="4156499"/>
              <a:ext cx="2084244" cy="597127"/>
            </a:xfrm>
            <a:prstGeom prst="rect">
              <a:avLst/>
            </a:prstGeom>
            <a:gradFill flip="none" rotWithShape="1">
              <a:gsLst>
                <a:gs pos="0">
                  <a:srgbClr val="CC6600"/>
                </a:gs>
                <a:gs pos="100000">
                  <a:srgbClr val="FFC746"/>
                </a:gs>
              </a:gsLst>
              <a:lin ang="0" scaled="1"/>
              <a:tileRec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900" dirty="0"/>
                <a:t>Vorhaltebudget</a:t>
              </a:r>
            </a:p>
          </p:txBody>
        </p:sp>
        <p:sp>
          <p:nvSpPr>
            <p:cNvPr id="51" name="Rechteck: abgerundete Ecken 50">
              <a:extLst>
                <a:ext uri="{FF2B5EF4-FFF2-40B4-BE49-F238E27FC236}">
                  <a16:creationId xmlns:a16="http://schemas.microsoft.com/office/drawing/2014/main" id="{C0F36997-AE8A-D5C7-834F-679AFF365CD6}"/>
                </a:ext>
              </a:extLst>
            </p:cNvPr>
            <p:cNvSpPr/>
            <p:nvPr/>
          </p:nvSpPr>
          <p:spPr>
            <a:xfrm>
              <a:off x="619065" y="5130975"/>
              <a:ext cx="2074779" cy="1141673"/>
            </a:xfrm>
            <a:prstGeom prst="roundRect">
              <a:avLst/>
            </a:prstGeom>
            <a:blipFill>
              <a:blip r:embed="rId2" cstate="screen">
                <a:extLst>
                  <a:ext uri="{28A0092B-C50C-407E-A947-70E740481C1C}">
                    <a14:useLocalDpi xmlns:a14="http://schemas.microsoft.com/office/drawing/2010/main"/>
                  </a:ext>
                </a:extLst>
              </a:blip>
              <a:stretch>
                <a:fillRect/>
              </a:stretch>
            </a:blipFill>
            <a:ln>
              <a:solidFill>
                <a:srgbClr val="FFC746"/>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000" b="1" dirty="0">
                  <a:solidFill>
                    <a:schemeClr val="bg1"/>
                  </a:solidFill>
                  <a:effectLst>
                    <a:outerShdw blurRad="38100" dist="38100" dir="2700000" algn="tl">
                      <a:srgbClr val="000000">
                        <a:alpha val="43137"/>
                      </a:srgbClr>
                    </a:outerShdw>
                  </a:effectLst>
                </a:rPr>
                <a:t>Bundesamt für Soziale Sicherung (BAS)</a:t>
              </a:r>
            </a:p>
          </p:txBody>
        </p:sp>
        <p:sp>
          <p:nvSpPr>
            <p:cNvPr id="52" name="Rechteck 51">
              <a:extLst>
                <a:ext uri="{FF2B5EF4-FFF2-40B4-BE49-F238E27FC236}">
                  <a16:creationId xmlns:a16="http://schemas.microsoft.com/office/drawing/2014/main" id="{A09EDD08-08E2-5161-6FD9-DEF96883473C}"/>
                </a:ext>
              </a:extLst>
            </p:cNvPr>
            <p:cNvSpPr/>
            <p:nvPr/>
          </p:nvSpPr>
          <p:spPr>
            <a:xfrm>
              <a:off x="10764914" y="2992850"/>
              <a:ext cx="864096" cy="2127053"/>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solidFill>
                <a:sysClr val="windowText" lastClr="000000"/>
              </a:solidFill>
            </a:ln>
            <a:effectLst>
              <a:outerShdw blurRad="57150" dist="19050" dir="5400000" algn="ctr" rotWithShape="0">
                <a:srgbClr val="000000">
                  <a:alpha val="63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rPr>
                <a:t>Bundes-länder</a:t>
              </a:r>
            </a:p>
            <a:p>
              <a:pPr marL="0" marR="0" lvl="0" indent="0" algn="ctr" defTabSz="914400" eaLnBrk="1" fontAlgn="auto" latinLnBrk="0" hangingPunct="1">
                <a:lnSpc>
                  <a:spcPct val="100000"/>
                </a:lnSpc>
                <a:spcBef>
                  <a:spcPts val="0"/>
                </a:spcBef>
                <a:spcAft>
                  <a:spcPts val="0"/>
                </a:spcAft>
                <a:buClrTx/>
                <a:buSzTx/>
                <a:buFontTx/>
                <a:buNone/>
                <a:tabLst/>
                <a:defRPr/>
              </a:pPr>
              <a:endParaRPr lang="de-DE" sz="1050" kern="0" dirty="0">
                <a:ln w="0"/>
                <a:solidFill>
                  <a:prstClr val="black"/>
                </a:solidFill>
                <a:effectLst>
                  <a:outerShdw blurRad="38100" dist="19050" dir="2700000" algn="tl" rotWithShape="0">
                    <a:prstClr val="black">
                      <a:alpha val="40000"/>
                    </a:prstClr>
                  </a:outerShdw>
                </a:effectLst>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sz="1050" kern="0" dirty="0">
                <a:ln w="0"/>
                <a:solidFill>
                  <a:prstClr val="black"/>
                </a:solidFill>
                <a:effectLst>
                  <a:outerShdw blurRad="38100" dist="19050" dir="2700000" algn="tl" rotWithShape="0">
                    <a:prstClr val="black">
                      <a:alpha val="40000"/>
                    </a:prstClr>
                  </a:outerShdw>
                </a:effectLst>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9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Leistungs-gruppen-planung</a:t>
              </a:r>
            </a:p>
          </p:txBody>
        </p:sp>
        <p:pic>
          <p:nvPicPr>
            <p:cNvPr id="53" name="Picture 11">
              <a:extLst>
                <a:ext uri="{FF2B5EF4-FFF2-40B4-BE49-F238E27FC236}">
                  <a16:creationId xmlns:a16="http://schemas.microsoft.com/office/drawing/2014/main" id="{D1CC670E-6FB9-8FA1-345D-8B3F63EC1C4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849671" y="3787082"/>
              <a:ext cx="694581" cy="538146"/>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Verbinder: gewinkelt 53">
              <a:extLst>
                <a:ext uri="{FF2B5EF4-FFF2-40B4-BE49-F238E27FC236}">
                  <a16:creationId xmlns:a16="http://schemas.microsoft.com/office/drawing/2014/main" id="{0447B195-C855-48F6-2FF3-A28E03E61B75}"/>
                </a:ext>
              </a:extLst>
            </p:cNvPr>
            <p:cNvCxnSpPr>
              <a:cxnSpLocks/>
              <a:stCxn id="52" idx="0"/>
              <a:endCxn id="62" idx="3"/>
            </p:cNvCxnSpPr>
            <p:nvPr/>
          </p:nvCxnSpPr>
          <p:spPr>
            <a:xfrm rot="16200000" flipV="1">
              <a:off x="10170701" y="1966588"/>
              <a:ext cx="1052351" cy="1000173"/>
            </a:xfrm>
            <a:prstGeom prst="bentConnector2">
              <a:avLst/>
            </a:prstGeom>
            <a:ln w="76200">
              <a:solidFill>
                <a:srgbClr val="96969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Verbinder: gewinkelt 54">
              <a:extLst>
                <a:ext uri="{FF2B5EF4-FFF2-40B4-BE49-F238E27FC236}">
                  <a16:creationId xmlns:a16="http://schemas.microsoft.com/office/drawing/2014/main" id="{054D5A1E-AF15-26CD-E3B8-D3C8C1206AC6}"/>
                </a:ext>
              </a:extLst>
            </p:cNvPr>
            <p:cNvCxnSpPr>
              <a:cxnSpLocks/>
              <a:stCxn id="52" idx="2"/>
              <a:endCxn id="69" idx="3"/>
            </p:cNvCxnSpPr>
            <p:nvPr/>
          </p:nvCxnSpPr>
          <p:spPr>
            <a:xfrm rot="5400000">
              <a:off x="10225795" y="4864487"/>
              <a:ext cx="715752" cy="1226584"/>
            </a:xfrm>
            <a:prstGeom prst="bentConnector2">
              <a:avLst/>
            </a:prstGeom>
            <a:ln w="38100">
              <a:solidFill>
                <a:srgbClr val="96969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Verbinder: gewinkelt 55">
              <a:extLst>
                <a:ext uri="{FF2B5EF4-FFF2-40B4-BE49-F238E27FC236}">
                  <a16:creationId xmlns:a16="http://schemas.microsoft.com/office/drawing/2014/main" id="{78925E54-0278-5ADB-B8CF-D8897C2E52DA}"/>
                </a:ext>
              </a:extLst>
            </p:cNvPr>
            <p:cNvCxnSpPr>
              <a:cxnSpLocks/>
              <a:stCxn id="52" idx="1"/>
              <a:endCxn id="63" idx="3"/>
            </p:cNvCxnSpPr>
            <p:nvPr/>
          </p:nvCxnSpPr>
          <p:spPr>
            <a:xfrm rot="10800000">
              <a:off x="10088651" y="4056157"/>
              <a:ext cx="676264" cy="221"/>
            </a:xfrm>
            <a:prstGeom prst="bentConnector3">
              <a:avLst>
                <a:gd name="adj1" fmla="val 50000"/>
              </a:avLst>
            </a:prstGeom>
            <a:ln w="57150">
              <a:solidFill>
                <a:srgbClr val="96969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Verbinder: gewinkelt 56">
              <a:extLst>
                <a:ext uri="{FF2B5EF4-FFF2-40B4-BE49-F238E27FC236}">
                  <a16:creationId xmlns:a16="http://schemas.microsoft.com/office/drawing/2014/main" id="{557B96BD-FF09-A5AC-6C07-FDFEDA4ACD06}"/>
                </a:ext>
              </a:extLst>
            </p:cNvPr>
            <p:cNvCxnSpPr>
              <a:cxnSpLocks/>
              <a:stCxn id="12" idx="2"/>
              <a:endCxn id="14" idx="0"/>
            </p:cNvCxnSpPr>
            <p:nvPr/>
          </p:nvCxnSpPr>
          <p:spPr>
            <a:xfrm rot="5400000">
              <a:off x="2041176" y="1721142"/>
              <a:ext cx="404431" cy="3600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Verbinder: gewinkelt 57">
              <a:extLst>
                <a:ext uri="{FF2B5EF4-FFF2-40B4-BE49-F238E27FC236}">
                  <a16:creationId xmlns:a16="http://schemas.microsoft.com/office/drawing/2014/main" id="{EC8EBE73-810D-B46E-B975-D45FF216416B}"/>
                </a:ext>
              </a:extLst>
            </p:cNvPr>
            <p:cNvCxnSpPr>
              <a:cxnSpLocks/>
              <a:stCxn id="12" idx="2"/>
              <a:endCxn id="15" idx="0"/>
            </p:cNvCxnSpPr>
            <p:nvPr/>
          </p:nvCxnSpPr>
          <p:spPr>
            <a:xfrm rot="16200000" flipH="1">
              <a:off x="2941177" y="1181141"/>
              <a:ext cx="404431" cy="144000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Verbinder: gewinkelt 58">
              <a:extLst>
                <a:ext uri="{FF2B5EF4-FFF2-40B4-BE49-F238E27FC236}">
                  <a16:creationId xmlns:a16="http://schemas.microsoft.com/office/drawing/2014/main" id="{0C42F903-81BF-62D5-858B-BF3D3F177B57}"/>
                </a:ext>
              </a:extLst>
            </p:cNvPr>
            <p:cNvCxnSpPr>
              <a:cxnSpLocks/>
              <a:stCxn id="14" idx="2"/>
              <a:endCxn id="13" idx="0"/>
            </p:cNvCxnSpPr>
            <p:nvPr/>
          </p:nvCxnSpPr>
          <p:spPr>
            <a:xfrm rot="5400000">
              <a:off x="1612799" y="2690375"/>
              <a:ext cx="533556" cy="36763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Verbinder: gewinkelt 59">
              <a:extLst>
                <a:ext uri="{FF2B5EF4-FFF2-40B4-BE49-F238E27FC236}">
                  <a16:creationId xmlns:a16="http://schemas.microsoft.com/office/drawing/2014/main" id="{62C5D006-177A-0E81-20E9-E7429CF6B0DF}"/>
                </a:ext>
              </a:extLst>
            </p:cNvPr>
            <p:cNvCxnSpPr>
              <a:cxnSpLocks/>
              <a:stCxn id="14" idx="2"/>
              <a:endCxn id="16" idx="0"/>
            </p:cNvCxnSpPr>
            <p:nvPr/>
          </p:nvCxnSpPr>
          <p:spPr>
            <a:xfrm rot="16200000" flipH="1">
              <a:off x="2156654" y="2514150"/>
              <a:ext cx="533556" cy="72008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Pfeil: nach unten 60">
              <a:extLst>
                <a:ext uri="{FF2B5EF4-FFF2-40B4-BE49-F238E27FC236}">
                  <a16:creationId xmlns:a16="http://schemas.microsoft.com/office/drawing/2014/main" id="{B25B80B5-287A-4C09-1ED6-5F31B8CFA1A7}"/>
                </a:ext>
              </a:extLst>
            </p:cNvPr>
            <p:cNvSpPr/>
            <p:nvPr/>
          </p:nvSpPr>
          <p:spPr>
            <a:xfrm>
              <a:off x="1443733" y="4776097"/>
              <a:ext cx="504056" cy="343806"/>
            </a:xfrm>
            <a:prstGeom prst="downArrow">
              <a:avLst/>
            </a:prstGeom>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000" dirty="0" err="1"/>
            </a:p>
          </p:txBody>
        </p:sp>
        <p:pic>
          <p:nvPicPr>
            <p:cNvPr id="62" name="Grafik 61">
              <a:extLst>
                <a:ext uri="{FF2B5EF4-FFF2-40B4-BE49-F238E27FC236}">
                  <a16:creationId xmlns:a16="http://schemas.microsoft.com/office/drawing/2014/main" id="{BB1B9B0A-EB50-7D14-C827-7A621500E5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5098" y="1054511"/>
              <a:ext cx="1831692" cy="1771974"/>
            </a:xfrm>
            <a:prstGeom prst="rect">
              <a:avLst/>
            </a:prstGeom>
          </p:spPr>
        </p:pic>
        <p:pic>
          <p:nvPicPr>
            <p:cNvPr id="63" name="Grafik 62">
              <a:extLst>
                <a:ext uri="{FF2B5EF4-FFF2-40B4-BE49-F238E27FC236}">
                  <a16:creationId xmlns:a16="http://schemas.microsoft.com/office/drawing/2014/main" id="{12B055F5-774E-08E6-2DBE-3E48C90A12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61325" y="3470318"/>
              <a:ext cx="1627324" cy="1171674"/>
            </a:xfrm>
            <a:prstGeom prst="rect">
              <a:avLst/>
            </a:prstGeom>
          </p:spPr>
        </p:pic>
        <p:sp>
          <p:nvSpPr>
            <p:cNvPr id="64" name="Rechteck 63">
              <a:extLst>
                <a:ext uri="{FF2B5EF4-FFF2-40B4-BE49-F238E27FC236}">
                  <a16:creationId xmlns:a16="http://schemas.microsoft.com/office/drawing/2014/main" id="{492B8BA9-F6D7-2418-FCAD-DB2744472026}"/>
                </a:ext>
              </a:extLst>
            </p:cNvPr>
            <p:cNvSpPr/>
            <p:nvPr/>
          </p:nvSpPr>
          <p:spPr>
            <a:xfrm rot="16200000">
              <a:off x="5051330" y="4241440"/>
              <a:ext cx="1831052" cy="288807"/>
            </a:xfrm>
            <a:prstGeom prst="rect">
              <a:avLst/>
            </a:prstGeom>
            <a:gradFill flip="none" rotWithShape="1">
              <a:gsLst>
                <a:gs pos="0">
                  <a:srgbClr val="CC6600"/>
                </a:gs>
                <a:gs pos="100000">
                  <a:srgbClr val="FFC746"/>
                </a:gs>
              </a:gsLst>
              <a:lin ang="0" scaled="1"/>
              <a:tileRec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700" dirty="0"/>
                <a:t>Qualität, Bevölkerung, Menge</a:t>
              </a:r>
            </a:p>
          </p:txBody>
        </p:sp>
        <p:sp>
          <p:nvSpPr>
            <p:cNvPr id="65" name="Rechteck 64">
              <a:extLst>
                <a:ext uri="{FF2B5EF4-FFF2-40B4-BE49-F238E27FC236}">
                  <a16:creationId xmlns:a16="http://schemas.microsoft.com/office/drawing/2014/main" id="{ABA8EB83-FF28-1FA0-3027-18D8E823AEBF}"/>
                </a:ext>
              </a:extLst>
            </p:cNvPr>
            <p:cNvSpPr/>
            <p:nvPr/>
          </p:nvSpPr>
          <p:spPr>
            <a:xfrm>
              <a:off x="3503792" y="3140968"/>
              <a:ext cx="720000" cy="504055"/>
            </a:xfrm>
            <a:prstGeom prst="rect">
              <a:avLst/>
            </a:prstGeom>
            <a:gradFill flip="none" rotWithShape="1">
              <a:lin ang="10800000" scaled="1"/>
              <a:tileRect/>
            </a:grad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900" dirty="0"/>
                <a:t>Pflege-kosten-Anteil</a:t>
              </a:r>
            </a:p>
          </p:txBody>
        </p:sp>
        <p:cxnSp>
          <p:nvCxnSpPr>
            <p:cNvPr id="66" name="Verbinder: gewinkelt 65">
              <a:extLst>
                <a:ext uri="{FF2B5EF4-FFF2-40B4-BE49-F238E27FC236}">
                  <a16:creationId xmlns:a16="http://schemas.microsoft.com/office/drawing/2014/main" id="{87E96C3B-0B70-0BEB-5BB2-526007DB6AFE}"/>
                </a:ext>
              </a:extLst>
            </p:cNvPr>
            <p:cNvCxnSpPr>
              <a:cxnSpLocks/>
              <a:stCxn id="15" idx="2"/>
              <a:endCxn id="65" idx="0"/>
            </p:cNvCxnSpPr>
            <p:nvPr/>
          </p:nvCxnSpPr>
          <p:spPr>
            <a:xfrm rot="16200000" flipH="1">
              <a:off x="3596814" y="2873990"/>
              <a:ext cx="533556" cy="4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Verbinder: gewinkelt 66">
              <a:extLst>
                <a:ext uri="{FF2B5EF4-FFF2-40B4-BE49-F238E27FC236}">
                  <a16:creationId xmlns:a16="http://schemas.microsoft.com/office/drawing/2014/main" id="{39D9CF65-BFB5-0AD5-83BC-7FEF2536370A}"/>
                </a:ext>
              </a:extLst>
            </p:cNvPr>
            <p:cNvCxnSpPr>
              <a:cxnSpLocks/>
              <a:stCxn id="65" idx="3"/>
              <a:endCxn id="37" idx="1"/>
            </p:cNvCxnSpPr>
            <p:nvPr/>
          </p:nvCxnSpPr>
          <p:spPr>
            <a:xfrm>
              <a:off x="4223792" y="3392996"/>
              <a:ext cx="648072" cy="1780"/>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Verbinder: gewinkelt 67">
              <a:extLst>
                <a:ext uri="{FF2B5EF4-FFF2-40B4-BE49-F238E27FC236}">
                  <a16:creationId xmlns:a16="http://schemas.microsoft.com/office/drawing/2014/main" id="{A40F9AC9-C309-D629-5C81-5874ABE8E481}"/>
                </a:ext>
              </a:extLst>
            </p:cNvPr>
            <p:cNvCxnSpPr>
              <a:cxnSpLocks/>
              <a:stCxn id="16" idx="2"/>
              <a:endCxn id="38" idx="1"/>
            </p:cNvCxnSpPr>
            <p:nvPr/>
          </p:nvCxnSpPr>
          <p:spPr>
            <a:xfrm rot="16200000" flipH="1">
              <a:off x="3454765" y="2973730"/>
              <a:ext cx="546345" cy="1888930"/>
            </a:xfrm>
            <a:prstGeom prst="bentConnector2">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69" name="Grafik 68">
              <a:extLst>
                <a:ext uri="{FF2B5EF4-FFF2-40B4-BE49-F238E27FC236}">
                  <a16:creationId xmlns:a16="http://schemas.microsoft.com/office/drawing/2014/main" id="{FDBFE5DE-B026-1DED-A066-63B4312840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79595" y="5461099"/>
              <a:ext cx="1390784" cy="749112"/>
            </a:xfrm>
            <a:prstGeom prst="rect">
              <a:avLst/>
            </a:prstGeom>
          </p:spPr>
        </p:pic>
      </p:grpSp>
      <p:pic>
        <p:nvPicPr>
          <p:cNvPr id="71" name="Grafik 70">
            <a:extLst>
              <a:ext uri="{FF2B5EF4-FFF2-40B4-BE49-F238E27FC236}">
                <a16:creationId xmlns:a16="http://schemas.microsoft.com/office/drawing/2014/main" id="{71AF6A5E-E87A-80E9-D308-6F65F5A607E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549743" y="1752299"/>
            <a:ext cx="2074649" cy="747914"/>
          </a:xfrm>
          <a:prstGeom prst="roundRect">
            <a:avLst>
              <a:gd name="adj" fmla="val 16667"/>
            </a:avLst>
          </a:prstGeom>
          <a:solidFill>
            <a:schemeClr val="bg1"/>
          </a:solidFill>
          <a:ln w="19050">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9" name="Flussdiagramm: Mehrere Dokumente 78">
            <a:extLst>
              <a:ext uri="{FF2B5EF4-FFF2-40B4-BE49-F238E27FC236}">
                <a16:creationId xmlns:a16="http://schemas.microsoft.com/office/drawing/2014/main" id="{DD0ED344-532E-AC40-F0D3-BCB1E2BFB232}"/>
              </a:ext>
            </a:extLst>
          </p:cNvPr>
          <p:cNvSpPr/>
          <p:nvPr/>
        </p:nvSpPr>
        <p:spPr>
          <a:xfrm>
            <a:off x="10193006" y="1472733"/>
            <a:ext cx="1165920" cy="1829149"/>
          </a:xfrm>
          <a:prstGeom prst="flowChartMultidocument">
            <a:avLst/>
          </a:prstGeom>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t>Nachweise</a:t>
            </a:r>
          </a:p>
        </p:txBody>
      </p:sp>
      <p:sp>
        <p:nvSpPr>
          <p:cNvPr id="3" name="Datumsplatzhalter 2">
            <a:extLst>
              <a:ext uri="{FF2B5EF4-FFF2-40B4-BE49-F238E27FC236}">
                <a16:creationId xmlns:a16="http://schemas.microsoft.com/office/drawing/2014/main" id="{95C589AD-434B-258E-03CD-8F51F4290FE6}"/>
              </a:ext>
            </a:extLst>
          </p:cNvPr>
          <p:cNvSpPr>
            <a:spLocks noGrp="1"/>
          </p:cNvSpPr>
          <p:nvPr>
            <p:ph type="dt" sz="half" idx="10"/>
          </p:nvPr>
        </p:nvSpPr>
        <p:spPr/>
        <p:txBody>
          <a:bodyPr/>
          <a:lstStyle/>
          <a:p>
            <a:pPr>
              <a:defRPr/>
            </a:pPr>
            <a:fld id="{49CFD422-6EA2-4B28-99EB-2125A16768DE}" type="datetime1">
              <a:rPr lang="de-DE" smtClean="0"/>
              <a:t>22.05.2023</a:t>
            </a:fld>
            <a:endParaRPr lang="de-DE" dirty="0"/>
          </a:p>
        </p:txBody>
      </p:sp>
      <p:sp>
        <p:nvSpPr>
          <p:cNvPr id="4" name="Fußzeilenplatzhalter 3">
            <a:extLst>
              <a:ext uri="{FF2B5EF4-FFF2-40B4-BE49-F238E27FC236}">
                <a16:creationId xmlns:a16="http://schemas.microsoft.com/office/drawing/2014/main" id="{9D8121EF-7796-2902-51BB-C1099CF5AFAC}"/>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5" name="Foliennummernplatzhalter 4">
            <a:extLst>
              <a:ext uri="{FF2B5EF4-FFF2-40B4-BE49-F238E27FC236}">
                <a16:creationId xmlns:a16="http://schemas.microsoft.com/office/drawing/2014/main" id="{80B70B55-BDEC-F3A4-135F-F1E037054A9C}"/>
              </a:ext>
            </a:extLst>
          </p:cNvPr>
          <p:cNvSpPr>
            <a:spLocks noGrp="1"/>
          </p:cNvSpPr>
          <p:nvPr>
            <p:ph type="sldNum" sz="quarter" idx="12"/>
          </p:nvPr>
        </p:nvSpPr>
        <p:spPr/>
        <p:txBody>
          <a:bodyPr/>
          <a:lstStyle/>
          <a:p>
            <a:pPr>
              <a:defRPr/>
            </a:pPr>
            <a:fld id="{26B0DD0A-270A-4270-B6CA-863BF67EFA8E}" type="slidenum">
              <a:rPr lang="de-DE" smtClean="0"/>
              <a:pPr>
                <a:defRPr/>
              </a:pPr>
              <a:t>7</a:t>
            </a:fld>
            <a:endParaRPr lang="de-DE" dirty="0"/>
          </a:p>
        </p:txBody>
      </p:sp>
    </p:spTree>
    <p:extLst>
      <p:ext uri="{BB962C8B-B14F-4D97-AF65-F5344CB8AC3E}">
        <p14:creationId xmlns:p14="http://schemas.microsoft.com/office/powerpoint/2010/main" val="242566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2500"/>
                            </p:stCondLst>
                            <p:childTnLst>
                              <p:par>
                                <p:cTn id="17" presetID="10" presetClass="entr" presetSubtype="0" fill="hold" grpId="0" nodeType="afterEffect">
                                  <p:stCondLst>
                                    <p:cond delay="10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4500"/>
                            </p:stCondLst>
                            <p:childTnLst>
                              <p:par>
                                <p:cTn id="25" presetID="10" presetClass="entr" presetSubtype="0" fill="hold" grpId="0" nodeType="afterEffect">
                                  <p:stCondLst>
                                    <p:cond delay="100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a:extLst>
              <a:ext uri="{FF2B5EF4-FFF2-40B4-BE49-F238E27FC236}">
                <a16:creationId xmlns:a16="http://schemas.microsoft.com/office/drawing/2014/main" id="{E06A2206-92B2-E2BE-3900-F7C5441CC746}"/>
              </a:ext>
            </a:extLst>
          </p:cNvPr>
          <p:cNvSpPr/>
          <p:nvPr/>
        </p:nvSpPr>
        <p:spPr>
          <a:xfrm>
            <a:off x="4727849" y="3236751"/>
            <a:ext cx="4608511" cy="2404099"/>
          </a:xfrm>
          <a:custGeom>
            <a:avLst/>
            <a:gdLst>
              <a:gd name="connsiteX0" fmla="*/ 0 w 5051773"/>
              <a:gd name="connsiteY0" fmla="*/ 0 h 2055386"/>
              <a:gd name="connsiteX1" fmla="*/ 5051773 w 5051773"/>
              <a:gd name="connsiteY1" fmla="*/ 0 h 2055386"/>
              <a:gd name="connsiteX2" fmla="*/ 5051773 w 5051773"/>
              <a:gd name="connsiteY2" fmla="*/ 2055386 h 2055386"/>
              <a:gd name="connsiteX3" fmla="*/ 0 w 5051773"/>
              <a:gd name="connsiteY3" fmla="*/ 2055386 h 2055386"/>
              <a:gd name="connsiteX4" fmla="*/ 0 w 5051773"/>
              <a:gd name="connsiteY4" fmla="*/ 0 h 2055386"/>
              <a:gd name="connsiteX0" fmla="*/ 0 w 5051773"/>
              <a:gd name="connsiteY0" fmla="*/ 0 h 2055386"/>
              <a:gd name="connsiteX1" fmla="*/ 2474615 w 5051773"/>
              <a:gd name="connsiteY1" fmla="*/ 272455 h 2055386"/>
              <a:gd name="connsiteX2" fmla="*/ 5051773 w 5051773"/>
              <a:gd name="connsiteY2" fmla="*/ 0 h 2055386"/>
              <a:gd name="connsiteX3" fmla="*/ 5051773 w 5051773"/>
              <a:gd name="connsiteY3" fmla="*/ 2055386 h 2055386"/>
              <a:gd name="connsiteX4" fmla="*/ 0 w 5051773"/>
              <a:gd name="connsiteY4" fmla="*/ 2055386 h 2055386"/>
              <a:gd name="connsiteX5" fmla="*/ 0 w 5051773"/>
              <a:gd name="connsiteY5" fmla="*/ 0 h 2055386"/>
              <a:gd name="connsiteX0" fmla="*/ 0 w 5051773"/>
              <a:gd name="connsiteY0" fmla="*/ 0 h 2055386"/>
              <a:gd name="connsiteX1" fmla="*/ 2474615 w 5051773"/>
              <a:gd name="connsiteY1" fmla="*/ 272455 h 2055386"/>
              <a:gd name="connsiteX2" fmla="*/ 5051773 w 5051773"/>
              <a:gd name="connsiteY2" fmla="*/ 0 h 2055386"/>
              <a:gd name="connsiteX3" fmla="*/ 5051773 w 5051773"/>
              <a:gd name="connsiteY3" fmla="*/ 2055386 h 2055386"/>
              <a:gd name="connsiteX4" fmla="*/ 0 w 5051773"/>
              <a:gd name="connsiteY4" fmla="*/ 2055386 h 2055386"/>
              <a:gd name="connsiteX5" fmla="*/ 0 w 5051773"/>
              <a:gd name="connsiteY5" fmla="*/ 0 h 2055386"/>
              <a:gd name="connsiteX0" fmla="*/ 0 w 5051773"/>
              <a:gd name="connsiteY0" fmla="*/ 0 h 2055386"/>
              <a:gd name="connsiteX1" fmla="*/ 2474615 w 5051773"/>
              <a:gd name="connsiteY1" fmla="*/ 272455 h 2055386"/>
              <a:gd name="connsiteX2" fmla="*/ 5051773 w 5051773"/>
              <a:gd name="connsiteY2" fmla="*/ 0 h 2055386"/>
              <a:gd name="connsiteX3" fmla="*/ 5051773 w 5051773"/>
              <a:gd name="connsiteY3" fmla="*/ 2055386 h 2055386"/>
              <a:gd name="connsiteX4" fmla="*/ 0 w 5051773"/>
              <a:gd name="connsiteY4" fmla="*/ 2055386 h 2055386"/>
              <a:gd name="connsiteX5" fmla="*/ 0 w 5051773"/>
              <a:gd name="connsiteY5" fmla="*/ 0 h 2055386"/>
              <a:gd name="connsiteX0" fmla="*/ 0 w 5051773"/>
              <a:gd name="connsiteY0" fmla="*/ 0 h 2055386"/>
              <a:gd name="connsiteX1" fmla="*/ 2474615 w 5051773"/>
              <a:gd name="connsiteY1" fmla="*/ 362543 h 2055386"/>
              <a:gd name="connsiteX2" fmla="*/ 5051773 w 5051773"/>
              <a:gd name="connsiteY2" fmla="*/ 0 h 2055386"/>
              <a:gd name="connsiteX3" fmla="*/ 5051773 w 5051773"/>
              <a:gd name="connsiteY3" fmla="*/ 2055386 h 2055386"/>
              <a:gd name="connsiteX4" fmla="*/ 0 w 5051773"/>
              <a:gd name="connsiteY4" fmla="*/ 2055386 h 2055386"/>
              <a:gd name="connsiteX5" fmla="*/ 0 w 5051773"/>
              <a:gd name="connsiteY5" fmla="*/ 0 h 2055386"/>
              <a:gd name="connsiteX0" fmla="*/ 0 w 5051773"/>
              <a:gd name="connsiteY0" fmla="*/ 0 h 2055386"/>
              <a:gd name="connsiteX1" fmla="*/ 2474615 w 5051773"/>
              <a:gd name="connsiteY1" fmla="*/ 362543 h 2055386"/>
              <a:gd name="connsiteX2" fmla="*/ 5051773 w 5051773"/>
              <a:gd name="connsiteY2" fmla="*/ 0 h 2055386"/>
              <a:gd name="connsiteX3" fmla="*/ 5051773 w 5051773"/>
              <a:gd name="connsiteY3" fmla="*/ 2055386 h 2055386"/>
              <a:gd name="connsiteX4" fmla="*/ 0 w 5051773"/>
              <a:gd name="connsiteY4" fmla="*/ 2055386 h 2055386"/>
              <a:gd name="connsiteX5" fmla="*/ 0 w 5051773"/>
              <a:gd name="connsiteY5" fmla="*/ 0 h 2055386"/>
              <a:gd name="connsiteX0" fmla="*/ 0 w 5051773"/>
              <a:gd name="connsiteY0" fmla="*/ 0 h 2055386"/>
              <a:gd name="connsiteX1" fmla="*/ 2474615 w 5051773"/>
              <a:gd name="connsiteY1" fmla="*/ 362543 h 2055386"/>
              <a:gd name="connsiteX2" fmla="*/ 5051773 w 5051773"/>
              <a:gd name="connsiteY2" fmla="*/ 0 h 2055386"/>
              <a:gd name="connsiteX3" fmla="*/ 5051773 w 5051773"/>
              <a:gd name="connsiteY3" fmla="*/ 2055386 h 2055386"/>
              <a:gd name="connsiteX4" fmla="*/ 0 w 5051773"/>
              <a:gd name="connsiteY4" fmla="*/ 2055386 h 2055386"/>
              <a:gd name="connsiteX5" fmla="*/ 0 w 5051773"/>
              <a:gd name="connsiteY5" fmla="*/ 0 h 2055386"/>
              <a:gd name="connsiteX0" fmla="*/ 0 w 5051773"/>
              <a:gd name="connsiteY0" fmla="*/ 58582 h 2113968"/>
              <a:gd name="connsiteX1" fmla="*/ 2474615 w 5051773"/>
              <a:gd name="connsiteY1" fmla="*/ 421125 h 2113968"/>
              <a:gd name="connsiteX2" fmla="*/ 5051773 w 5051773"/>
              <a:gd name="connsiteY2" fmla="*/ 58582 h 2113968"/>
              <a:gd name="connsiteX3" fmla="*/ 5051773 w 5051773"/>
              <a:gd name="connsiteY3" fmla="*/ 2113968 h 2113968"/>
              <a:gd name="connsiteX4" fmla="*/ 0 w 5051773"/>
              <a:gd name="connsiteY4" fmla="*/ 2113968 h 2113968"/>
              <a:gd name="connsiteX5" fmla="*/ 0 w 5051773"/>
              <a:gd name="connsiteY5" fmla="*/ 58582 h 2113968"/>
              <a:gd name="connsiteX0" fmla="*/ 0 w 5051773"/>
              <a:gd name="connsiteY0" fmla="*/ 70668 h 2126054"/>
              <a:gd name="connsiteX1" fmla="*/ 2474615 w 5051773"/>
              <a:gd name="connsiteY1" fmla="*/ 433211 h 2126054"/>
              <a:gd name="connsiteX2" fmla="*/ 5051773 w 5051773"/>
              <a:gd name="connsiteY2" fmla="*/ 70668 h 2126054"/>
              <a:gd name="connsiteX3" fmla="*/ 5051773 w 5051773"/>
              <a:gd name="connsiteY3" fmla="*/ 2126054 h 2126054"/>
              <a:gd name="connsiteX4" fmla="*/ 0 w 5051773"/>
              <a:gd name="connsiteY4" fmla="*/ 2126054 h 2126054"/>
              <a:gd name="connsiteX5" fmla="*/ 0 w 5051773"/>
              <a:gd name="connsiteY5" fmla="*/ 70668 h 2126054"/>
              <a:gd name="connsiteX0" fmla="*/ 0 w 5051773"/>
              <a:gd name="connsiteY0" fmla="*/ 39891 h 2095277"/>
              <a:gd name="connsiteX1" fmla="*/ 2474615 w 5051773"/>
              <a:gd name="connsiteY1" fmla="*/ 402434 h 2095277"/>
              <a:gd name="connsiteX2" fmla="*/ 5051773 w 5051773"/>
              <a:gd name="connsiteY2" fmla="*/ 39891 h 2095277"/>
              <a:gd name="connsiteX3" fmla="*/ 5051773 w 5051773"/>
              <a:gd name="connsiteY3" fmla="*/ 2095277 h 2095277"/>
              <a:gd name="connsiteX4" fmla="*/ 0 w 5051773"/>
              <a:gd name="connsiteY4" fmla="*/ 2095277 h 2095277"/>
              <a:gd name="connsiteX5" fmla="*/ 0 w 5051773"/>
              <a:gd name="connsiteY5" fmla="*/ 39891 h 2095277"/>
              <a:gd name="connsiteX0" fmla="*/ 0 w 5051773"/>
              <a:gd name="connsiteY0" fmla="*/ 50228 h 2105614"/>
              <a:gd name="connsiteX1" fmla="*/ 2474615 w 5051773"/>
              <a:gd name="connsiteY1" fmla="*/ 412771 h 2105614"/>
              <a:gd name="connsiteX2" fmla="*/ 5051773 w 5051773"/>
              <a:gd name="connsiteY2" fmla="*/ 50228 h 2105614"/>
              <a:gd name="connsiteX3" fmla="*/ 5051773 w 5051773"/>
              <a:gd name="connsiteY3" fmla="*/ 2105614 h 2105614"/>
              <a:gd name="connsiteX4" fmla="*/ 0 w 5051773"/>
              <a:gd name="connsiteY4" fmla="*/ 2105614 h 2105614"/>
              <a:gd name="connsiteX5" fmla="*/ 0 w 5051773"/>
              <a:gd name="connsiteY5" fmla="*/ 50228 h 2105614"/>
              <a:gd name="connsiteX0" fmla="*/ 0 w 5051773"/>
              <a:gd name="connsiteY0" fmla="*/ 50228 h 2105614"/>
              <a:gd name="connsiteX1" fmla="*/ 2474615 w 5051773"/>
              <a:gd name="connsiteY1" fmla="*/ 412771 h 2105614"/>
              <a:gd name="connsiteX2" fmla="*/ 5051773 w 5051773"/>
              <a:gd name="connsiteY2" fmla="*/ 50228 h 2105614"/>
              <a:gd name="connsiteX3" fmla="*/ 5051773 w 5051773"/>
              <a:gd name="connsiteY3" fmla="*/ 2105614 h 2105614"/>
              <a:gd name="connsiteX4" fmla="*/ 0 w 5051773"/>
              <a:gd name="connsiteY4" fmla="*/ 2105614 h 2105614"/>
              <a:gd name="connsiteX5" fmla="*/ 0 w 5051773"/>
              <a:gd name="connsiteY5" fmla="*/ 50228 h 210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1773" h="2105614">
                <a:moveTo>
                  <a:pt x="0" y="50228"/>
                </a:moveTo>
                <a:cubicBezTo>
                  <a:pt x="763782" y="-173354"/>
                  <a:pt x="1615562" y="422508"/>
                  <a:pt x="2474615" y="412771"/>
                </a:cubicBezTo>
                <a:cubicBezTo>
                  <a:pt x="3333668" y="403034"/>
                  <a:pt x="4089118" y="-102194"/>
                  <a:pt x="5051773" y="50228"/>
                </a:cubicBezTo>
                <a:lnTo>
                  <a:pt x="5051773" y="2105614"/>
                </a:lnTo>
                <a:lnTo>
                  <a:pt x="0" y="2105614"/>
                </a:lnTo>
                <a:lnTo>
                  <a:pt x="0" y="50228"/>
                </a:lnTo>
                <a:close/>
              </a:path>
            </a:pathLst>
          </a:custGeom>
          <a:ln w="57150"/>
        </p:spPr>
        <p:style>
          <a:lnRef idx="2">
            <a:schemeClr val="accent1"/>
          </a:lnRef>
          <a:fillRef idx="1">
            <a:schemeClr val="lt1"/>
          </a:fillRef>
          <a:effectRef idx="0">
            <a:schemeClr val="accent1"/>
          </a:effectRef>
          <a:fontRef idx="minor">
            <a:schemeClr val="dk1"/>
          </a:fontRef>
        </p:style>
        <p:txBody>
          <a:bodyPr lIns="720000" rIns="720000" rtlCol="0" anchor="t" anchorCtr="0">
            <a:prstTxWarp prst="textInflateBottom">
              <a:avLst>
                <a:gd name="adj" fmla="val 60000"/>
              </a:avLst>
            </a:prstTxWarp>
          </a:bodyPr>
          <a:lstStyle/>
          <a:p>
            <a:pPr algn="ctr"/>
            <a:endParaRPr lang="de-DE" sz="1400" dirty="0"/>
          </a:p>
          <a:p>
            <a:pPr algn="ctr"/>
            <a:r>
              <a:rPr lang="de-DE" sz="1400" dirty="0">
                <a:ln w="0"/>
                <a:solidFill>
                  <a:schemeClr val="accent1"/>
                </a:solidFill>
                <a:effectLst>
                  <a:outerShdw blurRad="38100" dist="25400" dir="5400000" algn="ctr" rotWithShape="0">
                    <a:srgbClr val="6E747A">
                      <a:alpha val="43000"/>
                    </a:srgbClr>
                  </a:outerShdw>
                </a:effectLst>
              </a:rPr>
              <a:t>     Wirtschaftliche Gestaltungsfreiheit      </a:t>
            </a:r>
          </a:p>
          <a:p>
            <a:pPr algn="ctr"/>
            <a:endParaRPr lang="de-DE" sz="1400" dirty="0">
              <a:ln w="0"/>
              <a:solidFill>
                <a:schemeClr val="accent1"/>
              </a:solidFill>
              <a:effectLst>
                <a:outerShdw blurRad="38100" dist="25400" dir="5400000" algn="ctr" rotWithShape="0">
                  <a:srgbClr val="6E747A">
                    <a:alpha val="43000"/>
                  </a:srgbClr>
                </a:outerShdw>
              </a:effectLst>
            </a:endParaRPr>
          </a:p>
          <a:p>
            <a:pPr algn="ctr"/>
            <a:r>
              <a:rPr lang="de-DE" sz="1400" dirty="0">
                <a:ln w="0"/>
                <a:solidFill>
                  <a:schemeClr val="accent1"/>
                </a:solidFill>
                <a:effectLst>
                  <a:outerShdw blurRad="38100" dist="25400" dir="5400000" algn="ctr" rotWithShape="0">
                    <a:srgbClr val="6E747A">
                      <a:alpha val="43000"/>
                    </a:srgbClr>
                  </a:outerShdw>
                </a:effectLst>
              </a:rPr>
              <a:t>              </a:t>
            </a:r>
          </a:p>
        </p:txBody>
      </p:sp>
      <p:sp>
        <p:nvSpPr>
          <p:cNvPr id="6154" name="Inhaltsplatzhalter 6153">
            <a:extLst>
              <a:ext uri="{FF2B5EF4-FFF2-40B4-BE49-F238E27FC236}">
                <a16:creationId xmlns:a16="http://schemas.microsoft.com/office/drawing/2014/main" id="{BDB25BC4-54BB-5269-2421-76F1EEE6A944}"/>
              </a:ext>
            </a:extLst>
          </p:cNvPr>
          <p:cNvSpPr>
            <a:spLocks noGrp="1"/>
          </p:cNvSpPr>
          <p:nvPr>
            <p:ph idx="1"/>
          </p:nvPr>
        </p:nvSpPr>
        <p:spPr/>
        <p:txBody>
          <a:bodyPr/>
          <a:lstStyle/>
          <a:p>
            <a:pPr marL="0" indent="0">
              <a:buNone/>
            </a:pPr>
            <a:r>
              <a:rPr lang="de-DE" dirty="0"/>
              <a:t>Daseinsvorsorge</a:t>
            </a:r>
          </a:p>
          <a:p>
            <a:pPr marL="273050" lvl="1" indent="0">
              <a:buNone/>
            </a:pPr>
            <a:r>
              <a:rPr lang="de-DE" dirty="0"/>
              <a:t>reguliert</a:t>
            </a:r>
          </a:p>
          <a:p>
            <a:pPr marL="273050" lvl="1" indent="0">
              <a:buNone/>
            </a:pPr>
            <a:r>
              <a:rPr lang="de-DE" dirty="0"/>
              <a:t>finanziell begrenzt</a:t>
            </a:r>
          </a:p>
          <a:p>
            <a:pPr marL="273050" lvl="1" indent="0">
              <a:buNone/>
            </a:pPr>
            <a:r>
              <a:rPr lang="de-DE" dirty="0"/>
              <a:t>bedarfsorientiert</a:t>
            </a:r>
          </a:p>
          <a:p>
            <a:pPr marL="0" indent="0">
              <a:spcBef>
                <a:spcPts val="8400"/>
              </a:spcBef>
              <a:buNone/>
            </a:pPr>
            <a:r>
              <a:rPr lang="de-DE" dirty="0"/>
              <a:t>„Gesundheitswirtschaft“</a:t>
            </a:r>
          </a:p>
          <a:p>
            <a:pPr marL="273050" lvl="1" indent="0">
              <a:buNone/>
            </a:pPr>
            <a:r>
              <a:rPr lang="de-DE" dirty="0"/>
              <a:t>eigenwirtschaftlich</a:t>
            </a:r>
          </a:p>
          <a:p>
            <a:pPr marL="273050" lvl="1" indent="0">
              <a:buNone/>
            </a:pPr>
            <a:r>
              <a:rPr lang="de-DE" dirty="0"/>
              <a:t>ggf. gewinnorientiert</a:t>
            </a:r>
          </a:p>
          <a:p>
            <a:pPr marL="273050" lvl="1" indent="0">
              <a:buNone/>
            </a:pPr>
            <a:r>
              <a:rPr lang="de-DE" dirty="0"/>
              <a:t>konkurrierend</a:t>
            </a:r>
          </a:p>
          <a:p>
            <a:pPr marL="273050" lvl="1" indent="0">
              <a:buNone/>
            </a:pPr>
            <a:endParaRPr lang="de-DE" dirty="0"/>
          </a:p>
        </p:txBody>
      </p:sp>
      <p:sp>
        <p:nvSpPr>
          <p:cNvPr id="6" name="Titel 5">
            <a:extLst>
              <a:ext uri="{FF2B5EF4-FFF2-40B4-BE49-F238E27FC236}">
                <a16:creationId xmlns:a16="http://schemas.microsoft.com/office/drawing/2014/main" id="{55881703-9E92-3E7F-30C0-0B2E34E98642}"/>
              </a:ext>
            </a:extLst>
          </p:cNvPr>
          <p:cNvSpPr>
            <a:spLocks noGrp="1"/>
          </p:cNvSpPr>
          <p:nvPr>
            <p:ph type="title"/>
          </p:nvPr>
        </p:nvSpPr>
        <p:spPr/>
        <p:txBody>
          <a:bodyPr/>
          <a:lstStyle/>
          <a:p>
            <a:r>
              <a:rPr lang="de-DE"/>
              <a:t>Ausgangslage</a:t>
            </a:r>
            <a:endParaRPr lang="de-DE" dirty="0"/>
          </a:p>
        </p:txBody>
      </p:sp>
      <p:grpSp>
        <p:nvGrpSpPr>
          <p:cNvPr id="7" name="Gruppieren 6">
            <a:extLst>
              <a:ext uri="{FF2B5EF4-FFF2-40B4-BE49-F238E27FC236}">
                <a16:creationId xmlns:a16="http://schemas.microsoft.com/office/drawing/2014/main" id="{A5DB3CBA-AF2A-A2A3-B875-61A2B7B6DE11}"/>
              </a:ext>
            </a:extLst>
          </p:cNvPr>
          <p:cNvGrpSpPr/>
          <p:nvPr/>
        </p:nvGrpSpPr>
        <p:grpSpPr>
          <a:xfrm>
            <a:off x="5030034" y="5805264"/>
            <a:ext cx="4104144" cy="750827"/>
            <a:chOff x="2595157" y="5895024"/>
            <a:chExt cx="4104144" cy="750827"/>
          </a:xfrm>
          <a:effectLst/>
        </p:grpSpPr>
        <p:pic>
          <p:nvPicPr>
            <p:cNvPr id="8" name="Grafik 7">
              <a:extLst>
                <a:ext uri="{FF2B5EF4-FFF2-40B4-BE49-F238E27FC236}">
                  <a16:creationId xmlns:a16="http://schemas.microsoft.com/office/drawing/2014/main" id="{19CE6578-2134-AD19-9929-E112D130667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95157" y="5895024"/>
              <a:ext cx="1043608" cy="733787"/>
            </a:xfrm>
            <a:prstGeom prst="rect">
              <a:avLst/>
            </a:prstGeom>
          </p:spPr>
        </p:pic>
        <p:pic>
          <p:nvPicPr>
            <p:cNvPr id="9" name="Grafik 8">
              <a:extLst>
                <a:ext uri="{FF2B5EF4-FFF2-40B4-BE49-F238E27FC236}">
                  <a16:creationId xmlns:a16="http://schemas.microsoft.com/office/drawing/2014/main" id="{2BE4CC7A-0517-9BF3-BB10-5C54F4D9A0A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60291" y="5899284"/>
              <a:ext cx="1043608" cy="733787"/>
            </a:xfrm>
            <a:prstGeom prst="rect">
              <a:avLst/>
            </a:prstGeom>
          </p:spPr>
        </p:pic>
        <p:pic>
          <p:nvPicPr>
            <p:cNvPr id="10" name="Grafik 9">
              <a:extLst>
                <a:ext uri="{FF2B5EF4-FFF2-40B4-BE49-F238E27FC236}">
                  <a16:creationId xmlns:a16="http://schemas.microsoft.com/office/drawing/2014/main" id="{A111237B-3BD7-83D1-9154-C545878C7D4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25425" y="5903544"/>
              <a:ext cx="1043608" cy="733787"/>
            </a:xfrm>
            <a:prstGeom prst="rect">
              <a:avLst/>
            </a:prstGeom>
          </p:spPr>
        </p:pic>
        <p:pic>
          <p:nvPicPr>
            <p:cNvPr id="11" name="Grafik 10">
              <a:extLst>
                <a:ext uri="{FF2B5EF4-FFF2-40B4-BE49-F238E27FC236}">
                  <a16:creationId xmlns:a16="http://schemas.microsoft.com/office/drawing/2014/main" id="{336FEC83-854E-13A8-2B29-6985850DD84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90559" y="5907804"/>
              <a:ext cx="1043608" cy="733787"/>
            </a:xfrm>
            <a:prstGeom prst="rect">
              <a:avLst/>
            </a:prstGeom>
          </p:spPr>
        </p:pic>
        <p:pic>
          <p:nvPicPr>
            <p:cNvPr id="12" name="Grafik 11">
              <a:extLst>
                <a:ext uri="{FF2B5EF4-FFF2-40B4-BE49-F238E27FC236}">
                  <a16:creationId xmlns:a16="http://schemas.microsoft.com/office/drawing/2014/main" id="{90D747B3-4361-76C8-EB29-EEF65929B50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55693" y="5912064"/>
              <a:ext cx="1043608" cy="733787"/>
            </a:xfrm>
            <a:prstGeom prst="rect">
              <a:avLst/>
            </a:prstGeom>
          </p:spPr>
        </p:pic>
      </p:grpSp>
      <p:sp>
        <p:nvSpPr>
          <p:cNvPr id="13" name="Text Box 31">
            <a:extLst>
              <a:ext uri="{FF2B5EF4-FFF2-40B4-BE49-F238E27FC236}">
                <a16:creationId xmlns:a16="http://schemas.microsoft.com/office/drawing/2014/main" id="{3AFDAE51-04A7-005A-29B1-D4C244C44624}"/>
              </a:ext>
            </a:extLst>
          </p:cNvPr>
          <p:cNvSpPr txBox="1">
            <a:spLocks noChangeArrowheads="1"/>
          </p:cNvSpPr>
          <p:nvPr/>
        </p:nvSpPr>
        <p:spPr bwMode="auto">
          <a:xfrm>
            <a:off x="6680708" y="6226487"/>
            <a:ext cx="644728" cy="276999"/>
          </a:xfrm>
          <a:prstGeom prst="rect">
            <a:avLst/>
          </a:prstGeom>
          <a:solidFill>
            <a:schemeClr val="bg1"/>
          </a:solidFill>
          <a:ln>
            <a:noFill/>
          </a:ln>
          <a:effectLst/>
        </p:spPr>
        <p:txBody>
          <a:bodyPr wrap="square">
            <a:spAutoFit/>
          </a:bodyPr>
          <a:lstStyle/>
          <a:p>
            <a:r>
              <a:rPr lang="de-DE" altLang="de-DE" sz="1200" dirty="0"/>
              <a:t>Bürger</a:t>
            </a:r>
          </a:p>
        </p:txBody>
      </p:sp>
      <p:grpSp>
        <p:nvGrpSpPr>
          <p:cNvPr id="25" name="Gruppieren 24">
            <a:extLst>
              <a:ext uri="{FF2B5EF4-FFF2-40B4-BE49-F238E27FC236}">
                <a16:creationId xmlns:a16="http://schemas.microsoft.com/office/drawing/2014/main" id="{751D8CA6-8C01-0FB5-3A08-BDB15D8E067E}"/>
              </a:ext>
            </a:extLst>
          </p:cNvPr>
          <p:cNvGrpSpPr/>
          <p:nvPr/>
        </p:nvGrpSpPr>
        <p:grpSpPr>
          <a:xfrm>
            <a:off x="2813517" y="1205405"/>
            <a:ext cx="1741013" cy="1956634"/>
            <a:chOff x="8541614" y="3053794"/>
            <a:chExt cx="1741013" cy="1956634"/>
          </a:xfrm>
        </p:grpSpPr>
        <p:sp>
          <p:nvSpPr>
            <p:cNvPr id="14" name="Text Box 24">
              <a:extLst>
                <a:ext uri="{FF2B5EF4-FFF2-40B4-BE49-F238E27FC236}">
                  <a16:creationId xmlns:a16="http://schemas.microsoft.com/office/drawing/2014/main" id="{1575AE0D-9D05-47E5-A135-ECDEA22E2CB7}"/>
                </a:ext>
              </a:extLst>
            </p:cNvPr>
            <p:cNvSpPr txBox="1">
              <a:spLocks noChangeArrowheads="1"/>
            </p:cNvSpPr>
            <p:nvPr/>
          </p:nvSpPr>
          <p:spPr bwMode="auto">
            <a:xfrm>
              <a:off x="9154435" y="3053794"/>
              <a:ext cx="5180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de-DE" altLang="de-DE" sz="1200" b="1" dirty="0">
                  <a:effectLst>
                    <a:outerShdw blurRad="38100" dist="38100" dir="2700000" algn="tl">
                      <a:srgbClr val="C0C0C0"/>
                    </a:outerShdw>
                  </a:effectLst>
                </a:rPr>
                <a:t>GKV</a:t>
              </a:r>
            </a:p>
          </p:txBody>
        </p:sp>
        <p:grpSp>
          <p:nvGrpSpPr>
            <p:cNvPr id="15" name="Gruppieren 14">
              <a:extLst>
                <a:ext uri="{FF2B5EF4-FFF2-40B4-BE49-F238E27FC236}">
                  <a16:creationId xmlns:a16="http://schemas.microsoft.com/office/drawing/2014/main" id="{13C4EE3E-B266-A44C-EBD5-1882CA4E2938}"/>
                </a:ext>
              </a:extLst>
            </p:cNvPr>
            <p:cNvGrpSpPr/>
            <p:nvPr/>
          </p:nvGrpSpPr>
          <p:grpSpPr>
            <a:xfrm>
              <a:off x="8541614" y="3308638"/>
              <a:ext cx="1741013" cy="1701790"/>
              <a:chOff x="5062577" y="69478"/>
              <a:chExt cx="754443" cy="702112"/>
            </a:xfrm>
            <a:blipFill>
              <a:blip r:embed="rId5"/>
              <a:stretch>
                <a:fillRect/>
              </a:stretch>
            </a:blipFill>
            <a:effectLst/>
          </p:grpSpPr>
          <p:sp>
            <p:nvSpPr>
              <p:cNvPr id="16" name="Rechteck 15">
                <a:extLst>
                  <a:ext uri="{FF2B5EF4-FFF2-40B4-BE49-F238E27FC236}">
                    <a16:creationId xmlns:a16="http://schemas.microsoft.com/office/drawing/2014/main" id="{CA4CD118-34FE-1583-EF8B-02B406200FAD}"/>
                  </a:ext>
                </a:extLst>
              </p:cNvPr>
              <p:cNvSpPr/>
              <p:nvPr/>
            </p:nvSpPr>
            <p:spPr>
              <a:xfrm>
                <a:off x="5062577" y="69478"/>
                <a:ext cx="252489" cy="242933"/>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sp>
            <p:nvSpPr>
              <p:cNvPr id="17" name="Rechteck 16">
                <a:extLst>
                  <a:ext uri="{FF2B5EF4-FFF2-40B4-BE49-F238E27FC236}">
                    <a16:creationId xmlns:a16="http://schemas.microsoft.com/office/drawing/2014/main" id="{F91AA340-091B-13AD-8975-F310AAEC53D8}"/>
                  </a:ext>
                </a:extLst>
              </p:cNvPr>
              <p:cNvSpPr/>
              <p:nvPr/>
            </p:nvSpPr>
            <p:spPr>
              <a:xfrm>
                <a:off x="5314144" y="69478"/>
                <a:ext cx="252489" cy="242933"/>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sp>
            <p:nvSpPr>
              <p:cNvPr id="18" name="Rechteck 17">
                <a:extLst>
                  <a:ext uri="{FF2B5EF4-FFF2-40B4-BE49-F238E27FC236}">
                    <a16:creationId xmlns:a16="http://schemas.microsoft.com/office/drawing/2014/main" id="{DEA39CDB-84F5-5C41-52F6-F3DD064B286B}"/>
                  </a:ext>
                </a:extLst>
              </p:cNvPr>
              <p:cNvSpPr/>
              <p:nvPr/>
            </p:nvSpPr>
            <p:spPr>
              <a:xfrm>
                <a:off x="5564531" y="69478"/>
                <a:ext cx="252489" cy="242933"/>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sp>
            <p:nvSpPr>
              <p:cNvPr id="19" name="Rechteck 18">
                <a:extLst>
                  <a:ext uri="{FF2B5EF4-FFF2-40B4-BE49-F238E27FC236}">
                    <a16:creationId xmlns:a16="http://schemas.microsoft.com/office/drawing/2014/main" id="{034CA856-40D7-71B8-CD91-B65E1DD9C5A8}"/>
                  </a:ext>
                </a:extLst>
              </p:cNvPr>
              <p:cNvSpPr/>
              <p:nvPr/>
            </p:nvSpPr>
            <p:spPr>
              <a:xfrm>
                <a:off x="5062577" y="312633"/>
                <a:ext cx="252489" cy="242933"/>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sp>
            <p:nvSpPr>
              <p:cNvPr id="20" name="Rechteck 19">
                <a:extLst>
                  <a:ext uri="{FF2B5EF4-FFF2-40B4-BE49-F238E27FC236}">
                    <a16:creationId xmlns:a16="http://schemas.microsoft.com/office/drawing/2014/main" id="{A3FD3A64-6BFA-190D-A424-4D643AD1D6AA}"/>
                  </a:ext>
                </a:extLst>
              </p:cNvPr>
              <p:cNvSpPr/>
              <p:nvPr/>
            </p:nvSpPr>
            <p:spPr>
              <a:xfrm>
                <a:off x="5314144" y="312633"/>
                <a:ext cx="252489" cy="242933"/>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sp>
            <p:nvSpPr>
              <p:cNvPr id="21" name="Rechteck 20">
                <a:extLst>
                  <a:ext uri="{FF2B5EF4-FFF2-40B4-BE49-F238E27FC236}">
                    <a16:creationId xmlns:a16="http://schemas.microsoft.com/office/drawing/2014/main" id="{1181E6C4-7EE6-B5D7-084C-F1750D91C01C}"/>
                  </a:ext>
                </a:extLst>
              </p:cNvPr>
              <p:cNvSpPr/>
              <p:nvPr/>
            </p:nvSpPr>
            <p:spPr>
              <a:xfrm>
                <a:off x="5564531" y="312633"/>
                <a:ext cx="252489" cy="242933"/>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sp>
            <p:nvSpPr>
              <p:cNvPr id="22" name="Rechteck 21">
                <a:extLst>
                  <a:ext uri="{FF2B5EF4-FFF2-40B4-BE49-F238E27FC236}">
                    <a16:creationId xmlns:a16="http://schemas.microsoft.com/office/drawing/2014/main" id="{74B365CC-0549-BD54-89E1-3A7B6F69D833}"/>
                  </a:ext>
                </a:extLst>
              </p:cNvPr>
              <p:cNvSpPr/>
              <p:nvPr/>
            </p:nvSpPr>
            <p:spPr>
              <a:xfrm>
                <a:off x="5062577" y="528657"/>
                <a:ext cx="252489" cy="242933"/>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sp>
            <p:nvSpPr>
              <p:cNvPr id="23" name="Rechteck 22">
                <a:extLst>
                  <a:ext uri="{FF2B5EF4-FFF2-40B4-BE49-F238E27FC236}">
                    <a16:creationId xmlns:a16="http://schemas.microsoft.com/office/drawing/2014/main" id="{DD6259C5-ACAB-C094-10CD-E2E6AB99D212}"/>
                  </a:ext>
                </a:extLst>
              </p:cNvPr>
              <p:cNvSpPr/>
              <p:nvPr/>
            </p:nvSpPr>
            <p:spPr>
              <a:xfrm>
                <a:off x="5314144" y="528657"/>
                <a:ext cx="252489" cy="242933"/>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sp>
            <p:nvSpPr>
              <p:cNvPr id="24" name="Rechteck 23">
                <a:extLst>
                  <a:ext uri="{FF2B5EF4-FFF2-40B4-BE49-F238E27FC236}">
                    <a16:creationId xmlns:a16="http://schemas.microsoft.com/office/drawing/2014/main" id="{75F95B8F-2B64-A34B-18FE-D18403B3EAA9}"/>
                  </a:ext>
                </a:extLst>
              </p:cNvPr>
              <p:cNvSpPr/>
              <p:nvPr/>
            </p:nvSpPr>
            <p:spPr>
              <a:xfrm>
                <a:off x="5564531" y="528657"/>
                <a:ext cx="252489" cy="242933"/>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grpSp>
      </p:grpSp>
      <p:grpSp>
        <p:nvGrpSpPr>
          <p:cNvPr id="2" name="Gruppieren 1">
            <a:extLst>
              <a:ext uri="{FF2B5EF4-FFF2-40B4-BE49-F238E27FC236}">
                <a16:creationId xmlns:a16="http://schemas.microsoft.com/office/drawing/2014/main" id="{A6979DDA-CDD5-0AAB-A333-63D270B979F5}"/>
              </a:ext>
            </a:extLst>
          </p:cNvPr>
          <p:cNvGrpSpPr/>
          <p:nvPr/>
        </p:nvGrpSpPr>
        <p:grpSpPr>
          <a:xfrm>
            <a:off x="8976320" y="1235457"/>
            <a:ext cx="1466368" cy="1643131"/>
            <a:chOff x="8976320" y="1235457"/>
            <a:chExt cx="1466368" cy="1643131"/>
          </a:xfrm>
        </p:grpSpPr>
        <p:pic>
          <p:nvPicPr>
            <p:cNvPr id="26" name="Picture 39" descr="bundesadler_neu">
              <a:extLst>
                <a:ext uri="{FF2B5EF4-FFF2-40B4-BE49-F238E27FC236}">
                  <a16:creationId xmlns:a16="http://schemas.microsoft.com/office/drawing/2014/main" id="{43BBE545-0153-2DE2-965B-4E71E2D35680}"/>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6320" y="1512456"/>
              <a:ext cx="1466368" cy="136613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7" name="Text Box 23">
              <a:extLst>
                <a:ext uri="{FF2B5EF4-FFF2-40B4-BE49-F238E27FC236}">
                  <a16:creationId xmlns:a16="http://schemas.microsoft.com/office/drawing/2014/main" id="{D6C9EF59-5C28-67D7-59CC-5448161795BA}"/>
                </a:ext>
              </a:extLst>
            </p:cNvPr>
            <p:cNvSpPr txBox="1">
              <a:spLocks noChangeArrowheads="1"/>
            </p:cNvSpPr>
            <p:nvPr/>
          </p:nvSpPr>
          <p:spPr bwMode="auto">
            <a:xfrm>
              <a:off x="9288526" y="1235457"/>
              <a:ext cx="8419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oAutofit/>
            </a:bodyPr>
            <a:lstStyle/>
            <a:p>
              <a:pPr algn="ctr"/>
              <a:r>
                <a:rPr lang="de-DE" altLang="de-DE" sz="1200" b="1" dirty="0">
                  <a:effectLst>
                    <a:outerShdw blurRad="38100" dist="38100" dir="2700000" algn="tl">
                      <a:srgbClr val="C0C0C0"/>
                    </a:outerShdw>
                  </a:effectLst>
                </a:rPr>
                <a:t>Bund</a:t>
              </a:r>
            </a:p>
          </p:txBody>
        </p:sp>
      </p:grpSp>
      <p:sp>
        <p:nvSpPr>
          <p:cNvPr id="28" name="Freihandform: Form 27">
            <a:extLst>
              <a:ext uri="{FF2B5EF4-FFF2-40B4-BE49-F238E27FC236}">
                <a16:creationId xmlns:a16="http://schemas.microsoft.com/office/drawing/2014/main" id="{D6E1A2B8-2644-FDA1-105A-914768E63B6D}"/>
              </a:ext>
            </a:extLst>
          </p:cNvPr>
          <p:cNvSpPr/>
          <p:nvPr/>
        </p:nvSpPr>
        <p:spPr>
          <a:xfrm>
            <a:off x="10502951" y="1235457"/>
            <a:ext cx="1149420" cy="1665765"/>
          </a:xfrm>
          <a:custGeom>
            <a:avLst/>
            <a:gdLst>
              <a:gd name="connsiteX0" fmla="*/ 0 w 3340024"/>
              <a:gd name="connsiteY0" fmla="*/ 0 h 1965686"/>
              <a:gd name="connsiteX1" fmla="*/ 837744 w 3340024"/>
              <a:gd name="connsiteY1" fmla="*/ 0 h 1965686"/>
              <a:gd name="connsiteX2" fmla="*/ 1675488 w 3340024"/>
              <a:gd name="connsiteY2" fmla="*/ 0 h 1965686"/>
              <a:gd name="connsiteX3" fmla="*/ 2507756 w 3340024"/>
              <a:gd name="connsiteY3" fmla="*/ 0 h 1965686"/>
              <a:gd name="connsiteX4" fmla="*/ 3340024 w 3340024"/>
              <a:gd name="connsiteY4" fmla="*/ 0 h 1965686"/>
              <a:gd name="connsiteX5" fmla="*/ 3340024 w 3340024"/>
              <a:gd name="connsiteY5" fmla="*/ 487315 h 1965686"/>
              <a:gd name="connsiteX6" fmla="*/ 3340024 w 3340024"/>
              <a:gd name="connsiteY6" fmla="*/ 985581 h 1965686"/>
              <a:gd name="connsiteX7" fmla="*/ 3340024 w 3340024"/>
              <a:gd name="connsiteY7" fmla="*/ 1483847 h 1965686"/>
              <a:gd name="connsiteX8" fmla="*/ 3340024 w 3340024"/>
              <a:gd name="connsiteY8" fmla="*/ 1965686 h 1965686"/>
              <a:gd name="connsiteX9" fmla="*/ 2513231 w 3340024"/>
              <a:gd name="connsiteY9" fmla="*/ 1965686 h 1965686"/>
              <a:gd name="connsiteX10" fmla="*/ 1686438 w 3340024"/>
              <a:gd name="connsiteY10" fmla="*/ 1965686 h 1965686"/>
              <a:gd name="connsiteX11" fmla="*/ 848695 w 3340024"/>
              <a:gd name="connsiteY11" fmla="*/ 1965686 h 1965686"/>
              <a:gd name="connsiteX12" fmla="*/ 10951 w 3340024"/>
              <a:gd name="connsiteY12" fmla="*/ 1965686 h 1965686"/>
              <a:gd name="connsiteX13" fmla="*/ 10951 w 3340024"/>
              <a:gd name="connsiteY13" fmla="*/ 1494798 h 1965686"/>
              <a:gd name="connsiteX14" fmla="*/ 10951 w 3340024"/>
              <a:gd name="connsiteY14" fmla="*/ 985581 h 1965686"/>
              <a:gd name="connsiteX15" fmla="*/ 10951 w 3340024"/>
              <a:gd name="connsiteY15" fmla="*/ 487315 h 1965686"/>
              <a:gd name="connsiteX16" fmla="*/ 0 w 3340024"/>
              <a:gd name="connsiteY16" fmla="*/ 0 h 196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0024" h="1965686">
                <a:moveTo>
                  <a:pt x="0" y="0"/>
                </a:moveTo>
                <a:lnTo>
                  <a:pt x="837744" y="0"/>
                </a:lnTo>
                <a:lnTo>
                  <a:pt x="1675488" y="0"/>
                </a:lnTo>
                <a:lnTo>
                  <a:pt x="2507756" y="0"/>
                </a:lnTo>
                <a:lnTo>
                  <a:pt x="3340024" y="0"/>
                </a:lnTo>
                <a:lnTo>
                  <a:pt x="3340024" y="487315"/>
                </a:lnTo>
                <a:lnTo>
                  <a:pt x="3340024" y="985581"/>
                </a:lnTo>
                <a:lnTo>
                  <a:pt x="3340024" y="1483847"/>
                </a:lnTo>
                <a:lnTo>
                  <a:pt x="3340024" y="1965686"/>
                </a:lnTo>
                <a:lnTo>
                  <a:pt x="2513231" y="1965686"/>
                </a:lnTo>
                <a:lnTo>
                  <a:pt x="1686438" y="1965686"/>
                </a:lnTo>
                <a:lnTo>
                  <a:pt x="848695" y="1965686"/>
                </a:lnTo>
                <a:lnTo>
                  <a:pt x="10951" y="1965686"/>
                </a:lnTo>
                <a:lnTo>
                  <a:pt x="10951" y="1494798"/>
                </a:lnTo>
                <a:lnTo>
                  <a:pt x="10951" y="985581"/>
                </a:lnTo>
                <a:lnTo>
                  <a:pt x="10951" y="487315"/>
                </a:lnTo>
                <a:lnTo>
                  <a:pt x="0" y="0"/>
                </a:lnTo>
                <a:close/>
              </a:path>
            </a:pathLst>
          </a:custGeom>
          <a:blipFill dpi="0" rotWithShape="1">
            <a:blip r:embed="rId7"/>
            <a:srcRect/>
            <a:stretch>
              <a:fillRect/>
            </a:stretch>
          </a:blipFill>
          <a:ln>
            <a:solidFill>
              <a:srgbClr val="000000"/>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de-DE" sz="1400" dirty="0" err="1"/>
          </a:p>
        </p:txBody>
      </p:sp>
      <p:cxnSp>
        <p:nvCxnSpPr>
          <p:cNvPr id="31" name="AutoShape 30">
            <a:extLst>
              <a:ext uri="{FF2B5EF4-FFF2-40B4-BE49-F238E27FC236}">
                <a16:creationId xmlns:a16="http://schemas.microsoft.com/office/drawing/2014/main" id="{9726712D-E62E-1873-D484-E432D79C31C3}"/>
              </a:ext>
            </a:extLst>
          </p:cNvPr>
          <p:cNvCxnSpPr>
            <a:cxnSpLocks noChangeShapeType="1"/>
            <a:stCxn id="12" idx="3"/>
          </p:cNvCxnSpPr>
          <p:nvPr/>
        </p:nvCxnSpPr>
        <p:spPr bwMode="auto">
          <a:xfrm flipV="1">
            <a:off x="9134178" y="2958945"/>
            <a:ext cx="1283219" cy="3230253"/>
          </a:xfrm>
          <a:prstGeom prst="bentConnector2">
            <a:avLst/>
          </a:prstGeom>
          <a:noFill/>
          <a:ln w="57150">
            <a:solidFill>
              <a:srgbClr val="FF3300"/>
            </a:solidFill>
            <a:miter lim="800000"/>
            <a:headEnd/>
            <a:tailEnd type="triangle" w="med" len="med"/>
          </a:ln>
          <a:effectLst/>
          <a:extLst>
            <a:ext uri="{909E8E84-426E-40DD-AFC4-6F175D3DCCD1}">
              <a14:hiddenFill xmlns:a14="http://schemas.microsoft.com/office/drawing/2010/main">
                <a:noFill/>
              </a14:hiddenFill>
            </a:ext>
          </a:extLst>
        </p:spPr>
      </p:cxnSp>
      <p:cxnSp>
        <p:nvCxnSpPr>
          <p:cNvPr id="36" name="AutoShape 30">
            <a:extLst>
              <a:ext uri="{FF2B5EF4-FFF2-40B4-BE49-F238E27FC236}">
                <a16:creationId xmlns:a16="http://schemas.microsoft.com/office/drawing/2014/main" id="{506AAFA5-0B59-95B0-4152-C895C86D328C}"/>
              </a:ext>
            </a:extLst>
          </p:cNvPr>
          <p:cNvCxnSpPr>
            <a:cxnSpLocks noChangeShapeType="1"/>
            <a:stCxn id="8" idx="1"/>
            <a:endCxn id="23" idx="2"/>
          </p:cNvCxnSpPr>
          <p:nvPr/>
        </p:nvCxnSpPr>
        <p:spPr bwMode="auto">
          <a:xfrm rot="10800000">
            <a:off x="3685386" y="3162040"/>
            <a:ext cx="1344649" cy="3010119"/>
          </a:xfrm>
          <a:prstGeom prst="bentConnector2">
            <a:avLst/>
          </a:prstGeom>
          <a:noFill/>
          <a:ln w="57150">
            <a:solidFill>
              <a:srgbClr val="FF3300"/>
            </a:solidFill>
            <a:miter lim="800000"/>
            <a:headEnd/>
            <a:tailEnd type="triangle" w="med" len="med"/>
          </a:ln>
          <a:effectLst/>
          <a:extLst>
            <a:ext uri="{909E8E84-426E-40DD-AFC4-6F175D3DCCD1}">
              <a14:hiddenFill xmlns:a14="http://schemas.microsoft.com/office/drawing/2010/main">
                <a:noFill/>
              </a14:hiddenFill>
            </a:ext>
          </a:extLst>
        </p:spPr>
      </p:cxnSp>
      <p:sp>
        <p:nvSpPr>
          <p:cNvPr id="39" name="Text Box 31">
            <a:extLst>
              <a:ext uri="{FF2B5EF4-FFF2-40B4-BE49-F238E27FC236}">
                <a16:creationId xmlns:a16="http://schemas.microsoft.com/office/drawing/2014/main" id="{F3FD0FB9-1246-D929-2F2B-421FA4126456}"/>
              </a:ext>
            </a:extLst>
          </p:cNvPr>
          <p:cNvSpPr txBox="1">
            <a:spLocks noChangeArrowheads="1"/>
          </p:cNvSpPr>
          <p:nvPr/>
        </p:nvSpPr>
        <p:spPr bwMode="auto">
          <a:xfrm>
            <a:off x="3841366" y="5895158"/>
            <a:ext cx="798617"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p>
            <a:r>
              <a:rPr lang="de-DE" altLang="de-DE" sz="1200" b="1" dirty="0">
                <a:solidFill>
                  <a:srgbClr val="FF3300"/>
                </a:solidFill>
              </a:rPr>
              <a:t>Beiträge</a:t>
            </a:r>
          </a:p>
        </p:txBody>
      </p:sp>
      <p:pic>
        <p:nvPicPr>
          <p:cNvPr id="6145" name="Picture 1">
            <a:extLst>
              <a:ext uri="{FF2B5EF4-FFF2-40B4-BE49-F238E27FC236}">
                <a16:creationId xmlns:a16="http://schemas.microsoft.com/office/drawing/2014/main" id="{04C7D329-5BED-9250-7D2E-CA36C4EC80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9898" y="4161330"/>
            <a:ext cx="988054" cy="111213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1E668790-2D7D-96FD-F3D9-9FC525FA34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98353" y="4157885"/>
            <a:ext cx="1021983" cy="1110174"/>
          </a:xfrm>
          <a:prstGeom prst="rect">
            <a:avLst/>
          </a:prstGeom>
          <a:noFill/>
          <a:extLst>
            <a:ext uri="{909E8E84-426E-40DD-AFC4-6F175D3DCCD1}">
              <a14:hiddenFill xmlns:a14="http://schemas.microsoft.com/office/drawing/2010/main">
                <a:solidFill>
                  <a:srgbClr val="FFFFFF"/>
                </a:solidFill>
              </a14:hiddenFill>
            </a:ext>
          </a:extLst>
        </p:spPr>
      </p:pic>
      <p:sp>
        <p:nvSpPr>
          <p:cNvPr id="45" name="Legende: mit Pfeil nach unten 44">
            <a:extLst>
              <a:ext uri="{FF2B5EF4-FFF2-40B4-BE49-F238E27FC236}">
                <a16:creationId xmlns:a16="http://schemas.microsoft.com/office/drawing/2014/main" id="{B5B10DE5-85F0-F9EA-183D-73C482BDA760}"/>
              </a:ext>
            </a:extLst>
          </p:cNvPr>
          <p:cNvSpPr/>
          <p:nvPr/>
        </p:nvSpPr>
        <p:spPr>
          <a:xfrm>
            <a:off x="5029878" y="5293061"/>
            <a:ext cx="4067762" cy="558012"/>
          </a:xfrm>
          <a:prstGeom prst="downArrowCallout">
            <a:avLst>
              <a:gd name="adj1" fmla="val 25000"/>
              <a:gd name="adj2" fmla="val 25000"/>
              <a:gd name="adj3" fmla="val 25000"/>
              <a:gd name="adj4" fmla="val 43603"/>
            </a:avLst>
          </a:prstGeom>
          <a:solidFill>
            <a:srgbClr val="B6F0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b="1" dirty="0"/>
              <a:t>Versorgung</a:t>
            </a:r>
          </a:p>
        </p:txBody>
      </p:sp>
      <p:sp>
        <p:nvSpPr>
          <p:cNvPr id="71" name="Text Box 31">
            <a:extLst>
              <a:ext uri="{FF2B5EF4-FFF2-40B4-BE49-F238E27FC236}">
                <a16:creationId xmlns:a16="http://schemas.microsoft.com/office/drawing/2014/main" id="{D1BDD347-5813-189B-14B4-F28845B4BB27}"/>
              </a:ext>
            </a:extLst>
          </p:cNvPr>
          <p:cNvSpPr txBox="1">
            <a:spLocks noChangeArrowheads="1"/>
          </p:cNvSpPr>
          <p:nvPr/>
        </p:nvSpPr>
        <p:spPr bwMode="auto">
          <a:xfrm>
            <a:off x="9459726" y="5895158"/>
            <a:ext cx="798617"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p>
            <a:r>
              <a:rPr lang="de-DE" altLang="de-DE" sz="1200" b="1" dirty="0">
                <a:solidFill>
                  <a:srgbClr val="FF3300"/>
                </a:solidFill>
              </a:rPr>
              <a:t>Steuern</a:t>
            </a:r>
          </a:p>
        </p:txBody>
      </p:sp>
      <p:sp>
        <p:nvSpPr>
          <p:cNvPr id="52" name="Freihandform: Form 51">
            <a:extLst>
              <a:ext uri="{FF2B5EF4-FFF2-40B4-BE49-F238E27FC236}">
                <a16:creationId xmlns:a16="http://schemas.microsoft.com/office/drawing/2014/main" id="{9C5E6844-0FCF-4540-2376-FCB6EFE884F3}"/>
              </a:ext>
            </a:extLst>
          </p:cNvPr>
          <p:cNvSpPr/>
          <p:nvPr/>
        </p:nvSpPr>
        <p:spPr>
          <a:xfrm flipH="1">
            <a:off x="5391879" y="1921027"/>
            <a:ext cx="3268082" cy="1288615"/>
          </a:xfrm>
          <a:custGeom>
            <a:avLst/>
            <a:gdLst>
              <a:gd name="connsiteX0" fmla="*/ 2861105 w 2861506"/>
              <a:gd name="connsiteY0" fmla="*/ 0 h 1227513"/>
              <a:gd name="connsiteX1" fmla="*/ 1456262 w 2861506"/>
              <a:gd name="connsiteY1" fmla="*/ 612483 h 1227513"/>
              <a:gd name="connsiteX2" fmla="*/ 1430753 w 2861506"/>
              <a:gd name="connsiteY2" fmla="*/ 654490 h 1227513"/>
              <a:gd name="connsiteX3" fmla="*/ 1405245 w 2861506"/>
              <a:gd name="connsiteY3" fmla="*/ 612483 h 1227513"/>
              <a:gd name="connsiteX4" fmla="*/ 401 w 2861506"/>
              <a:gd name="connsiteY4" fmla="*/ 0 h 1227513"/>
              <a:gd name="connsiteX5" fmla="*/ 0 w 2861506"/>
              <a:gd name="connsiteY5" fmla="*/ 324537 h 1227513"/>
              <a:gd name="connsiteX6" fmla="*/ 1117753 w 2861506"/>
              <a:gd name="connsiteY6" fmla="*/ 764605 h 1227513"/>
              <a:gd name="connsiteX7" fmla="*/ 724657 w 2861506"/>
              <a:gd name="connsiteY7" fmla="*/ 748939 h 1227513"/>
              <a:gd name="connsiteX8" fmla="*/ 1407863 w 2861506"/>
              <a:gd name="connsiteY8" fmla="*/ 1209887 h 1227513"/>
              <a:gd name="connsiteX9" fmla="*/ 1427519 w 2861506"/>
              <a:gd name="connsiteY9" fmla="*/ 1227513 h 1227513"/>
              <a:gd name="connsiteX10" fmla="*/ 1430753 w 2861506"/>
              <a:gd name="connsiteY10" fmla="*/ 1225331 h 1227513"/>
              <a:gd name="connsiteX11" fmla="*/ 1433987 w 2861506"/>
              <a:gd name="connsiteY11" fmla="*/ 1227513 h 1227513"/>
              <a:gd name="connsiteX12" fmla="*/ 1453644 w 2861506"/>
              <a:gd name="connsiteY12" fmla="*/ 1209887 h 1227513"/>
              <a:gd name="connsiteX13" fmla="*/ 2136849 w 2861506"/>
              <a:gd name="connsiteY13" fmla="*/ 748939 h 1227513"/>
              <a:gd name="connsiteX14" fmla="*/ 1743753 w 2861506"/>
              <a:gd name="connsiteY14" fmla="*/ 764605 h 1227513"/>
              <a:gd name="connsiteX15" fmla="*/ 2861506 w 2861506"/>
              <a:gd name="connsiteY15" fmla="*/ 324537 h 1227513"/>
              <a:gd name="connsiteX16" fmla="*/ 2861105 w 2861506"/>
              <a:gd name="connsiteY16" fmla="*/ 0 h 122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1506" h="1227513">
                <a:moveTo>
                  <a:pt x="2861105" y="0"/>
                </a:moveTo>
                <a:cubicBezTo>
                  <a:pt x="2268462" y="391"/>
                  <a:pt x="1732323" y="239688"/>
                  <a:pt x="1456262" y="612483"/>
                </a:cubicBezTo>
                <a:lnTo>
                  <a:pt x="1430753" y="654490"/>
                </a:lnTo>
                <a:lnTo>
                  <a:pt x="1405245" y="612483"/>
                </a:lnTo>
                <a:cubicBezTo>
                  <a:pt x="1129184" y="239688"/>
                  <a:pt x="593044" y="391"/>
                  <a:pt x="401" y="0"/>
                </a:cubicBezTo>
                <a:cubicBezTo>
                  <a:pt x="267" y="108179"/>
                  <a:pt x="134" y="216358"/>
                  <a:pt x="0" y="324537"/>
                </a:cubicBezTo>
                <a:cubicBezTo>
                  <a:pt x="465794" y="324790"/>
                  <a:pt x="894314" y="493501"/>
                  <a:pt x="1117753" y="764605"/>
                </a:cubicBezTo>
                <a:lnTo>
                  <a:pt x="724657" y="748939"/>
                </a:lnTo>
                <a:lnTo>
                  <a:pt x="1407863" y="1209887"/>
                </a:lnTo>
                <a:lnTo>
                  <a:pt x="1427519" y="1227513"/>
                </a:lnTo>
                <a:lnTo>
                  <a:pt x="1430753" y="1225331"/>
                </a:lnTo>
                <a:lnTo>
                  <a:pt x="1433987" y="1227513"/>
                </a:lnTo>
                <a:lnTo>
                  <a:pt x="1453644" y="1209887"/>
                </a:lnTo>
                <a:lnTo>
                  <a:pt x="2136849" y="748939"/>
                </a:lnTo>
                <a:lnTo>
                  <a:pt x="1743753" y="764605"/>
                </a:lnTo>
                <a:cubicBezTo>
                  <a:pt x="1967192" y="493501"/>
                  <a:pt x="2395712" y="324790"/>
                  <a:pt x="2861506" y="324537"/>
                </a:cubicBezTo>
                <a:cubicBezTo>
                  <a:pt x="2861372" y="216358"/>
                  <a:pt x="2861239" y="108179"/>
                  <a:pt x="2861105" y="0"/>
                </a:cubicBezTo>
                <a:close/>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de-DE" sz="2000" b="1" dirty="0">
              <a:solidFill>
                <a:schemeClr val="tx1"/>
              </a:solidFill>
            </a:endParaRPr>
          </a:p>
          <a:p>
            <a:pPr algn="ctr"/>
            <a:endParaRPr lang="de-DE" sz="2000" b="1" dirty="0">
              <a:solidFill>
                <a:schemeClr val="tx1"/>
              </a:solidFill>
            </a:endParaRPr>
          </a:p>
          <a:p>
            <a:pPr algn="ctr"/>
            <a:endParaRPr lang="de-DE" sz="2000" b="1" dirty="0">
              <a:solidFill>
                <a:schemeClr val="tx1"/>
              </a:solidFill>
            </a:endParaRPr>
          </a:p>
          <a:p>
            <a:pPr algn="ctr"/>
            <a:endParaRPr lang="de-DE" sz="2000" b="1" dirty="0">
              <a:solidFill>
                <a:schemeClr val="tx1"/>
              </a:solidFill>
            </a:endParaRPr>
          </a:p>
          <a:p>
            <a:pPr algn="ctr"/>
            <a:endParaRPr lang="de-DE" sz="2000" b="1" dirty="0">
              <a:solidFill>
                <a:schemeClr val="tx1"/>
              </a:solidFill>
            </a:endParaRPr>
          </a:p>
          <a:p>
            <a:pPr algn="ctr"/>
            <a:endParaRPr lang="de-DE" sz="2000" b="1" dirty="0">
              <a:solidFill>
                <a:schemeClr val="tx1"/>
              </a:solidFill>
            </a:endParaRPr>
          </a:p>
          <a:p>
            <a:pPr algn="ctr"/>
            <a:r>
              <a:rPr lang="de-DE" sz="2000" b="1" dirty="0">
                <a:solidFill>
                  <a:schemeClr val="tx1"/>
                </a:solidFill>
              </a:rPr>
              <a:t>Regulation</a:t>
            </a:r>
          </a:p>
        </p:txBody>
      </p:sp>
      <p:sp>
        <p:nvSpPr>
          <p:cNvPr id="3" name="Datumsplatzhalter 2">
            <a:extLst>
              <a:ext uri="{FF2B5EF4-FFF2-40B4-BE49-F238E27FC236}">
                <a16:creationId xmlns:a16="http://schemas.microsoft.com/office/drawing/2014/main" id="{58E23AB7-346B-C7CE-45B2-90901B7F671D}"/>
              </a:ext>
            </a:extLst>
          </p:cNvPr>
          <p:cNvSpPr>
            <a:spLocks noGrp="1"/>
          </p:cNvSpPr>
          <p:nvPr>
            <p:ph type="dt" sz="half" idx="10"/>
          </p:nvPr>
        </p:nvSpPr>
        <p:spPr/>
        <p:txBody>
          <a:bodyPr/>
          <a:lstStyle/>
          <a:p>
            <a:pPr>
              <a:defRPr/>
            </a:pPr>
            <a:fld id="{0E4DC723-05A6-4C20-841F-A4225F324096}" type="datetime1">
              <a:rPr lang="de-DE" smtClean="0"/>
              <a:t>22.05.2023</a:t>
            </a:fld>
            <a:endParaRPr lang="de-DE" dirty="0"/>
          </a:p>
        </p:txBody>
      </p:sp>
      <p:sp>
        <p:nvSpPr>
          <p:cNvPr id="4" name="Fußzeilenplatzhalter 3">
            <a:extLst>
              <a:ext uri="{FF2B5EF4-FFF2-40B4-BE49-F238E27FC236}">
                <a16:creationId xmlns:a16="http://schemas.microsoft.com/office/drawing/2014/main" id="{FB45FE53-9404-922E-AEB6-5FA2F3CF7E6C}"/>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5" name="Foliennummernplatzhalter 4">
            <a:extLst>
              <a:ext uri="{FF2B5EF4-FFF2-40B4-BE49-F238E27FC236}">
                <a16:creationId xmlns:a16="http://schemas.microsoft.com/office/drawing/2014/main" id="{A0DE4715-73C0-AA38-0017-1D10EBA1F7C2}"/>
              </a:ext>
            </a:extLst>
          </p:cNvPr>
          <p:cNvSpPr>
            <a:spLocks noGrp="1"/>
          </p:cNvSpPr>
          <p:nvPr>
            <p:ph type="sldNum" sz="quarter" idx="12"/>
          </p:nvPr>
        </p:nvSpPr>
        <p:spPr/>
        <p:txBody>
          <a:bodyPr/>
          <a:lstStyle/>
          <a:p>
            <a:pPr>
              <a:defRPr/>
            </a:pPr>
            <a:fld id="{26B0DD0A-270A-4270-B6CA-863BF67EFA8E}" type="slidenum">
              <a:rPr lang="de-DE" smtClean="0"/>
              <a:pPr>
                <a:defRPr/>
              </a:pPr>
              <a:t>8</a:t>
            </a:fld>
            <a:endParaRPr lang="de-DE" dirty="0"/>
          </a:p>
        </p:txBody>
      </p:sp>
    </p:spTree>
    <p:extLst>
      <p:ext uri="{BB962C8B-B14F-4D97-AF65-F5344CB8AC3E}">
        <p14:creationId xmlns:p14="http://schemas.microsoft.com/office/powerpoint/2010/main" val="3801069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45"/>
                                        </p:tgtEl>
                                        <p:attrNameLst>
                                          <p:attrName>style.visibility</p:attrName>
                                        </p:attrNameLst>
                                      </p:cBhvr>
                                      <p:to>
                                        <p:strVal val="visible"/>
                                      </p:to>
                                    </p:set>
                                    <p:animEffect transition="in" filter="fade">
                                      <p:cBhvr>
                                        <p:cTn id="15" dur="500"/>
                                        <p:tgtEl>
                                          <p:spTgt spid="6145"/>
                                        </p:tgtEl>
                                      </p:cBhvr>
                                    </p:animEffect>
                                  </p:childTnLst>
                                </p:cTn>
                              </p:par>
                              <p:par>
                                <p:cTn id="16" presetID="10" presetClass="entr" presetSubtype="0"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154">
                                            <p:txEl>
                                              <p:pRg st="0" end="0"/>
                                            </p:txEl>
                                          </p:spTgt>
                                        </p:tgtEl>
                                        <p:attrNameLst>
                                          <p:attrName>style.visibility</p:attrName>
                                        </p:attrNameLst>
                                      </p:cBhvr>
                                      <p:to>
                                        <p:strVal val="visible"/>
                                      </p:to>
                                    </p:set>
                                    <p:animEffect transition="in" filter="fade">
                                      <p:cBhvr>
                                        <p:cTn id="53" dur="500"/>
                                        <p:tgtEl>
                                          <p:spTgt spid="6154">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54">
                                            <p:txEl>
                                              <p:pRg st="1" end="1"/>
                                            </p:txEl>
                                          </p:spTgt>
                                        </p:tgtEl>
                                        <p:attrNameLst>
                                          <p:attrName>style.visibility</p:attrName>
                                        </p:attrNameLst>
                                      </p:cBhvr>
                                      <p:to>
                                        <p:strVal val="visible"/>
                                      </p:to>
                                    </p:set>
                                    <p:animEffect transition="in" filter="fade">
                                      <p:cBhvr>
                                        <p:cTn id="56" dur="500"/>
                                        <p:tgtEl>
                                          <p:spTgt spid="6154">
                                            <p:txEl>
                                              <p:pRg st="1" end="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154">
                                            <p:txEl>
                                              <p:pRg st="2" end="2"/>
                                            </p:txEl>
                                          </p:spTgt>
                                        </p:tgtEl>
                                        <p:attrNameLst>
                                          <p:attrName>style.visibility</p:attrName>
                                        </p:attrNameLst>
                                      </p:cBhvr>
                                      <p:to>
                                        <p:strVal val="visible"/>
                                      </p:to>
                                    </p:set>
                                    <p:animEffect transition="in" filter="fade">
                                      <p:cBhvr>
                                        <p:cTn id="59" dur="500"/>
                                        <p:tgtEl>
                                          <p:spTgt spid="6154">
                                            <p:txEl>
                                              <p:pRg st="2" end="2"/>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154">
                                            <p:txEl>
                                              <p:pRg st="3" end="3"/>
                                            </p:txEl>
                                          </p:spTgt>
                                        </p:tgtEl>
                                        <p:attrNameLst>
                                          <p:attrName>style.visibility</p:attrName>
                                        </p:attrNameLst>
                                      </p:cBhvr>
                                      <p:to>
                                        <p:strVal val="visible"/>
                                      </p:to>
                                    </p:set>
                                    <p:animEffect transition="in" filter="fade">
                                      <p:cBhvr>
                                        <p:cTn id="62" dur="500"/>
                                        <p:tgtEl>
                                          <p:spTgt spid="615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154">
                                            <p:txEl>
                                              <p:pRg st="4" end="4"/>
                                            </p:txEl>
                                          </p:spTgt>
                                        </p:tgtEl>
                                        <p:attrNameLst>
                                          <p:attrName>style.visibility</p:attrName>
                                        </p:attrNameLst>
                                      </p:cBhvr>
                                      <p:to>
                                        <p:strVal val="visible"/>
                                      </p:to>
                                    </p:set>
                                    <p:animEffect transition="in" filter="fade">
                                      <p:cBhvr>
                                        <p:cTn id="67" dur="500"/>
                                        <p:tgtEl>
                                          <p:spTgt spid="6154">
                                            <p:txEl>
                                              <p:pRg st="4" end="4"/>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154">
                                            <p:txEl>
                                              <p:pRg st="5" end="5"/>
                                            </p:txEl>
                                          </p:spTgt>
                                        </p:tgtEl>
                                        <p:attrNameLst>
                                          <p:attrName>style.visibility</p:attrName>
                                        </p:attrNameLst>
                                      </p:cBhvr>
                                      <p:to>
                                        <p:strVal val="visible"/>
                                      </p:to>
                                    </p:set>
                                    <p:animEffect transition="in" filter="fade">
                                      <p:cBhvr>
                                        <p:cTn id="70" dur="500"/>
                                        <p:tgtEl>
                                          <p:spTgt spid="6154">
                                            <p:txEl>
                                              <p:pRg st="5" end="5"/>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154">
                                            <p:txEl>
                                              <p:pRg st="6" end="6"/>
                                            </p:txEl>
                                          </p:spTgt>
                                        </p:tgtEl>
                                        <p:attrNameLst>
                                          <p:attrName>style.visibility</p:attrName>
                                        </p:attrNameLst>
                                      </p:cBhvr>
                                      <p:to>
                                        <p:strVal val="visible"/>
                                      </p:to>
                                    </p:set>
                                    <p:animEffect transition="in" filter="fade">
                                      <p:cBhvr>
                                        <p:cTn id="73" dur="500"/>
                                        <p:tgtEl>
                                          <p:spTgt spid="6154">
                                            <p:txEl>
                                              <p:pRg st="6" end="6"/>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154">
                                            <p:txEl>
                                              <p:pRg st="7" end="7"/>
                                            </p:txEl>
                                          </p:spTgt>
                                        </p:tgtEl>
                                        <p:attrNameLst>
                                          <p:attrName>style.visibility</p:attrName>
                                        </p:attrNameLst>
                                      </p:cBhvr>
                                      <p:to>
                                        <p:strVal val="visible"/>
                                      </p:to>
                                    </p:set>
                                    <p:animEffect transition="in" filter="fade">
                                      <p:cBhvr>
                                        <p:cTn id="76" dur="500"/>
                                        <p:tgtEl>
                                          <p:spTgt spid="61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up)">
                                      <p:cBhvr>
                                        <p:cTn id="81" dur="500"/>
                                        <p:tgtEl>
                                          <p:spTgt spid="5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154" grpId="0" uiExpand="1" build="p"/>
      <p:bldP spid="13" grpId="0" animBg="1"/>
      <p:bldP spid="28" grpId="0" animBg="1"/>
      <p:bldP spid="39" grpId="0"/>
      <p:bldP spid="45" grpId="0" animBg="1"/>
      <p:bldP spid="71" grpId="0"/>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D305CEE8-7886-D33C-A24A-0B3C4A1DCD67}"/>
              </a:ext>
            </a:extLst>
          </p:cNvPr>
          <p:cNvSpPr>
            <a:spLocks noGrp="1"/>
          </p:cNvSpPr>
          <p:nvPr>
            <p:ph idx="1"/>
          </p:nvPr>
        </p:nvSpPr>
        <p:spPr/>
        <p:txBody>
          <a:bodyPr/>
          <a:lstStyle/>
          <a:p>
            <a:r>
              <a:rPr lang="de-DE" dirty="0"/>
              <a:t>Demographische Entwicklung</a:t>
            </a:r>
          </a:p>
          <a:p>
            <a:pPr lvl="1"/>
            <a:r>
              <a:rPr lang="de-DE" dirty="0"/>
              <a:t>Abnahme der Menschen im erwerbsfähigen Alter – Zunahme älterer Menschen mit erhöhtem Versorgungsbedarf</a:t>
            </a:r>
          </a:p>
          <a:p>
            <a:endParaRPr lang="de-DE" dirty="0"/>
          </a:p>
          <a:p>
            <a:pPr marL="0" indent="0">
              <a:buNone/>
            </a:pPr>
            <a:r>
              <a:rPr lang="de-DE" dirty="0"/>
              <a:t>In 10 Jahren:</a:t>
            </a:r>
          </a:p>
          <a:p>
            <a:pPr lvl="1"/>
            <a:r>
              <a:rPr lang="de-DE" dirty="0">
                <a:solidFill>
                  <a:srgbClr val="C00000"/>
                </a:solidFill>
              </a:rPr>
              <a:t>Berentungen</a:t>
            </a:r>
          </a:p>
          <a:p>
            <a:pPr lvl="1"/>
            <a:r>
              <a:rPr lang="de-DE" dirty="0">
                <a:solidFill>
                  <a:srgbClr val="009242"/>
                </a:solidFill>
              </a:rPr>
              <a:t>Berufseinsteiger</a:t>
            </a:r>
          </a:p>
        </p:txBody>
      </p:sp>
      <p:sp>
        <p:nvSpPr>
          <p:cNvPr id="4" name="Titel 3">
            <a:extLst>
              <a:ext uri="{FF2B5EF4-FFF2-40B4-BE49-F238E27FC236}">
                <a16:creationId xmlns:a16="http://schemas.microsoft.com/office/drawing/2014/main" id="{B04BEDC0-7600-B0B0-0C1E-0CC73BB238B7}"/>
              </a:ext>
            </a:extLst>
          </p:cNvPr>
          <p:cNvSpPr>
            <a:spLocks noGrp="1"/>
          </p:cNvSpPr>
          <p:nvPr>
            <p:ph type="title"/>
          </p:nvPr>
        </p:nvSpPr>
        <p:spPr/>
        <p:txBody>
          <a:bodyPr/>
          <a:lstStyle/>
          <a:p>
            <a:r>
              <a:rPr lang="de-DE" dirty="0"/>
              <a:t>Ausgangslage</a:t>
            </a:r>
          </a:p>
        </p:txBody>
      </p:sp>
      <p:graphicFrame>
        <p:nvGraphicFramePr>
          <p:cNvPr id="3" name="Diagramm 2">
            <a:extLst>
              <a:ext uri="{FF2B5EF4-FFF2-40B4-BE49-F238E27FC236}">
                <a16:creationId xmlns:a16="http://schemas.microsoft.com/office/drawing/2014/main" id="{83337B6B-51FE-2F99-447A-668B87231367}"/>
              </a:ext>
            </a:extLst>
          </p:cNvPr>
          <p:cNvGraphicFramePr>
            <a:graphicFrameLocks noGrp="1"/>
          </p:cNvGraphicFramePr>
          <p:nvPr/>
        </p:nvGraphicFramePr>
        <p:xfrm>
          <a:off x="2279576" y="1988840"/>
          <a:ext cx="763284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Datumsplatzhalter 1">
            <a:extLst>
              <a:ext uri="{FF2B5EF4-FFF2-40B4-BE49-F238E27FC236}">
                <a16:creationId xmlns:a16="http://schemas.microsoft.com/office/drawing/2014/main" id="{DF365A44-C742-BBF4-4125-5B91221CB82F}"/>
              </a:ext>
            </a:extLst>
          </p:cNvPr>
          <p:cNvSpPr>
            <a:spLocks noGrp="1"/>
          </p:cNvSpPr>
          <p:nvPr>
            <p:ph type="dt" sz="half" idx="10"/>
          </p:nvPr>
        </p:nvSpPr>
        <p:spPr/>
        <p:txBody>
          <a:bodyPr/>
          <a:lstStyle/>
          <a:p>
            <a:pPr>
              <a:defRPr/>
            </a:pPr>
            <a:fld id="{D43D7FB2-8CA1-4E69-B474-BC5A7D52C8A7}" type="datetime1">
              <a:rPr lang="de-DE" smtClean="0"/>
              <a:t>22.05.2023</a:t>
            </a:fld>
            <a:endParaRPr lang="de-DE" dirty="0"/>
          </a:p>
        </p:txBody>
      </p:sp>
      <p:sp>
        <p:nvSpPr>
          <p:cNvPr id="6" name="Fußzeilenplatzhalter 5">
            <a:extLst>
              <a:ext uri="{FF2B5EF4-FFF2-40B4-BE49-F238E27FC236}">
                <a16:creationId xmlns:a16="http://schemas.microsoft.com/office/drawing/2014/main" id="{8BA40EE5-3FBC-20BD-200B-C65D236142FA}"/>
              </a:ext>
            </a:extLst>
          </p:cNvPr>
          <p:cNvSpPr>
            <a:spLocks noGrp="1"/>
          </p:cNvSpPr>
          <p:nvPr>
            <p:ph type="ftr" sz="quarter" idx="11"/>
          </p:nvPr>
        </p:nvSpPr>
        <p:spPr/>
        <p:txBody>
          <a:bodyPr/>
          <a:lstStyle/>
          <a:p>
            <a:pPr>
              <a:defRPr/>
            </a:pPr>
            <a:r>
              <a:rPr lang="de-DE"/>
              <a:t>Reinhard Schaffert | Geschäftsführer</a:t>
            </a:r>
            <a:endParaRPr lang="de-DE" dirty="0"/>
          </a:p>
        </p:txBody>
      </p:sp>
      <p:sp>
        <p:nvSpPr>
          <p:cNvPr id="7" name="Foliennummernplatzhalter 6">
            <a:extLst>
              <a:ext uri="{FF2B5EF4-FFF2-40B4-BE49-F238E27FC236}">
                <a16:creationId xmlns:a16="http://schemas.microsoft.com/office/drawing/2014/main" id="{4E37CFD8-28B7-9C79-7F13-18831C4A1C22}"/>
              </a:ext>
            </a:extLst>
          </p:cNvPr>
          <p:cNvSpPr>
            <a:spLocks noGrp="1"/>
          </p:cNvSpPr>
          <p:nvPr>
            <p:ph type="sldNum" sz="quarter" idx="12"/>
          </p:nvPr>
        </p:nvSpPr>
        <p:spPr/>
        <p:txBody>
          <a:bodyPr/>
          <a:lstStyle/>
          <a:p>
            <a:pPr>
              <a:defRPr/>
            </a:pPr>
            <a:fld id="{26B0DD0A-270A-4270-B6CA-863BF67EFA8E}" type="slidenum">
              <a:rPr lang="de-DE" smtClean="0"/>
              <a:pPr>
                <a:defRPr/>
              </a:pPr>
              <a:t>9</a:t>
            </a:fld>
            <a:endParaRPr lang="de-DE" dirty="0"/>
          </a:p>
        </p:txBody>
      </p:sp>
    </p:spTree>
    <p:extLst>
      <p:ext uri="{BB962C8B-B14F-4D97-AF65-F5344CB8AC3E}">
        <p14:creationId xmlns:p14="http://schemas.microsoft.com/office/powerpoint/2010/main" val="32844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eue Vorlage Verei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000000"/>
          </a:solidFill>
        </a:ln>
      </a:spPr>
      <a:bodyPr rtlCol="0" anchor="ctr"/>
      <a:lstStyle>
        <a:defPPr algn="ctr">
          <a:defRPr sz="1400" dirty="0" err="1" smtClean="0"/>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Klinikverbund Hessen Kampagne breit.potx" id="{16A85A47-49F9-4347-80E9-92088806592B}" vid="{B8A20E3D-3DAD-4E33-9A1A-881B595F9274}"/>
    </a:ext>
  </a:extLst>
</a:theme>
</file>

<file path=ppt/theme/theme2.xml><?xml version="1.0" encoding="utf-8"?>
<a:theme xmlns:a="http://schemas.openxmlformats.org/drawingml/2006/main" name="Neue Vorlage Verei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000000"/>
          </a:solidFill>
        </a:ln>
      </a:spPr>
      <a:bodyPr rtlCol="0" anchor="ctr"/>
      <a:lstStyle>
        <a:defPPr algn="ctr">
          <a:defRPr sz="1400" dirty="0" err="1" smtClean="0"/>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Klinikverbund Hessen Kampagne breit.potx" id="{4EF8173E-138A-45B4-A218-236EF48C9A7C}" vid="{96A0BD7B-7EE4-432E-BFFE-27592C4F6E9E}"/>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b135e8-a7f0-4e88-b723-fb2e57fc3345">
      <Terms xmlns="http://schemas.microsoft.com/office/infopath/2007/PartnerControls"/>
    </lcf76f155ced4ddcb4097134ff3c332f>
    <TaxCatchAll xmlns="f2262a54-1e3c-4f45-b177-d88a2ef222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9E0701F641D7642B0F83F9A49CCF7B7" ma:contentTypeVersion="14" ma:contentTypeDescription="Ein neues Dokument erstellen." ma:contentTypeScope="" ma:versionID="f5b32192ccc9e567c630d89c5bb2650a">
  <xsd:schema xmlns:xsd="http://www.w3.org/2001/XMLSchema" xmlns:xs="http://www.w3.org/2001/XMLSchema" xmlns:p="http://schemas.microsoft.com/office/2006/metadata/properties" xmlns:ns2="40b135e8-a7f0-4e88-b723-fb2e57fc3345" xmlns:ns3="f2262a54-1e3c-4f45-b177-d88a2ef222b7" targetNamespace="http://schemas.microsoft.com/office/2006/metadata/properties" ma:root="true" ma:fieldsID="41fc78f989917b060b381966b49ed3f3" ns2:_="" ns3:_="">
    <xsd:import namespace="40b135e8-a7f0-4e88-b723-fb2e57fc3345"/>
    <xsd:import namespace="f2262a54-1e3c-4f45-b177-d88a2ef222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135e8-a7f0-4e88-b723-fb2e57fc33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45262ef7-7d82-46cf-aff0-7f980566c1d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262a54-1e3c-4f45-b177-d88a2ef222b7"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25919352-74dc-45f2-bbc0-b66fbfc27964}" ma:internalName="TaxCatchAll" ma:showField="CatchAllData" ma:web="f2262a54-1e3c-4f45-b177-d88a2ef222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BFE972-60C6-4C73-8D8A-96DBBE8FE991}">
  <ds:schemaRef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f2262a54-1e3c-4f45-b177-d88a2ef222b7"/>
    <ds:schemaRef ds:uri="http://schemas.microsoft.com/office/2006/documentManagement/types"/>
    <ds:schemaRef ds:uri="http://schemas.microsoft.com/office/infopath/2007/PartnerControls"/>
    <ds:schemaRef ds:uri="40b135e8-a7f0-4e88-b723-fb2e57fc3345"/>
    <ds:schemaRef ds:uri="http://purl.org/dc/dcmitype/"/>
  </ds:schemaRefs>
</ds:datastoreItem>
</file>

<file path=customXml/itemProps2.xml><?xml version="1.0" encoding="utf-8"?>
<ds:datastoreItem xmlns:ds="http://schemas.openxmlformats.org/officeDocument/2006/customXml" ds:itemID="{7457A46D-40CA-4F55-9AC4-75D67AC65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135e8-a7f0-4e88-b723-fb2e57fc3345"/>
    <ds:schemaRef ds:uri="f2262a54-1e3c-4f45-b177-d88a2ef222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D39988-D01B-4A96-971E-7C84A529EF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Klinikverbund Hessen Kampagne breit</Template>
  <TotalTime>0</TotalTime>
  <Words>1481</Words>
  <Application>Microsoft Office PowerPoint</Application>
  <PresentationFormat>Breitbild</PresentationFormat>
  <Paragraphs>453</Paragraphs>
  <Slides>23</Slides>
  <Notes>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23</vt:i4>
      </vt:variant>
    </vt:vector>
  </HeadingPairs>
  <TitlesOfParts>
    <vt:vector size="29" baseType="lpstr">
      <vt:lpstr>Arial</vt:lpstr>
      <vt:lpstr>Calibri</vt:lpstr>
      <vt:lpstr>Wingdings</vt:lpstr>
      <vt:lpstr>Wingdings 3</vt:lpstr>
      <vt:lpstr>Neue Vorlage Verein</vt:lpstr>
      <vt:lpstr>Neue Vorlage Verein</vt:lpstr>
      <vt:lpstr>Regulatorik und Bürokratie Zeit zur Entrümpelung </vt:lpstr>
      <vt:lpstr>Kurze Vorstellung</vt:lpstr>
      <vt:lpstr>Regulatorik und Bürokratie</vt:lpstr>
      <vt:lpstr>Ausgangslage</vt:lpstr>
      <vt:lpstr>Ausgangslage</vt:lpstr>
      <vt:lpstr>Ausgangslage</vt:lpstr>
      <vt:lpstr>Ausgangslage</vt:lpstr>
      <vt:lpstr>Ausgangslage</vt:lpstr>
      <vt:lpstr>Ausgangslage</vt:lpstr>
      <vt:lpstr>Ausgangslage</vt:lpstr>
      <vt:lpstr>Ausgangslage</vt:lpstr>
      <vt:lpstr>Bürokratie-Entrümpelung</vt:lpstr>
      <vt:lpstr>Beispiel: (klinisch-) ambulante Versorgung</vt:lpstr>
      <vt:lpstr>Beispiel: (klinisch-) ambulante Versorgung</vt:lpstr>
      <vt:lpstr>Beispiel: Budgetverhandlungen</vt:lpstr>
      <vt:lpstr>Beispiel: Budgetverhandlung</vt:lpstr>
      <vt:lpstr>Beispiel: Pflegebudget</vt:lpstr>
      <vt:lpstr>Beispiel: Bundesmittel</vt:lpstr>
      <vt:lpstr>Beispiel Qualitätssicherung</vt:lpstr>
      <vt:lpstr>Beispiel Qualitätssicherung</vt:lpstr>
      <vt:lpstr>Bürokratie und Versorgung in der Psychiatrie/Psychosomatik</vt:lpstr>
      <vt:lpstr>PowerPoint-Präsentation</vt:lpstr>
      <vt:lpstr>Save the Date: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Regulatorik und Bürokratie</dc:title>
  <dc:creator>Reinhard Schaffert</dc:creator>
  <cp:lastModifiedBy>Reinhard Schaffert</cp:lastModifiedBy>
  <cp:revision>1</cp:revision>
  <cp:lastPrinted>2014-03-03T13:03:26Z</cp:lastPrinted>
  <dcterms:created xsi:type="dcterms:W3CDTF">2023-05-02T15:04:07Z</dcterms:created>
  <dcterms:modified xsi:type="dcterms:W3CDTF">2023-05-22T07:56:44Z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0x01010089E0701F641D7642B0F83F9A49CCF7B7</vt:lpwstr>
  </property>
  <property fmtid="{D5CDD505-2E9C-101B-9397-08002B2CF9AE}" pid="3" name="MediaServiceImageTags">
    <vt:lpwstr/>
  </property>
</Properties>
</file>