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67" r:id="rId17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hard Wegner" initials="BW" lastIdx="1" clrIdx="0">
    <p:extLst>
      <p:ext uri="{19B8F6BF-5375-455C-9EA6-DF929625EA0E}">
        <p15:presenceInfo xmlns:p15="http://schemas.microsoft.com/office/powerpoint/2012/main" userId="Bernhard Weg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9BDA10"/>
    <a:srgbClr val="000000"/>
    <a:srgbClr val="CC6600"/>
    <a:srgbClr val="FFCC66"/>
    <a:srgbClr val="B6F034"/>
    <a:srgbClr val="0000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8" autoAdjust="0"/>
    <p:restoredTop sz="94629" autoAdjust="0"/>
  </p:normalViewPr>
  <p:slideViewPr>
    <p:cSldViewPr>
      <p:cViewPr varScale="1">
        <p:scale>
          <a:sx n="107" d="100"/>
          <a:sy n="107" d="100"/>
        </p:scale>
        <p:origin x="230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0684" tIns="45342" rIns="90684" bIns="453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0684" tIns="45342" rIns="90684" bIns="453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DD4F135-0286-4933-B5E4-75F7C1444DFE}" type="datetimeFigureOut">
              <a:rPr lang="de-DE"/>
              <a:pPr>
                <a:defRPr/>
              </a:pPr>
              <a:t>23.04.2019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0684" tIns="45342" rIns="90684" bIns="453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0684" tIns="45342" rIns="90684" bIns="453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7813D4-1D8C-42D2-990C-4E2590DEEBD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7697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A39131-DD58-46D4-AC6B-DE8B630ECBEA}" type="datetimeFigureOut">
              <a:rPr lang="de-DE"/>
              <a:pPr>
                <a:defRPr/>
              </a:pPr>
              <a:t>23.04.2019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2C869A-BEEF-4B00-83F8-A889057CBB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878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94416" y="4293096"/>
            <a:ext cx="10090149" cy="1345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C9AD8C-9D41-4CD0-BCFC-879E3693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16" y="3495476"/>
            <a:ext cx="10090149" cy="509588"/>
          </a:xfrm>
          <a:prstGeom prst="rect">
            <a:avLst/>
          </a:prstGeom>
        </p:spPr>
        <p:txBody>
          <a:bodyPr/>
          <a:lstStyle>
            <a:lvl1pPr algn="ctr">
              <a:defRPr sz="2000" b="1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7F5702C-5DE2-4488-B598-975ED29A96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122" y="1707569"/>
            <a:ext cx="1404000" cy="17087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288709A-2128-439B-AE4D-7D66964FD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1862" y="1707569"/>
            <a:ext cx="1404000" cy="17034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7D4F42-A133-4CA1-95D9-4D678CBF9F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89602" y="1707569"/>
            <a:ext cx="1404000" cy="17122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34B7EB0-34F2-4BA9-A1DC-3E9935E17C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37343" y="1707569"/>
            <a:ext cx="1404000" cy="17117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1DF574A-CCA2-431D-A8C7-017B750E2F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85084" y="1707569"/>
            <a:ext cx="1404000" cy="17131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F1375F0-7F05-4307-A517-F64DAC07EA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/>
          </a:blip>
          <a:stretch>
            <a:fillRect/>
          </a:stretch>
        </p:blipFill>
        <p:spPr>
          <a:xfrm>
            <a:off x="8332825" y="1707569"/>
            <a:ext cx="1404000" cy="17266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D35AD07-75E3-4A45-9343-222BF250D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0565" y="1707569"/>
            <a:ext cx="1404000" cy="1726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ECBC5E9-9E93-4311-8877-B605AF2BED8E}"/>
              </a:ext>
            </a:extLst>
          </p:cNvPr>
          <p:cNvSpPr/>
          <p:nvPr userDrawn="1"/>
        </p:nvSpPr>
        <p:spPr>
          <a:xfrm>
            <a:off x="623392" y="6614284"/>
            <a:ext cx="10945216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530504"/>
            <a:ext cx="10972800" cy="486000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900"/>
              </a:spcBef>
              <a:buClr>
                <a:srgbClr val="002060"/>
              </a:buClr>
              <a:buFontTx/>
              <a:buBlip>
                <a:blip r:embed="rId2"/>
              </a:buBlip>
              <a:defRPr sz="1800">
                <a:effectLst/>
                <a:latin typeface="+mn-lt"/>
              </a:defRPr>
            </a:lvl1pPr>
            <a:lvl2pPr marL="541338" indent="-274638">
              <a:spcBef>
                <a:spcPts val="600"/>
              </a:spcBef>
              <a:buClr>
                <a:srgbClr val="9BDA10"/>
              </a:buClr>
              <a:buFontTx/>
              <a:buBlip>
                <a:blip r:embed="rId2"/>
              </a:buBlip>
              <a:defRPr sz="1600">
                <a:effectLst/>
                <a:latin typeface="+mn-lt"/>
              </a:defRPr>
            </a:lvl2pPr>
            <a:lvl3pPr marL="719138" indent="-177800">
              <a:spcBef>
                <a:spcPts val="400"/>
              </a:spcBef>
              <a:buFontTx/>
              <a:buBlip>
                <a:blip r:embed="rId2"/>
              </a:buBlip>
              <a:defRPr sz="1400">
                <a:effectLst/>
                <a:latin typeface="+mn-lt"/>
              </a:defRPr>
            </a:lvl3pPr>
            <a:lvl4pPr marL="896938" indent="-177800">
              <a:spcBef>
                <a:spcPts val="300"/>
              </a:spcBef>
              <a:defRPr sz="1200">
                <a:effectLst/>
                <a:latin typeface="+mn-lt"/>
              </a:defRPr>
            </a:lvl4pPr>
            <a:lvl5pPr marL="1074738" indent="-177800">
              <a:spcBef>
                <a:spcPts val="300"/>
              </a:spcBef>
              <a:defRPr sz="1200">
                <a:effectLst/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617252"/>
            <a:ext cx="3860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3C2034D-7EDC-4CD8-ADC5-B6303672696E}"/>
              </a:ext>
            </a:extLst>
          </p:cNvPr>
          <p:cNvGrpSpPr/>
          <p:nvPr userDrawn="1"/>
        </p:nvGrpSpPr>
        <p:grpSpPr>
          <a:xfrm>
            <a:off x="623392" y="1304784"/>
            <a:ext cx="10945216" cy="108000"/>
            <a:chOff x="623392" y="1304784"/>
            <a:chExt cx="10945216" cy="108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3EF3F61-0378-4EFA-8BAE-4E2DCE147B27}"/>
                </a:ext>
              </a:extLst>
            </p:cNvPr>
            <p:cNvSpPr/>
            <p:nvPr/>
          </p:nvSpPr>
          <p:spPr>
            <a:xfrm>
              <a:off x="623392" y="1335924"/>
              <a:ext cx="10945216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3196CD3-62E8-4075-B95C-8383526BD6F9}"/>
                </a:ext>
              </a:extLst>
            </p:cNvPr>
            <p:cNvSpPr/>
            <p:nvPr userDrawn="1"/>
          </p:nvSpPr>
          <p:spPr>
            <a:xfrm>
              <a:off x="1070628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B4B1E2C-62C4-4785-A4B1-265A84024400}"/>
                </a:ext>
              </a:extLst>
            </p:cNvPr>
            <p:cNvSpPr/>
            <p:nvPr userDrawn="1"/>
          </p:nvSpPr>
          <p:spPr>
            <a:xfrm>
              <a:off x="137771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A2A59C0-8B0F-4F1D-888A-C23B707B8D3A}"/>
                </a:ext>
              </a:extLst>
            </p:cNvPr>
            <p:cNvSpPr/>
            <p:nvPr userDrawn="1"/>
          </p:nvSpPr>
          <p:spPr>
            <a:xfrm>
              <a:off x="271037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C720E68-FF27-4C8A-BC68-3D819CA85879}"/>
                </a:ext>
              </a:extLst>
            </p:cNvPr>
            <p:cNvSpPr/>
            <p:nvPr userDrawn="1"/>
          </p:nvSpPr>
          <p:spPr>
            <a:xfrm>
              <a:off x="4043023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AE8FD06-CA8E-43E8-A1C7-36C9CDB65741}"/>
                </a:ext>
              </a:extLst>
            </p:cNvPr>
            <p:cNvSpPr/>
            <p:nvPr userDrawn="1"/>
          </p:nvSpPr>
          <p:spPr>
            <a:xfrm>
              <a:off x="5375675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617DD27-C526-491F-9C51-53CF573A3EB9}"/>
                </a:ext>
              </a:extLst>
            </p:cNvPr>
            <p:cNvSpPr/>
            <p:nvPr userDrawn="1"/>
          </p:nvSpPr>
          <p:spPr>
            <a:xfrm>
              <a:off x="6708327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0DBC1D2-F823-4E08-A693-C3AAEDD1F4A0}"/>
                </a:ext>
              </a:extLst>
            </p:cNvPr>
            <p:cNvSpPr/>
            <p:nvPr userDrawn="1"/>
          </p:nvSpPr>
          <p:spPr>
            <a:xfrm>
              <a:off x="804097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570DC4-4FDC-43F1-8BB7-9EE0D308183F}"/>
                </a:ext>
              </a:extLst>
            </p:cNvPr>
            <p:cNvSpPr/>
            <p:nvPr userDrawn="1"/>
          </p:nvSpPr>
          <p:spPr>
            <a:xfrm>
              <a:off x="937363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DF61D880-2AC0-4E2A-8179-1451A436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509588"/>
          </a:xfrm>
          <a:prstGeom prst="rect">
            <a:avLst/>
          </a:prstGeom>
        </p:spPr>
        <p:txBody>
          <a:bodyPr/>
          <a:lstStyle>
            <a:lvl1pPr algn="l">
              <a:defRPr lang="de-DE" sz="1800" b="1" i="0" kern="1200" spc="100" baseline="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ECBC5E9-9E93-4311-8877-B605AF2BED8E}"/>
              </a:ext>
            </a:extLst>
          </p:cNvPr>
          <p:cNvSpPr/>
          <p:nvPr userDrawn="1"/>
        </p:nvSpPr>
        <p:spPr>
          <a:xfrm>
            <a:off x="623392" y="6614284"/>
            <a:ext cx="10945216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530504"/>
            <a:ext cx="5414392" cy="486000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900"/>
              </a:spcBef>
              <a:buClr>
                <a:srgbClr val="002060"/>
              </a:buClr>
              <a:buFontTx/>
              <a:buBlip>
                <a:blip r:embed="rId2"/>
              </a:buBlip>
              <a:defRPr sz="1800">
                <a:effectLst/>
                <a:latin typeface="+mn-lt"/>
              </a:defRPr>
            </a:lvl1pPr>
            <a:lvl2pPr marL="541338" indent="-274638">
              <a:spcBef>
                <a:spcPts val="600"/>
              </a:spcBef>
              <a:buClr>
                <a:srgbClr val="9BDA10"/>
              </a:buClr>
              <a:buFontTx/>
              <a:buBlip>
                <a:blip r:embed="rId2"/>
              </a:buBlip>
              <a:defRPr sz="1600">
                <a:effectLst/>
                <a:latin typeface="+mn-lt"/>
              </a:defRPr>
            </a:lvl2pPr>
            <a:lvl3pPr marL="719138" indent="-177800">
              <a:spcBef>
                <a:spcPts val="400"/>
              </a:spcBef>
              <a:buFontTx/>
              <a:buBlip>
                <a:blip r:embed="rId2"/>
              </a:buBlip>
              <a:defRPr sz="1400">
                <a:effectLst/>
                <a:latin typeface="+mn-lt"/>
              </a:defRPr>
            </a:lvl3pPr>
            <a:lvl4pPr marL="896938" indent="-177800">
              <a:spcBef>
                <a:spcPts val="300"/>
              </a:spcBef>
              <a:defRPr sz="1200">
                <a:effectLst/>
                <a:latin typeface="+mn-lt"/>
              </a:defRPr>
            </a:lvl4pPr>
            <a:lvl5pPr marL="1074738" indent="-177800">
              <a:spcBef>
                <a:spcPts val="300"/>
              </a:spcBef>
              <a:defRPr sz="1200">
                <a:effectLst/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617252"/>
            <a:ext cx="3860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3C2034D-7EDC-4CD8-ADC5-B6303672696E}"/>
              </a:ext>
            </a:extLst>
          </p:cNvPr>
          <p:cNvGrpSpPr/>
          <p:nvPr userDrawn="1"/>
        </p:nvGrpSpPr>
        <p:grpSpPr>
          <a:xfrm>
            <a:off x="623392" y="1304784"/>
            <a:ext cx="10945216" cy="108000"/>
            <a:chOff x="623392" y="1304784"/>
            <a:chExt cx="10945216" cy="108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3EF3F61-0378-4EFA-8BAE-4E2DCE147B27}"/>
                </a:ext>
              </a:extLst>
            </p:cNvPr>
            <p:cNvSpPr/>
            <p:nvPr/>
          </p:nvSpPr>
          <p:spPr>
            <a:xfrm>
              <a:off x="623392" y="1335924"/>
              <a:ext cx="10945216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3196CD3-62E8-4075-B95C-8383526BD6F9}"/>
                </a:ext>
              </a:extLst>
            </p:cNvPr>
            <p:cNvSpPr/>
            <p:nvPr userDrawn="1"/>
          </p:nvSpPr>
          <p:spPr>
            <a:xfrm>
              <a:off x="1070628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B4B1E2C-62C4-4785-A4B1-265A84024400}"/>
                </a:ext>
              </a:extLst>
            </p:cNvPr>
            <p:cNvSpPr/>
            <p:nvPr userDrawn="1"/>
          </p:nvSpPr>
          <p:spPr>
            <a:xfrm>
              <a:off x="137771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A2A59C0-8B0F-4F1D-888A-C23B707B8D3A}"/>
                </a:ext>
              </a:extLst>
            </p:cNvPr>
            <p:cNvSpPr/>
            <p:nvPr userDrawn="1"/>
          </p:nvSpPr>
          <p:spPr>
            <a:xfrm>
              <a:off x="271037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C720E68-FF27-4C8A-BC68-3D819CA85879}"/>
                </a:ext>
              </a:extLst>
            </p:cNvPr>
            <p:cNvSpPr/>
            <p:nvPr userDrawn="1"/>
          </p:nvSpPr>
          <p:spPr>
            <a:xfrm>
              <a:off x="4043023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AE8FD06-CA8E-43E8-A1C7-36C9CDB65741}"/>
                </a:ext>
              </a:extLst>
            </p:cNvPr>
            <p:cNvSpPr/>
            <p:nvPr userDrawn="1"/>
          </p:nvSpPr>
          <p:spPr>
            <a:xfrm>
              <a:off x="5375675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617DD27-C526-491F-9C51-53CF573A3EB9}"/>
                </a:ext>
              </a:extLst>
            </p:cNvPr>
            <p:cNvSpPr/>
            <p:nvPr userDrawn="1"/>
          </p:nvSpPr>
          <p:spPr>
            <a:xfrm>
              <a:off x="6708327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0DBC1D2-F823-4E08-A693-C3AAEDD1F4A0}"/>
                </a:ext>
              </a:extLst>
            </p:cNvPr>
            <p:cNvSpPr/>
            <p:nvPr userDrawn="1"/>
          </p:nvSpPr>
          <p:spPr>
            <a:xfrm>
              <a:off x="804097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570DC4-4FDC-43F1-8BB7-9EE0D308183F}"/>
                </a:ext>
              </a:extLst>
            </p:cNvPr>
            <p:cNvSpPr/>
            <p:nvPr userDrawn="1"/>
          </p:nvSpPr>
          <p:spPr>
            <a:xfrm>
              <a:off x="937363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DF61D880-2AC0-4E2A-8179-1451A436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4704"/>
            <a:ext cx="10972800" cy="509588"/>
          </a:xfrm>
          <a:prstGeom prst="rect">
            <a:avLst/>
          </a:prstGeom>
        </p:spPr>
        <p:txBody>
          <a:bodyPr/>
          <a:lstStyle>
            <a:lvl1pPr algn="l">
              <a:defRPr lang="de-DE" sz="1800" b="1" i="0" kern="1200" spc="100" baseline="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D989A08E-9664-4BE4-AF90-FC0EC544C78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10" y="1530504"/>
            <a:ext cx="5400598" cy="486000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900"/>
              </a:spcBef>
              <a:buClr>
                <a:srgbClr val="002060"/>
              </a:buClr>
              <a:buFontTx/>
              <a:buBlip>
                <a:blip r:embed="rId2"/>
              </a:buBlip>
              <a:defRPr sz="1800">
                <a:effectLst/>
                <a:latin typeface="+mn-lt"/>
              </a:defRPr>
            </a:lvl1pPr>
            <a:lvl2pPr marL="541338" indent="-274638">
              <a:spcBef>
                <a:spcPts val="600"/>
              </a:spcBef>
              <a:buClr>
                <a:srgbClr val="9BDA10"/>
              </a:buClr>
              <a:buFontTx/>
              <a:buBlip>
                <a:blip r:embed="rId2"/>
              </a:buBlip>
              <a:defRPr sz="1600">
                <a:effectLst/>
                <a:latin typeface="+mn-lt"/>
              </a:defRPr>
            </a:lvl2pPr>
            <a:lvl3pPr marL="719138" indent="-177800">
              <a:spcBef>
                <a:spcPts val="400"/>
              </a:spcBef>
              <a:buFontTx/>
              <a:buBlip>
                <a:blip r:embed="rId2"/>
              </a:buBlip>
              <a:defRPr sz="1400">
                <a:effectLst/>
                <a:latin typeface="+mn-lt"/>
              </a:defRPr>
            </a:lvl3pPr>
            <a:lvl4pPr marL="896938" indent="-177800">
              <a:spcBef>
                <a:spcPts val="300"/>
              </a:spcBef>
              <a:defRPr sz="1200">
                <a:effectLst/>
                <a:latin typeface="+mn-lt"/>
              </a:defRPr>
            </a:lvl4pPr>
            <a:lvl5pPr marL="1074738" indent="-177800">
              <a:spcBef>
                <a:spcPts val="300"/>
              </a:spcBef>
              <a:defRPr sz="1200">
                <a:effectLst/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7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BCE6F0C-1259-4DE2-9B34-F82A8F0F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533" y="1330393"/>
            <a:ext cx="3987815" cy="52866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ECBC5E9-9E93-4311-8877-B605AF2BED8E}"/>
              </a:ext>
            </a:extLst>
          </p:cNvPr>
          <p:cNvSpPr/>
          <p:nvPr userDrawn="1"/>
        </p:nvSpPr>
        <p:spPr>
          <a:xfrm>
            <a:off x="623392" y="6614284"/>
            <a:ext cx="10945216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617252"/>
            <a:ext cx="3860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617252"/>
            <a:ext cx="2844800" cy="1961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3C2034D-7EDC-4CD8-ADC5-B6303672696E}"/>
              </a:ext>
            </a:extLst>
          </p:cNvPr>
          <p:cNvGrpSpPr/>
          <p:nvPr userDrawn="1"/>
        </p:nvGrpSpPr>
        <p:grpSpPr>
          <a:xfrm>
            <a:off x="623392" y="1304784"/>
            <a:ext cx="10945216" cy="108000"/>
            <a:chOff x="623392" y="1304784"/>
            <a:chExt cx="10945216" cy="108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3EF3F61-0378-4EFA-8BAE-4E2DCE147B27}"/>
                </a:ext>
              </a:extLst>
            </p:cNvPr>
            <p:cNvSpPr/>
            <p:nvPr/>
          </p:nvSpPr>
          <p:spPr>
            <a:xfrm>
              <a:off x="623392" y="1335924"/>
              <a:ext cx="10945216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3196CD3-62E8-4075-B95C-8383526BD6F9}"/>
                </a:ext>
              </a:extLst>
            </p:cNvPr>
            <p:cNvSpPr/>
            <p:nvPr userDrawn="1"/>
          </p:nvSpPr>
          <p:spPr>
            <a:xfrm>
              <a:off x="1070628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B4B1E2C-62C4-4785-A4B1-265A84024400}"/>
                </a:ext>
              </a:extLst>
            </p:cNvPr>
            <p:cNvSpPr/>
            <p:nvPr userDrawn="1"/>
          </p:nvSpPr>
          <p:spPr>
            <a:xfrm>
              <a:off x="137771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FA2A59C0-8B0F-4F1D-888A-C23B707B8D3A}"/>
                </a:ext>
              </a:extLst>
            </p:cNvPr>
            <p:cNvSpPr/>
            <p:nvPr userDrawn="1"/>
          </p:nvSpPr>
          <p:spPr>
            <a:xfrm>
              <a:off x="271037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C720E68-FF27-4C8A-BC68-3D819CA85879}"/>
                </a:ext>
              </a:extLst>
            </p:cNvPr>
            <p:cNvSpPr/>
            <p:nvPr userDrawn="1"/>
          </p:nvSpPr>
          <p:spPr>
            <a:xfrm>
              <a:off x="4043023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AE8FD06-CA8E-43E8-A1C7-36C9CDB65741}"/>
                </a:ext>
              </a:extLst>
            </p:cNvPr>
            <p:cNvSpPr/>
            <p:nvPr userDrawn="1"/>
          </p:nvSpPr>
          <p:spPr>
            <a:xfrm>
              <a:off x="5375675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617DD27-C526-491F-9C51-53CF573A3EB9}"/>
                </a:ext>
              </a:extLst>
            </p:cNvPr>
            <p:cNvSpPr/>
            <p:nvPr userDrawn="1"/>
          </p:nvSpPr>
          <p:spPr>
            <a:xfrm>
              <a:off x="6708327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0DBC1D2-F823-4E08-A693-C3AAEDD1F4A0}"/>
                </a:ext>
              </a:extLst>
            </p:cNvPr>
            <p:cNvSpPr/>
            <p:nvPr userDrawn="1"/>
          </p:nvSpPr>
          <p:spPr>
            <a:xfrm>
              <a:off x="8040979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570DC4-4FDC-43F1-8BB7-9EE0D308183F}"/>
                </a:ext>
              </a:extLst>
            </p:cNvPr>
            <p:cNvSpPr/>
            <p:nvPr userDrawn="1"/>
          </p:nvSpPr>
          <p:spPr>
            <a:xfrm>
              <a:off x="9373631" y="13047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19" name="Titel 1">
            <a:extLst>
              <a:ext uri="{FF2B5EF4-FFF2-40B4-BE49-F238E27FC236}">
                <a16:creationId xmlns:a16="http://schemas.microsoft.com/office/drawing/2014/main" id="{DF61D880-2AC0-4E2A-8179-1451A436D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4704"/>
            <a:ext cx="10972800" cy="509588"/>
          </a:xfrm>
          <a:prstGeom prst="rect">
            <a:avLst/>
          </a:prstGeom>
        </p:spPr>
        <p:txBody>
          <a:bodyPr/>
          <a:lstStyle>
            <a:lvl1pPr algn="ctr">
              <a:defRPr lang="de-DE" sz="1800" b="1" i="0" kern="1200" spc="100" baseline="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Vielen Dank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4B7DECF-2EF3-4A3E-975A-28C9BC6749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31904" y="3399659"/>
            <a:ext cx="6065915" cy="2919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77ADD08-C5AE-4BD3-B0A6-A25D7777BBEB}"/>
              </a:ext>
            </a:extLst>
          </p:cNvPr>
          <p:cNvSpPr/>
          <p:nvPr userDrawn="1"/>
        </p:nvSpPr>
        <p:spPr>
          <a:xfrm>
            <a:off x="5231904" y="1519313"/>
            <a:ext cx="6065915" cy="8295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/>
            <a:r>
              <a:rPr lang="de-DE" sz="1400" b="1" dirty="0"/>
              <a:t>Geschäftsstelle:</a:t>
            </a:r>
          </a:p>
          <a:p>
            <a:pPr lvl="0" algn="l"/>
            <a:r>
              <a:rPr lang="de-DE" sz="1400" dirty="0"/>
              <a:t>Forsthausstr. 1-3 / Haus 3e | 35578 Wetzlar | 06441 / 897 43 41</a:t>
            </a:r>
          </a:p>
          <a:p>
            <a:pPr lvl="0" algn="l"/>
            <a:r>
              <a:rPr lang="de-DE" sz="1400" dirty="0"/>
              <a:t>gf@klinikverbund-hessen.de | klinikverbund-hessen.de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E96DF0-9DB1-43F8-9B00-319EB6D8E3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24" y="1590476"/>
            <a:ext cx="695395" cy="6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617252"/>
            <a:ext cx="28448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F65DEE-A214-4DD4-BF28-55F28B24A5E0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617252"/>
            <a:ext cx="38608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Reinhard Schaffert | Geschäftsführer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617252"/>
            <a:ext cx="28448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F3B788-4162-49FF-BBAD-340911E3718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09" y="116633"/>
            <a:ext cx="2410691" cy="6026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0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de-DE" sz="1800" b="1" kern="1200" dirty="0">
          <a:solidFill>
            <a:srgbClr val="898989"/>
          </a:solidFill>
          <a:effectLst/>
          <a:latin typeface="+mn-lt"/>
          <a:ea typeface="+mn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898989"/>
          </a:solidFill>
          <a:latin typeface="Arial" charset="0"/>
          <a:cs typeface="Arial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FontTx/>
        <a:buBlip>
          <a:blip r:embed="rId7"/>
        </a:buBlip>
        <a:defRPr lang="de-DE" sz="1800" kern="1200" dirty="0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1pPr>
      <a:lvl2pPr marL="538163" indent="-269875" algn="l" rtl="0" eaLnBrk="1" fontAlgn="base" hangingPunct="1">
        <a:spcBef>
          <a:spcPct val="20000"/>
        </a:spcBef>
        <a:spcAft>
          <a:spcPct val="0"/>
        </a:spcAft>
        <a:buFontTx/>
        <a:buBlip>
          <a:blip r:embed="rId7"/>
        </a:buBlip>
        <a:defRPr lang="de-DE" sz="1600" kern="1200" dirty="0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2pPr>
      <a:lvl3pPr marL="717550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de-DE" sz="1400" kern="1200" dirty="0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3pPr>
      <a:lvl4pPr marL="896938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de-DE" sz="1200" kern="1200" dirty="0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4pPr>
      <a:lvl5pPr marL="1076325" indent="-1793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de-DE" sz="1200" kern="1200" dirty="0">
          <a:solidFill>
            <a:schemeClr val="tx1"/>
          </a:solidFill>
          <a:effectLst/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reativecommons.org/licenses/by/4.0/deed.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106A2B-6AF7-4527-99F2-DB0B1AB6E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Vereinbarung nach § 9 Absatz 1 Nummer 9 BPflV zu den näheren Einzelheiten </a:t>
            </a:r>
            <a:br>
              <a:rPr lang="de-DE" dirty="0"/>
            </a:br>
            <a:r>
              <a:rPr lang="de-DE" dirty="0"/>
              <a:t>des leistungsbezogenen Vergleichs nach § 4 BPflV</a:t>
            </a:r>
            <a:endParaRPr lang="de-DE" sz="18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085183-7496-4002-A7CD-36FD5FD6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Psychiatrie-Krankenhausvergleichs-Vereinbarung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724E56C-1792-4C1D-B687-E6310C744138}"/>
              </a:ext>
            </a:extLst>
          </p:cNvPr>
          <p:cNvGrpSpPr/>
          <p:nvPr/>
        </p:nvGrpSpPr>
        <p:grpSpPr>
          <a:xfrm>
            <a:off x="4167830" y="6458866"/>
            <a:ext cx="3122218" cy="215444"/>
            <a:chOff x="4167830" y="6458866"/>
            <a:chExt cx="3122218" cy="215444"/>
          </a:xfrm>
        </p:grpSpPr>
        <p:sp>
          <p:nvSpPr>
            <p:cNvPr id="4" name="Textfeld 3">
              <a:hlinkClick r:id="rId2"/>
              <a:extLst>
                <a:ext uri="{FF2B5EF4-FFF2-40B4-BE49-F238E27FC236}">
                  <a16:creationId xmlns:a16="http://schemas.microsoft.com/office/drawing/2014/main" id="{595F1443-6B15-421F-90D6-E97316B68500}"/>
                </a:ext>
              </a:extLst>
            </p:cNvPr>
            <p:cNvSpPr txBox="1"/>
            <p:nvPr/>
          </p:nvSpPr>
          <p:spPr>
            <a:xfrm>
              <a:off x="4167830" y="6458866"/>
              <a:ext cx="2395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800" dirty="0"/>
                <a:t>Weiterverwendung mit Quellenangabe gestattet</a:t>
              </a:r>
            </a:p>
          </p:txBody>
        </p:sp>
        <p:pic>
          <p:nvPicPr>
            <p:cNvPr id="1028" name="Picture 4" descr="Creative Commons Lizenzvertrag">
              <a:hlinkClick r:id="rId2"/>
              <a:extLst>
                <a:ext uri="{FF2B5EF4-FFF2-40B4-BE49-F238E27FC236}">
                  <a16:creationId xmlns:a16="http://schemas.microsoft.com/office/drawing/2014/main" id="{2E42A081-DD74-4040-9C21-4233E4954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8" y="6495151"/>
              <a:ext cx="762000" cy="142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82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Zugangsberechtigungen (§ 8)</a:t>
            </a:r>
          </a:p>
          <a:p>
            <a:pPr lvl="1"/>
            <a:r>
              <a:rPr lang="de-DE" dirty="0"/>
              <a:t>Gleicher Zugang für Krankenhaus und Vertragsparteien für das jeweilige Krankenhaus</a:t>
            </a:r>
          </a:p>
          <a:p>
            <a:pPr lvl="1"/>
            <a:r>
              <a:rPr lang="de-DE" dirty="0"/>
              <a:t>Gleichheit der Daten (tägliche Aktualisierung) wird über Krankenhausvergleichs-ID (KHV-ID) sichergestellt</a:t>
            </a:r>
          </a:p>
          <a:p>
            <a:pPr lvl="1"/>
            <a:r>
              <a:rPr lang="de-DE" dirty="0"/>
              <a:t>Freischaltung durch das </a:t>
            </a:r>
            <a:r>
              <a:rPr lang="de-DE" dirty="0" err="1"/>
              <a:t>InEK</a:t>
            </a:r>
            <a:endParaRPr lang="de-DE" dirty="0"/>
          </a:p>
          <a:p>
            <a:pPr lvl="1"/>
            <a:r>
              <a:rPr lang="de-DE" dirty="0"/>
              <a:t>Krankenhaus und die jeweiligen Vertragsparteien nach § 11 BPflV (Verhandlungsteilnehmer) können jeweils drei Personen für den Zugang zu den Daten des einzelnen Krankenhauses benennen</a:t>
            </a:r>
          </a:p>
          <a:p>
            <a:pPr lvl="1"/>
            <a:r>
              <a:rPr lang="de-DE" dirty="0"/>
              <a:t>Die kassenseitigen Vertragsparteien benennen eine federführende Krankenkasse für die Datenübermittlung </a:t>
            </a:r>
          </a:p>
          <a:p>
            <a:pPr lvl="1"/>
            <a:r>
              <a:rPr lang="de-DE" dirty="0"/>
              <a:t>Die weiteren an den Budgetverhandlungen Beteiligten nach § 18 Absatz 1 Satz 2 KHG (Kassen mit &gt; 5% Belegung) können jeweils eine Person für den Zugang benennen</a:t>
            </a:r>
          </a:p>
          <a:p>
            <a:r>
              <a:rPr lang="de-DE" dirty="0"/>
              <a:t>Sonstiges</a:t>
            </a:r>
          </a:p>
          <a:p>
            <a:pPr lvl="1"/>
            <a:r>
              <a:rPr lang="de-DE" dirty="0" err="1"/>
              <a:t>InEK</a:t>
            </a:r>
            <a:r>
              <a:rPr lang="de-DE" dirty="0"/>
              <a:t> entwickelt ein Daten-Plausibilisierungs-Verfahren (§ 9)</a:t>
            </a:r>
          </a:p>
          <a:p>
            <a:pPr lvl="1"/>
            <a:r>
              <a:rPr lang="de-DE" dirty="0" err="1"/>
              <a:t>InEK</a:t>
            </a:r>
            <a:r>
              <a:rPr lang="de-DE" dirty="0"/>
              <a:t> handelt bezüglich des Krankenhausvergleichs im Auftrag und Namens der Vereinbarungspartner</a:t>
            </a:r>
          </a:p>
          <a:p>
            <a:pPr lvl="1"/>
            <a:r>
              <a:rPr lang="de-DE" dirty="0"/>
              <a:t>Inkrafttreten am 01.04.2019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9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AD8781-D8A3-47F5-91E3-DB98AC2B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Entspricht wohl dem unter den gesetzlichen Vorgaben verhandelbarem Ergebnis</a:t>
            </a:r>
          </a:p>
          <a:p>
            <a:pPr lvl="1"/>
            <a:r>
              <a:rPr lang="de-DE" dirty="0"/>
              <a:t>Abweichung der Vertragsparteien vor Ort von der regelhaften Vergleichsgruppe möglich </a:t>
            </a:r>
            <a:br>
              <a:rPr lang="de-DE" dirty="0"/>
            </a:br>
            <a:r>
              <a:rPr lang="de-DE" dirty="0"/>
              <a:t>(in gewissen Rahmen und einvernehmlich)</a:t>
            </a:r>
          </a:p>
          <a:p>
            <a:pPr lvl="1"/>
            <a:r>
              <a:rPr lang="de-DE" dirty="0"/>
              <a:t>Jahresübergreifender Vergleich möglich (sachgerecht, sinnvoll?)</a:t>
            </a:r>
          </a:p>
          <a:p>
            <a:r>
              <a:rPr lang="de-DE" dirty="0"/>
              <a:t>Mögliche Auswirkungen werden meines Erachtens unterschätzt</a:t>
            </a:r>
          </a:p>
          <a:p>
            <a:pPr lvl="1"/>
            <a:r>
              <a:rPr lang="de-DE" dirty="0"/>
              <a:t>Krankenhaus mit Vergleichsweise hohem Basisentgeltwert (BEW) muss schlüssig darlegen, "</a:t>
            </a:r>
            <a:r>
              <a:rPr lang="de-DE" i="1" dirty="0"/>
              <a:t>aus welchen Gründen die Überschreitung </a:t>
            </a:r>
            <a:r>
              <a:rPr lang="de-DE" b="1" i="1" u="sng" dirty="0"/>
              <a:t>unabweisbar</a:t>
            </a:r>
            <a:r>
              <a:rPr lang="de-DE" i="1" dirty="0"/>
              <a:t> ist</a:t>
            </a:r>
            <a:r>
              <a:rPr lang="de-DE" dirty="0"/>
              <a:t>" (§ 3 Abs. 3 Satz 7 BPflV)</a:t>
            </a:r>
          </a:p>
          <a:p>
            <a:pPr lvl="1"/>
            <a:r>
              <a:rPr lang="de-DE" dirty="0"/>
              <a:t>Dagegen kein Anspruch auf Erhöhung des BEW</a:t>
            </a:r>
          </a:p>
          <a:p>
            <a:pPr lvl="1"/>
            <a:r>
              <a:rPr lang="de-DE" dirty="0"/>
              <a:t>Darlegung auf Leistungsebene schwierig</a:t>
            </a:r>
          </a:p>
          <a:p>
            <a:pPr lvl="2"/>
            <a:r>
              <a:rPr lang="de-DE" dirty="0"/>
              <a:t>PEPP relativ gering differenziert</a:t>
            </a:r>
          </a:p>
          <a:p>
            <a:pPr lvl="2"/>
            <a:r>
              <a:rPr lang="de-DE" dirty="0"/>
              <a:t>Weitere Verflachung durch Streichung von OPS (von der DKG befürwortet)</a:t>
            </a:r>
          </a:p>
          <a:p>
            <a:pPr lvl="1"/>
            <a:r>
              <a:rPr lang="de-DE" dirty="0"/>
              <a:t>Strukturelle/regionale Besonderheiten müssten vereinbart werden</a:t>
            </a:r>
          </a:p>
          <a:p>
            <a:pPr lvl="2"/>
            <a:r>
              <a:rPr lang="de-DE" dirty="0"/>
              <a:t>Was ist eine solche Besonderheit?</a:t>
            </a:r>
          </a:p>
          <a:p>
            <a:r>
              <a:rPr lang="de-DE" dirty="0"/>
              <a:t>Nur Darstellung höherer Kosten (ohne gleichzeitigen Leistungsbezug) würde ich als Kostenträger nicht akzeptieren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AE84CC-F3FE-4D11-8F36-DB4E540D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91E878-FBD9-40D2-A974-1A4756B6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2D412C-C4E4-4B96-988F-CA7C9F89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FC46244-AF40-460A-B2FE-A94F5B71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</a:t>
            </a:r>
          </a:p>
        </p:txBody>
      </p:sp>
    </p:spTree>
    <p:extLst>
      <p:ext uri="{BB962C8B-B14F-4D97-AF65-F5344CB8AC3E}">
        <p14:creationId xmlns:p14="http://schemas.microsoft.com/office/powerpoint/2010/main" val="421818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DAD8781-D8A3-47F5-91E3-DB98AC2B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Krankenhausvergleich wird eine Konvergenz der Basisentgeltwerte bewirken…</a:t>
            </a:r>
          </a:p>
          <a:p>
            <a:r>
              <a:rPr lang="de-DE" dirty="0"/>
              <a:t>…allerdings (im Gegensatz zur ursprünglichen Konvergenzphase) nur einseitig von oben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AE84CC-F3FE-4D11-8F36-DB4E540D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91E878-FBD9-40D2-A974-1A4756B6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2D412C-C4E4-4B96-988F-CA7C9F89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FC46244-AF40-460A-B2FE-A94F5B71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Bewertung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67BEDDC-93F8-41FF-8227-AB608ADE4E32}"/>
              </a:ext>
            </a:extLst>
          </p:cNvPr>
          <p:cNvSpPr/>
          <p:nvPr/>
        </p:nvSpPr>
        <p:spPr>
          <a:xfrm>
            <a:off x="983432" y="3287154"/>
            <a:ext cx="8928992" cy="2016224"/>
          </a:xfrm>
          <a:custGeom>
            <a:avLst/>
            <a:gdLst>
              <a:gd name="connsiteX0" fmla="*/ 0 w 8443712"/>
              <a:gd name="connsiteY0" fmla="*/ 0 h 1440160"/>
              <a:gd name="connsiteX1" fmla="*/ 2110928 w 8443712"/>
              <a:gd name="connsiteY1" fmla="*/ 0 h 1440160"/>
              <a:gd name="connsiteX2" fmla="*/ 2110928 w 8443712"/>
              <a:gd name="connsiteY2" fmla="*/ 216024 h 1440160"/>
              <a:gd name="connsiteX3" fmla="*/ 4221856 w 8443712"/>
              <a:gd name="connsiteY3" fmla="*/ 216024 h 1440160"/>
              <a:gd name="connsiteX4" fmla="*/ 4221856 w 8443712"/>
              <a:gd name="connsiteY4" fmla="*/ 576064 h 1440160"/>
              <a:gd name="connsiteX5" fmla="*/ 6332784 w 8443712"/>
              <a:gd name="connsiteY5" fmla="*/ 576064 h 1440160"/>
              <a:gd name="connsiteX6" fmla="*/ 6332784 w 8443712"/>
              <a:gd name="connsiteY6" fmla="*/ 864096 h 1440160"/>
              <a:gd name="connsiteX7" fmla="*/ 8443712 w 8443712"/>
              <a:gd name="connsiteY7" fmla="*/ 864096 h 1440160"/>
              <a:gd name="connsiteX8" fmla="*/ 8443712 w 8443712"/>
              <a:gd name="connsiteY8" fmla="*/ 1296144 h 1440160"/>
              <a:gd name="connsiteX9" fmla="*/ 6332784 w 8443712"/>
              <a:gd name="connsiteY9" fmla="*/ 1296144 h 1440160"/>
              <a:gd name="connsiteX10" fmla="*/ 4221856 w 8443712"/>
              <a:gd name="connsiteY10" fmla="*/ 1296144 h 1440160"/>
              <a:gd name="connsiteX11" fmla="*/ 4221856 w 8443712"/>
              <a:gd name="connsiteY11" fmla="*/ 1368152 h 1440160"/>
              <a:gd name="connsiteX12" fmla="*/ 2110928 w 8443712"/>
              <a:gd name="connsiteY12" fmla="*/ 1368152 h 1440160"/>
              <a:gd name="connsiteX13" fmla="*/ 2110928 w 8443712"/>
              <a:gd name="connsiteY13" fmla="*/ 1440160 h 1440160"/>
              <a:gd name="connsiteX14" fmla="*/ 0 w 8443712"/>
              <a:gd name="connsiteY14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43712" h="1440160">
                <a:moveTo>
                  <a:pt x="0" y="0"/>
                </a:moveTo>
                <a:lnTo>
                  <a:pt x="2110928" y="0"/>
                </a:lnTo>
                <a:lnTo>
                  <a:pt x="2110928" y="216024"/>
                </a:lnTo>
                <a:lnTo>
                  <a:pt x="4221856" y="216024"/>
                </a:lnTo>
                <a:lnTo>
                  <a:pt x="4221856" y="576064"/>
                </a:lnTo>
                <a:lnTo>
                  <a:pt x="6332784" y="576064"/>
                </a:lnTo>
                <a:lnTo>
                  <a:pt x="6332784" y="864096"/>
                </a:lnTo>
                <a:lnTo>
                  <a:pt x="8443712" y="864096"/>
                </a:lnTo>
                <a:lnTo>
                  <a:pt x="8443712" y="1296144"/>
                </a:lnTo>
                <a:lnTo>
                  <a:pt x="6332784" y="1296144"/>
                </a:lnTo>
                <a:lnTo>
                  <a:pt x="4221856" y="1296144"/>
                </a:lnTo>
                <a:lnTo>
                  <a:pt x="4221856" y="1368152"/>
                </a:lnTo>
                <a:lnTo>
                  <a:pt x="2110928" y="1368152"/>
                </a:lnTo>
                <a:lnTo>
                  <a:pt x="2110928" y="1440160"/>
                </a:lnTo>
                <a:lnTo>
                  <a:pt x="0" y="144016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32658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EE73A7-7A27-4F1B-AFFE-3FE31700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268431-DCCF-4351-AB50-C2C4B54F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685C92-C6C6-4D5D-8B32-72DF7F17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8BAF83-530B-4E24-ABE9-48034968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</p:spTree>
    <p:extLst>
      <p:ext uri="{BB962C8B-B14F-4D97-AF65-F5344CB8AC3E}">
        <p14:creationId xmlns:p14="http://schemas.microsoft.com/office/powerpoint/2010/main" val="9999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477446-83FB-41BD-9BE5-3F94D5579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Ziel</a:t>
            </a:r>
          </a:p>
          <a:p>
            <a:pPr lvl="1"/>
            <a:r>
              <a:rPr lang="de-DE" dirty="0"/>
              <a:t>Unterstützung der Vertragsparteien nach § 11 bei der Vereinbarung eines leistungsgerechten Gesamtbetrags, eines leistungsgerechten krankenhausindividuellen Basisentgeltwerts und sonstiger leistungsgerechter krankenhausindividueller Entgelte</a:t>
            </a:r>
          </a:p>
          <a:p>
            <a:r>
              <a:rPr lang="de-DE" dirty="0"/>
              <a:t>Datengrundlage</a:t>
            </a:r>
          </a:p>
          <a:p>
            <a:pPr lvl="1"/>
            <a:r>
              <a:rPr lang="de-DE" dirty="0"/>
              <a:t>Die der letzten Budgetvereinbarung zugrunde gelegten Leistungen</a:t>
            </a:r>
          </a:p>
          <a:p>
            <a:pPr lvl="1"/>
            <a:r>
              <a:rPr lang="de-DE" dirty="0"/>
              <a:t>Die (vereinbarten) regionalen oder strukturellen Besonderheiten in der Leistungserbringung nach § 6 Absatz 2</a:t>
            </a:r>
          </a:p>
          <a:p>
            <a:pPr lvl="1"/>
            <a:r>
              <a:rPr lang="de-DE" dirty="0"/>
              <a:t>Die vereinbarten Entgelte (Basisentgeltwert, ZE)</a:t>
            </a:r>
          </a:p>
          <a:p>
            <a:pPr lvl="1"/>
            <a:r>
              <a:rPr lang="de-DE" dirty="0"/>
              <a:t>Der </a:t>
            </a:r>
            <a:r>
              <a:rPr lang="de-DE" dirty="0" err="1"/>
              <a:t>Psych</a:t>
            </a:r>
            <a:r>
              <a:rPr lang="de-DE" dirty="0"/>
              <a:t>-PV Nachweis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D7B396-7F39-4B5F-9564-8B1910FC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BFDF38-83D3-4F04-813D-BEE4B345B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FE2A2B-2902-4DA2-83DD-B70DFD1F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6309935-EF70-4A30-AFC9-3DA996A1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 Grundlage - § 4 BPflV</a:t>
            </a:r>
          </a:p>
        </p:txBody>
      </p:sp>
    </p:spTree>
    <p:extLst>
      <p:ext uri="{BB962C8B-B14F-4D97-AF65-F5344CB8AC3E}">
        <p14:creationId xmlns:p14="http://schemas.microsoft.com/office/powerpoint/2010/main" val="1353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477446-83FB-41BD-9BE5-3F94D5579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Vergleichskriterien (Ergebnis)</a:t>
            </a:r>
          </a:p>
          <a:p>
            <a:pPr lvl="1"/>
            <a:r>
              <a:rPr lang="de-DE" dirty="0"/>
              <a:t>Nach Leistungen oder Leistungsgruppen differenzierend </a:t>
            </a:r>
          </a:p>
          <a:p>
            <a:pPr lvl="2"/>
            <a:r>
              <a:rPr lang="de-DE" dirty="0"/>
              <a:t>die Bandbreite der vereinbarten Entgelte und </a:t>
            </a:r>
          </a:p>
          <a:p>
            <a:pPr lvl="2"/>
            <a:r>
              <a:rPr lang="de-DE" dirty="0"/>
              <a:t>statistische Lage- und Streumaße zu diesen Entgelten</a:t>
            </a:r>
          </a:p>
          <a:p>
            <a:pPr lvl="1"/>
            <a:r>
              <a:rPr lang="de-DE" dirty="0"/>
              <a:t>Die (vereinbarten) regionalen oder strukturellen Besonderheiten</a:t>
            </a:r>
          </a:p>
          <a:p>
            <a:pPr lvl="1"/>
            <a:r>
              <a:rPr lang="de-DE" dirty="0"/>
              <a:t>Der Umfang der personellen Ausstattung</a:t>
            </a:r>
          </a:p>
          <a:p>
            <a:r>
              <a:rPr lang="de-DE" dirty="0"/>
              <a:t>Differenzierung (Filter)</a:t>
            </a:r>
          </a:p>
          <a:p>
            <a:pPr lvl="1"/>
            <a:r>
              <a:rPr lang="de-DE" dirty="0"/>
              <a:t>Nach Fachgebieten untergliedert, unter besonderer Berücksichtigung der KJP </a:t>
            </a:r>
          </a:p>
          <a:p>
            <a:pPr lvl="1"/>
            <a:r>
              <a:rPr lang="de-DE" dirty="0"/>
              <a:t>Sowohl bundes- als auch landesbezogen</a:t>
            </a:r>
          </a:p>
          <a:p>
            <a:r>
              <a:rPr lang="de-DE" dirty="0"/>
              <a:t>Vereinbarungsauftrag an Selbstverwaltung auf Bundesebene (Ergänzung § 9 Nr. 9 </a:t>
            </a:r>
            <a:r>
              <a:rPr lang="de-DE" dirty="0" err="1"/>
              <a:t>BpflV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…auf Grundlage eines </a:t>
            </a:r>
            <a:r>
              <a:rPr lang="de-DE" dirty="0" err="1"/>
              <a:t>InEK</a:t>
            </a:r>
            <a:r>
              <a:rPr lang="de-DE" dirty="0"/>
              <a:t>-Konzepts</a:t>
            </a:r>
          </a:p>
          <a:p>
            <a:pPr lvl="1"/>
            <a:r>
              <a:rPr lang="de-DE" dirty="0"/>
              <a:t>Einzelheiten zu Ausgestaltung, Organisation, Durchführung, Finanzierung und Anwendung</a:t>
            </a:r>
          </a:p>
          <a:p>
            <a:pPr lvl="1"/>
            <a:r>
              <a:rPr lang="de-DE" dirty="0"/>
              <a:t>Datenübermittlung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D7B396-7F39-4B5F-9564-8B1910FC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BFDF38-83D3-4F04-813D-BEE4B345B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FE2A2B-2902-4DA2-83DD-B70DFD1F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6309935-EF70-4A30-AFC9-3DA996A1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Gesetzliche Grundlage - § 4 BPflV</a:t>
            </a:r>
          </a:p>
        </p:txBody>
      </p:sp>
    </p:spTree>
    <p:extLst>
      <p:ext uri="{BB962C8B-B14F-4D97-AF65-F5344CB8AC3E}">
        <p14:creationId xmlns:p14="http://schemas.microsoft.com/office/powerpoint/2010/main" val="15542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Geltungsbereich (§ 1)</a:t>
            </a:r>
          </a:p>
          <a:p>
            <a:pPr lvl="1"/>
            <a:r>
              <a:rPr lang="de-DE" dirty="0"/>
              <a:t>Alle Krankenhäuser und selbständige, gebietsärztlich geleitete Abteilungen für die Fachgebiete Psychiatrie und Psychotherapie, Kinder- und Jugendpsychiatrie und -psychotherapie sowie Psychosomatische Medizin im Anwendungsbereich des KHG und der BPflV</a:t>
            </a:r>
          </a:p>
          <a:p>
            <a:r>
              <a:rPr lang="de-DE" dirty="0"/>
              <a:t>Datengrundlagen (§ 2)</a:t>
            </a:r>
          </a:p>
          <a:p>
            <a:pPr lvl="1"/>
            <a:r>
              <a:rPr lang="de-DE" dirty="0"/>
              <a:t>Inhalte</a:t>
            </a:r>
          </a:p>
          <a:p>
            <a:pPr lvl="2"/>
            <a:r>
              <a:rPr lang="de-DE" dirty="0"/>
              <a:t>Leistungen der letzten Budgetverhandlung (AEB-</a:t>
            </a:r>
            <a:r>
              <a:rPr lang="de-DE" dirty="0" err="1"/>
              <a:t>Psych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(Vereinbarte) regionale und strukturelle Besonderheiten nach § 6 Abs. 2 BPflV</a:t>
            </a:r>
          </a:p>
          <a:p>
            <a:pPr lvl="2"/>
            <a:r>
              <a:rPr lang="de-DE" dirty="0"/>
              <a:t>Vereinbarte Entgelte (Basisentgeltwert, </a:t>
            </a:r>
            <a:r>
              <a:rPr lang="de-DE" dirty="0" err="1"/>
              <a:t>Zusatzengelte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Psych</a:t>
            </a:r>
            <a:r>
              <a:rPr lang="de-DE" dirty="0"/>
              <a:t>-PV Nachweis bzw. zukünftig G-BA-Personalvorgaben</a:t>
            </a:r>
          </a:p>
          <a:p>
            <a:pPr lvl="2"/>
            <a:r>
              <a:rPr lang="de-DE" dirty="0"/>
              <a:t>„Angaben zu Struktur und Umfeld des Krankenhauses“</a:t>
            </a:r>
          </a:p>
          <a:p>
            <a:pPr lvl="1"/>
            <a:r>
              <a:rPr lang="de-DE" dirty="0"/>
              <a:t>Übermittlung an das </a:t>
            </a:r>
            <a:r>
              <a:rPr lang="de-DE" dirty="0" err="1"/>
              <a:t>InEK</a:t>
            </a:r>
            <a:r>
              <a:rPr lang="de-DE" dirty="0"/>
              <a:t>-Datenportal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5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Ergebnisdarstellung (§ 3)</a:t>
            </a:r>
          </a:p>
          <a:p>
            <a:pPr lvl="1"/>
            <a:r>
              <a:rPr lang="de-DE" dirty="0"/>
              <a:t>Bereitstellung in einem geschützten Bereich auf der </a:t>
            </a:r>
            <a:r>
              <a:rPr lang="de-DE" dirty="0" err="1"/>
              <a:t>InEK</a:t>
            </a:r>
            <a:r>
              <a:rPr lang="de-DE" dirty="0"/>
              <a:t>-Seite</a:t>
            </a:r>
          </a:p>
          <a:p>
            <a:pPr lvl="1"/>
            <a:r>
              <a:rPr lang="de-DE" dirty="0"/>
              <a:t>Ergebnisse</a:t>
            </a:r>
          </a:p>
          <a:p>
            <a:pPr lvl="2"/>
            <a:r>
              <a:rPr lang="de-DE" dirty="0"/>
              <a:t>Basisentgelte</a:t>
            </a:r>
          </a:p>
          <a:p>
            <a:pPr lvl="2"/>
            <a:r>
              <a:rPr lang="de-DE" dirty="0"/>
              <a:t>Vereinbarte Entgelte für unbewertete Leistungen</a:t>
            </a:r>
          </a:p>
          <a:p>
            <a:pPr lvl="2"/>
            <a:r>
              <a:rPr lang="de-DE" dirty="0"/>
              <a:t>Differenziert nach PEPP-Leistungen und Leistungsgruppen entsprechen PEPP-Entgeltkatalog</a:t>
            </a:r>
          </a:p>
          <a:p>
            <a:pPr lvl="1"/>
            <a:r>
              <a:rPr lang="de-DE" dirty="0"/>
              <a:t>Darstellung</a:t>
            </a:r>
          </a:p>
          <a:p>
            <a:pPr lvl="2"/>
            <a:r>
              <a:rPr lang="de-DE" dirty="0"/>
              <a:t>Krankenhausbezogen, auch für die Vergleichskrankenhäuser (Vergleichskrankenhäuser benannt und identifizierbar)</a:t>
            </a:r>
          </a:p>
          <a:p>
            <a:pPr lvl="2"/>
            <a:r>
              <a:rPr lang="de-DE" dirty="0"/>
              <a:t>Tagesaktuell</a:t>
            </a:r>
          </a:p>
          <a:p>
            <a:pPr lvl="2"/>
            <a:r>
              <a:rPr lang="de-DE" dirty="0"/>
              <a:t>Vergleich auf Grundlage der </a:t>
            </a:r>
            <a:r>
              <a:rPr lang="de-DE" dirty="0" err="1"/>
              <a:t>letzt</a:t>
            </a:r>
            <a:r>
              <a:rPr lang="de-DE" dirty="0"/>
              <a:t> verfügbaren Daten (Jahresübergreifend) sowie gesondert für die letzten beiden Vereinbarungsjahre</a:t>
            </a:r>
          </a:p>
          <a:p>
            <a:pPr lvl="1"/>
            <a:r>
              <a:rPr lang="de-DE" dirty="0"/>
              <a:t>Statistische Kennzahlen</a:t>
            </a:r>
          </a:p>
          <a:p>
            <a:pPr lvl="2"/>
            <a:r>
              <a:rPr lang="de-DE" dirty="0"/>
              <a:t>Mittelwert und Median</a:t>
            </a:r>
          </a:p>
          <a:p>
            <a:pPr lvl="2"/>
            <a:r>
              <a:rPr lang="de-DE" dirty="0"/>
              <a:t>Minimum, Maximum</a:t>
            </a:r>
          </a:p>
          <a:p>
            <a:pPr lvl="2"/>
            <a:r>
              <a:rPr lang="de-DE" dirty="0"/>
              <a:t>Standardabweichung</a:t>
            </a:r>
          </a:p>
          <a:p>
            <a:pPr lvl="2"/>
            <a:r>
              <a:rPr lang="de-DE" dirty="0"/>
              <a:t>Unteres Quartil, oberes Quartil, Schiefe </a:t>
            </a:r>
          </a:p>
          <a:p>
            <a:pPr lvl="2"/>
            <a:r>
              <a:rPr lang="de-DE" dirty="0"/>
              <a:t>Nach Berechnungstagen gewichtete Mittelwert in der Vergleichsgruppe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51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Vergleichsgruppen (§ 4)</a:t>
            </a:r>
          </a:p>
          <a:p>
            <a:pPr lvl="1"/>
            <a:r>
              <a:rPr lang="de-DE" dirty="0"/>
              <a:t>Zuordnungen</a:t>
            </a:r>
          </a:p>
          <a:p>
            <a:pPr lvl="2"/>
            <a:r>
              <a:rPr lang="de-DE" b="1" dirty="0"/>
              <a:t>Bundesland</a:t>
            </a:r>
            <a:r>
              <a:rPr lang="de-DE" dirty="0"/>
              <a:t>, dessen Behörde die Pflegesätze genehmigt</a:t>
            </a:r>
          </a:p>
          <a:p>
            <a:pPr lvl="2"/>
            <a:r>
              <a:rPr lang="de-DE" b="1" dirty="0"/>
              <a:t>Fachgruppe</a:t>
            </a:r>
            <a:r>
              <a:rPr lang="de-DE" dirty="0"/>
              <a:t> entsprechend PEPP-Strukturkategorien </a:t>
            </a:r>
          </a:p>
          <a:p>
            <a:pPr lvl="3"/>
            <a:r>
              <a:rPr lang="de-DE" dirty="0"/>
              <a:t>Allgemeine Psychiatrie, Kinder- und Jugendpsychiatrie und Psychosomatik</a:t>
            </a:r>
          </a:p>
          <a:p>
            <a:pPr lvl="3"/>
            <a:r>
              <a:rPr lang="de-DE" dirty="0"/>
              <a:t>Bei mindestens 70% der vereinbarten Entgelte in der entsprechenden Strukturkategorie</a:t>
            </a:r>
          </a:p>
          <a:p>
            <a:pPr lvl="3"/>
            <a:r>
              <a:rPr lang="de-DE" dirty="0"/>
              <a:t>„Sonstige Einrichtung“ als Restgruppe</a:t>
            </a:r>
          </a:p>
          <a:p>
            <a:pPr lvl="1"/>
            <a:r>
              <a:rPr lang="de-DE" dirty="0"/>
              <a:t>Vergleichsgruppen</a:t>
            </a:r>
          </a:p>
          <a:p>
            <a:pPr lvl="2">
              <a:buFont typeface="+mj-lt"/>
              <a:buAutoNum type="alphaLcPeriod"/>
            </a:pPr>
            <a:r>
              <a:rPr lang="de-DE" dirty="0"/>
              <a:t>alle Krankenhäuser der Fachgebietsgruppe im Bundesland</a:t>
            </a:r>
          </a:p>
          <a:p>
            <a:pPr lvl="2">
              <a:buFont typeface="+mj-lt"/>
              <a:buAutoNum type="alphaLcPeriod"/>
            </a:pPr>
            <a:r>
              <a:rPr lang="de-DE" dirty="0"/>
              <a:t>alle Krankenhäuser im Bundesland</a:t>
            </a:r>
          </a:p>
          <a:p>
            <a:pPr lvl="2">
              <a:buFont typeface="+mj-lt"/>
              <a:buAutoNum type="alphaLcPeriod"/>
            </a:pPr>
            <a:r>
              <a:rPr lang="de-DE" dirty="0"/>
              <a:t>alle Krankenhäuser der Fachgebietsgruppe bundesweit.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4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0504"/>
            <a:ext cx="7203737" cy="4860000"/>
          </a:xfrm>
        </p:spPr>
        <p:txBody>
          <a:bodyPr/>
          <a:lstStyle/>
          <a:p>
            <a:r>
              <a:rPr lang="de-DE" dirty="0"/>
              <a:t>Anwendung des Krankenhausvergleichs (§ 5)</a:t>
            </a:r>
          </a:p>
          <a:p>
            <a:pPr lvl="1"/>
            <a:r>
              <a:rPr lang="de-DE" dirty="0"/>
              <a:t>Berücksichtigung im Rahmen der Budgetvereinbarung </a:t>
            </a:r>
            <a:br>
              <a:rPr lang="de-DE" dirty="0"/>
            </a:br>
            <a:r>
              <a:rPr lang="de-DE" dirty="0"/>
              <a:t>(Tatbestand nach § 3 Abs. 3 BPflV)</a:t>
            </a:r>
          </a:p>
          <a:p>
            <a:pPr lvl="1"/>
            <a:r>
              <a:rPr lang="de-DE" dirty="0"/>
              <a:t>Anwendung der Vergleichsgruppe</a:t>
            </a:r>
          </a:p>
          <a:p>
            <a:pPr lvl="2"/>
            <a:r>
              <a:rPr lang="de-DE" dirty="0"/>
              <a:t>Sofern in Gruppe a (alle Krankenhäuser der Fachgebietsgruppe im Bundesland) mindestens 15 Krankenhäuser enthalten sind, ist der Vergleich dort durchzuführen (einvernehmliche Abweichung möglich)</a:t>
            </a:r>
          </a:p>
          <a:p>
            <a:pPr lvl="2"/>
            <a:r>
              <a:rPr lang="de-DE" dirty="0"/>
              <a:t>Ansonsten können die Vertragsparteien die geeignete Vergleichsgruppe auswählen</a:t>
            </a:r>
          </a:p>
          <a:p>
            <a:pPr lvl="2"/>
            <a:r>
              <a:rPr lang="de-DE" dirty="0"/>
              <a:t>Sollte einvernehmlich keine der Gruppen geeignet sein, können ausgewählte benachbarte Bundesländer einbezogen werden </a:t>
            </a:r>
          </a:p>
          <a:p>
            <a:r>
              <a:rPr lang="de-DE" dirty="0"/>
              <a:t>Beispiel Vergleichsgruppe</a:t>
            </a:r>
          </a:p>
          <a:p>
            <a:pPr lvl="1">
              <a:buClrTx/>
              <a:buFont typeface="+mj-lt"/>
              <a:buAutoNum type="alphaLcPeriod"/>
            </a:pPr>
            <a:r>
              <a:rPr lang="de-DE" dirty="0">
                <a:solidFill>
                  <a:srgbClr val="92D050"/>
                </a:solidFill>
              </a:rPr>
              <a:t>alle Krankenhäuser der Fachgebietsgruppe im Bundesland</a:t>
            </a:r>
          </a:p>
          <a:p>
            <a:pPr lvl="1">
              <a:buClrTx/>
              <a:buFont typeface="+mj-lt"/>
              <a:buAutoNum type="alphaLcPeriod"/>
            </a:pPr>
            <a:r>
              <a:rPr lang="de-DE" dirty="0">
                <a:solidFill>
                  <a:srgbClr val="0070C0"/>
                </a:solidFill>
              </a:rPr>
              <a:t>alle Krankenhäuser im Bundesland</a:t>
            </a:r>
          </a:p>
          <a:p>
            <a:pPr lvl="1">
              <a:buClrTx/>
              <a:buFont typeface="+mj-lt"/>
              <a:buAutoNum type="alphaLcPeriod"/>
            </a:pPr>
            <a:r>
              <a:rPr lang="de-DE" dirty="0">
                <a:solidFill>
                  <a:srgbClr val="00B050"/>
                </a:solidFill>
              </a:rPr>
              <a:t>alle Krankenhäuser der Fachgebietsgruppe bundesweit.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  <p:sp>
        <p:nvSpPr>
          <p:cNvPr id="264" name="Freihandform: Form 263">
            <a:extLst>
              <a:ext uri="{FF2B5EF4-FFF2-40B4-BE49-F238E27FC236}">
                <a16:creationId xmlns:a16="http://schemas.microsoft.com/office/drawing/2014/main" id="{9A7ABF2A-26EF-4F2D-AA28-DDF0BB7B7299}"/>
              </a:ext>
            </a:extLst>
          </p:cNvPr>
          <p:cNvSpPr/>
          <p:nvPr/>
        </p:nvSpPr>
        <p:spPr>
          <a:xfrm>
            <a:off x="9513750" y="3722771"/>
            <a:ext cx="1117764" cy="917941"/>
          </a:xfrm>
          <a:custGeom>
            <a:avLst/>
            <a:gdLst>
              <a:gd name="connsiteX0" fmla="*/ 343774 w 1167370"/>
              <a:gd name="connsiteY0" fmla="*/ 2615 h 958678"/>
              <a:gd name="connsiteX1" fmla="*/ 355807 w 1167370"/>
              <a:gd name="connsiteY1" fmla="*/ 0 h 958678"/>
              <a:gd name="connsiteX2" fmla="*/ 377915 w 1167370"/>
              <a:gd name="connsiteY2" fmla="*/ 1787 h 958678"/>
              <a:gd name="connsiteX3" fmla="*/ 390384 w 1167370"/>
              <a:gd name="connsiteY3" fmla="*/ 2889 h 958678"/>
              <a:gd name="connsiteX4" fmla="*/ 409421 w 1167370"/>
              <a:gd name="connsiteY4" fmla="*/ 7376 h 958678"/>
              <a:gd name="connsiteX5" fmla="*/ 412219 w 1167370"/>
              <a:gd name="connsiteY5" fmla="*/ 9378 h 958678"/>
              <a:gd name="connsiteX6" fmla="*/ 425008 w 1167370"/>
              <a:gd name="connsiteY6" fmla="*/ 21241 h 958678"/>
              <a:gd name="connsiteX7" fmla="*/ 433258 w 1167370"/>
              <a:gd name="connsiteY7" fmla="*/ 17719 h 958678"/>
              <a:gd name="connsiteX8" fmla="*/ 422392 w 1167370"/>
              <a:gd name="connsiteY8" fmla="*/ 32334 h 958678"/>
              <a:gd name="connsiteX9" fmla="*/ 419275 w 1167370"/>
              <a:gd name="connsiteY9" fmla="*/ 42814 h 958678"/>
              <a:gd name="connsiteX10" fmla="*/ 427179 w 1167370"/>
              <a:gd name="connsiteY10" fmla="*/ 61636 h 958678"/>
              <a:gd name="connsiteX11" fmla="*/ 440810 w 1167370"/>
              <a:gd name="connsiteY11" fmla="*/ 82877 h 958678"/>
              <a:gd name="connsiteX12" fmla="*/ 451766 w 1167370"/>
              <a:gd name="connsiteY12" fmla="*/ 99774 h 958678"/>
              <a:gd name="connsiteX13" fmla="*/ 458014 w 1167370"/>
              <a:gd name="connsiteY13" fmla="*/ 107770 h 958678"/>
              <a:gd name="connsiteX14" fmla="*/ 457055 w 1167370"/>
              <a:gd name="connsiteY14" fmla="*/ 123357 h 958678"/>
              <a:gd name="connsiteX15" fmla="*/ 456188 w 1167370"/>
              <a:gd name="connsiteY15" fmla="*/ 141004 h 958678"/>
              <a:gd name="connsiteX16" fmla="*/ 461255 w 1167370"/>
              <a:gd name="connsiteY16" fmla="*/ 144049 h 958678"/>
              <a:gd name="connsiteX17" fmla="*/ 466863 w 1167370"/>
              <a:gd name="connsiteY17" fmla="*/ 150317 h 958678"/>
              <a:gd name="connsiteX18" fmla="*/ 472355 w 1167370"/>
              <a:gd name="connsiteY18" fmla="*/ 151002 h 958678"/>
              <a:gd name="connsiteX19" fmla="*/ 477246 w 1167370"/>
              <a:gd name="connsiteY19" fmla="*/ 150526 h 958678"/>
              <a:gd name="connsiteX20" fmla="*/ 484798 w 1167370"/>
              <a:gd name="connsiteY20" fmla="*/ 147839 h 958678"/>
              <a:gd name="connsiteX21" fmla="*/ 488900 w 1167370"/>
              <a:gd name="connsiteY21" fmla="*/ 145771 h 958678"/>
              <a:gd name="connsiteX22" fmla="*/ 530932 w 1167370"/>
              <a:gd name="connsiteY22" fmla="*/ 159075 h 958678"/>
              <a:gd name="connsiteX23" fmla="*/ 533925 w 1167370"/>
              <a:gd name="connsiteY23" fmla="*/ 159427 h 958678"/>
              <a:gd name="connsiteX24" fmla="*/ 575944 w 1167370"/>
              <a:gd name="connsiteY24" fmla="*/ 160321 h 958678"/>
              <a:gd name="connsiteX25" fmla="*/ 585087 w 1167370"/>
              <a:gd name="connsiteY25" fmla="*/ 160119 h 958678"/>
              <a:gd name="connsiteX26" fmla="*/ 589672 w 1167370"/>
              <a:gd name="connsiteY26" fmla="*/ 159154 h 958678"/>
              <a:gd name="connsiteX27" fmla="*/ 607737 w 1167370"/>
              <a:gd name="connsiteY27" fmla="*/ 159910 h 958678"/>
              <a:gd name="connsiteX28" fmla="*/ 635050 w 1167370"/>
              <a:gd name="connsiteY28" fmla="*/ 170390 h 958678"/>
              <a:gd name="connsiteX29" fmla="*/ 636569 w 1167370"/>
              <a:gd name="connsiteY29" fmla="*/ 172321 h 958678"/>
              <a:gd name="connsiteX30" fmla="*/ 636843 w 1167370"/>
              <a:gd name="connsiteY30" fmla="*/ 174525 h 958678"/>
              <a:gd name="connsiteX31" fmla="*/ 635050 w 1167370"/>
              <a:gd name="connsiteY31" fmla="*/ 186734 h 958678"/>
              <a:gd name="connsiteX32" fmla="*/ 638637 w 1167370"/>
              <a:gd name="connsiteY32" fmla="*/ 193353 h 958678"/>
              <a:gd name="connsiteX33" fmla="*/ 638773 w 1167370"/>
              <a:gd name="connsiteY33" fmla="*/ 195975 h 958678"/>
              <a:gd name="connsiteX34" fmla="*/ 650493 w 1167370"/>
              <a:gd name="connsiteY34" fmla="*/ 199907 h 958678"/>
              <a:gd name="connsiteX35" fmla="*/ 647082 w 1167370"/>
              <a:gd name="connsiteY35" fmla="*/ 203214 h 958678"/>
              <a:gd name="connsiteX36" fmla="*/ 646665 w 1167370"/>
              <a:gd name="connsiteY36" fmla="*/ 204179 h 958678"/>
              <a:gd name="connsiteX37" fmla="*/ 646541 w 1167370"/>
              <a:gd name="connsiteY37" fmla="*/ 205138 h 958678"/>
              <a:gd name="connsiteX38" fmla="*/ 649736 w 1167370"/>
              <a:gd name="connsiteY38" fmla="*/ 209272 h 958678"/>
              <a:gd name="connsiteX39" fmla="*/ 654151 w 1167370"/>
              <a:gd name="connsiteY39" fmla="*/ 213485 h 958678"/>
              <a:gd name="connsiteX40" fmla="*/ 656167 w 1167370"/>
              <a:gd name="connsiteY40" fmla="*/ 214170 h 958678"/>
              <a:gd name="connsiteX41" fmla="*/ 658749 w 1167370"/>
              <a:gd name="connsiteY41" fmla="*/ 215546 h 958678"/>
              <a:gd name="connsiteX42" fmla="*/ 667266 w 1167370"/>
              <a:gd name="connsiteY42" fmla="*/ 223196 h 958678"/>
              <a:gd name="connsiteX43" fmla="*/ 670305 w 1167370"/>
              <a:gd name="connsiteY43" fmla="*/ 226516 h 958678"/>
              <a:gd name="connsiteX44" fmla="*/ 670573 w 1167370"/>
              <a:gd name="connsiteY44" fmla="*/ 228302 h 958678"/>
              <a:gd name="connsiteX45" fmla="*/ 670162 w 1167370"/>
              <a:gd name="connsiteY45" fmla="*/ 229268 h 958678"/>
              <a:gd name="connsiteX46" fmla="*/ 667553 w 1167370"/>
              <a:gd name="connsiteY46" fmla="*/ 233748 h 958678"/>
              <a:gd name="connsiteX47" fmla="*/ 662969 w 1167370"/>
              <a:gd name="connsiteY47" fmla="*/ 240987 h 958678"/>
              <a:gd name="connsiteX48" fmla="*/ 653408 w 1167370"/>
              <a:gd name="connsiteY48" fmla="*/ 254982 h 958678"/>
              <a:gd name="connsiteX49" fmla="*/ 648067 w 1167370"/>
              <a:gd name="connsiteY49" fmla="*/ 262495 h 958678"/>
              <a:gd name="connsiteX50" fmla="*/ 644682 w 1167370"/>
              <a:gd name="connsiteY50" fmla="*/ 266363 h 958678"/>
              <a:gd name="connsiteX51" fmla="*/ 642895 w 1167370"/>
              <a:gd name="connsiteY51" fmla="*/ 267667 h 958678"/>
              <a:gd name="connsiteX52" fmla="*/ 639817 w 1167370"/>
              <a:gd name="connsiteY52" fmla="*/ 268841 h 958678"/>
              <a:gd name="connsiteX53" fmla="*/ 639478 w 1167370"/>
              <a:gd name="connsiteY53" fmla="*/ 268769 h 958678"/>
              <a:gd name="connsiteX54" fmla="*/ 634587 w 1167370"/>
              <a:gd name="connsiteY54" fmla="*/ 263193 h 958678"/>
              <a:gd name="connsiteX55" fmla="*/ 633374 w 1167370"/>
              <a:gd name="connsiteY55" fmla="*/ 263265 h 958678"/>
              <a:gd name="connsiteX56" fmla="*/ 631926 w 1167370"/>
              <a:gd name="connsiteY56" fmla="*/ 264295 h 958678"/>
              <a:gd name="connsiteX57" fmla="*/ 629715 w 1167370"/>
              <a:gd name="connsiteY57" fmla="*/ 267739 h 958678"/>
              <a:gd name="connsiteX58" fmla="*/ 625958 w 1167370"/>
              <a:gd name="connsiteY58" fmla="*/ 274293 h 958678"/>
              <a:gd name="connsiteX59" fmla="*/ 625280 w 1167370"/>
              <a:gd name="connsiteY59" fmla="*/ 279530 h 958678"/>
              <a:gd name="connsiteX60" fmla="*/ 635415 w 1167370"/>
              <a:gd name="connsiteY60" fmla="*/ 287597 h 958678"/>
              <a:gd name="connsiteX61" fmla="*/ 645791 w 1167370"/>
              <a:gd name="connsiteY61" fmla="*/ 287871 h 958678"/>
              <a:gd name="connsiteX62" fmla="*/ 651895 w 1167370"/>
              <a:gd name="connsiteY62" fmla="*/ 284975 h 958678"/>
              <a:gd name="connsiteX63" fmla="*/ 653480 w 1167370"/>
              <a:gd name="connsiteY63" fmla="*/ 285112 h 958678"/>
              <a:gd name="connsiteX64" fmla="*/ 659101 w 1167370"/>
              <a:gd name="connsiteY64" fmla="*/ 287454 h 958678"/>
              <a:gd name="connsiteX65" fmla="*/ 669347 w 1167370"/>
              <a:gd name="connsiteY65" fmla="*/ 297934 h 958678"/>
              <a:gd name="connsiteX66" fmla="*/ 676403 w 1167370"/>
              <a:gd name="connsiteY66" fmla="*/ 313925 h 958678"/>
              <a:gd name="connsiteX67" fmla="*/ 676403 w 1167370"/>
              <a:gd name="connsiteY67" fmla="*/ 315725 h 958678"/>
              <a:gd name="connsiteX68" fmla="*/ 672927 w 1167370"/>
              <a:gd name="connsiteY68" fmla="*/ 323857 h 958678"/>
              <a:gd name="connsiteX69" fmla="*/ 671134 w 1167370"/>
              <a:gd name="connsiteY69" fmla="*/ 327170 h 958678"/>
              <a:gd name="connsiteX70" fmla="*/ 662551 w 1167370"/>
              <a:gd name="connsiteY70" fmla="*/ 328748 h 958678"/>
              <a:gd name="connsiteX71" fmla="*/ 667964 w 1167370"/>
              <a:gd name="connsiteY71" fmla="*/ 351091 h 958678"/>
              <a:gd name="connsiteX72" fmla="*/ 671134 w 1167370"/>
              <a:gd name="connsiteY72" fmla="*/ 353511 h 958678"/>
              <a:gd name="connsiteX73" fmla="*/ 677029 w 1167370"/>
              <a:gd name="connsiteY73" fmla="*/ 356270 h 958678"/>
              <a:gd name="connsiteX74" fmla="*/ 677381 w 1167370"/>
              <a:gd name="connsiteY74" fmla="*/ 357985 h 958678"/>
              <a:gd name="connsiteX75" fmla="*/ 702646 w 1167370"/>
              <a:gd name="connsiteY75" fmla="*/ 357444 h 958678"/>
              <a:gd name="connsiteX76" fmla="*/ 708131 w 1167370"/>
              <a:gd name="connsiteY76" fmla="*/ 352820 h 958678"/>
              <a:gd name="connsiteX77" fmla="*/ 709794 w 1167370"/>
              <a:gd name="connsiteY77" fmla="*/ 351313 h 958678"/>
              <a:gd name="connsiteX78" fmla="*/ 712024 w 1167370"/>
              <a:gd name="connsiteY78" fmla="*/ 346402 h 958678"/>
              <a:gd name="connsiteX79" fmla="*/ 713342 w 1167370"/>
              <a:gd name="connsiteY79" fmla="*/ 345235 h 958678"/>
              <a:gd name="connsiteX80" fmla="*/ 754402 w 1167370"/>
              <a:gd name="connsiteY80" fmla="*/ 351718 h 958678"/>
              <a:gd name="connsiteX81" fmla="*/ 764582 w 1167370"/>
              <a:gd name="connsiteY81" fmla="*/ 357985 h 958678"/>
              <a:gd name="connsiteX82" fmla="*/ 766623 w 1167370"/>
              <a:gd name="connsiteY82" fmla="*/ 365928 h 958678"/>
              <a:gd name="connsiteX83" fmla="*/ 767849 w 1167370"/>
              <a:gd name="connsiteY83" fmla="*/ 374609 h 958678"/>
              <a:gd name="connsiteX84" fmla="*/ 768756 w 1167370"/>
              <a:gd name="connsiteY84" fmla="*/ 378274 h 958678"/>
              <a:gd name="connsiteX85" fmla="*/ 799910 w 1167370"/>
              <a:gd name="connsiteY85" fmla="*/ 388193 h 958678"/>
              <a:gd name="connsiteX86" fmla="*/ 811681 w 1167370"/>
              <a:gd name="connsiteY86" fmla="*/ 391363 h 958678"/>
              <a:gd name="connsiteX87" fmla="*/ 829994 w 1167370"/>
              <a:gd name="connsiteY87" fmla="*/ 387573 h 958678"/>
              <a:gd name="connsiteX88" fmla="*/ 843226 w 1167370"/>
              <a:gd name="connsiteY88" fmla="*/ 384058 h 958678"/>
              <a:gd name="connsiteX89" fmla="*/ 848672 w 1167370"/>
              <a:gd name="connsiteY89" fmla="*/ 385839 h 958678"/>
              <a:gd name="connsiteX90" fmla="*/ 871184 w 1167370"/>
              <a:gd name="connsiteY90" fmla="*/ 400180 h 958678"/>
              <a:gd name="connsiteX91" fmla="*/ 885323 w 1167370"/>
              <a:gd name="connsiteY91" fmla="*/ 410327 h 958678"/>
              <a:gd name="connsiteX92" fmla="*/ 886980 w 1167370"/>
              <a:gd name="connsiteY92" fmla="*/ 411834 h 958678"/>
              <a:gd name="connsiteX93" fmla="*/ 902292 w 1167370"/>
              <a:gd name="connsiteY93" fmla="*/ 431483 h 958678"/>
              <a:gd name="connsiteX94" fmla="*/ 903467 w 1167370"/>
              <a:gd name="connsiteY94" fmla="*/ 434940 h 958678"/>
              <a:gd name="connsiteX95" fmla="*/ 903603 w 1167370"/>
              <a:gd name="connsiteY95" fmla="*/ 436518 h 958678"/>
              <a:gd name="connsiteX96" fmla="*/ 903884 w 1167370"/>
              <a:gd name="connsiteY96" fmla="*/ 442323 h 958678"/>
              <a:gd name="connsiteX97" fmla="*/ 910119 w 1167370"/>
              <a:gd name="connsiteY97" fmla="*/ 439551 h 958678"/>
              <a:gd name="connsiteX98" fmla="*/ 912355 w 1167370"/>
              <a:gd name="connsiteY98" fmla="*/ 439010 h 958678"/>
              <a:gd name="connsiteX99" fmla="*/ 933394 w 1167370"/>
              <a:gd name="connsiteY99" fmla="*/ 435618 h 958678"/>
              <a:gd name="connsiteX100" fmla="*/ 934985 w 1167370"/>
              <a:gd name="connsiteY100" fmla="*/ 435481 h 958678"/>
              <a:gd name="connsiteX101" fmla="*/ 958561 w 1167370"/>
              <a:gd name="connsiteY101" fmla="*/ 443275 h 958678"/>
              <a:gd name="connsiteX102" fmla="*/ 965670 w 1167370"/>
              <a:gd name="connsiteY102" fmla="*/ 446522 h 958678"/>
              <a:gd name="connsiteX103" fmla="*/ 965181 w 1167370"/>
              <a:gd name="connsiteY103" fmla="*/ 441827 h 958678"/>
              <a:gd name="connsiteX104" fmla="*/ 966804 w 1167370"/>
              <a:gd name="connsiteY104" fmla="*/ 440046 h 958678"/>
              <a:gd name="connsiteX105" fmla="*/ 968598 w 1167370"/>
              <a:gd name="connsiteY105" fmla="*/ 438038 h 958678"/>
              <a:gd name="connsiteX106" fmla="*/ 973007 w 1167370"/>
              <a:gd name="connsiteY106" fmla="*/ 434451 h 958678"/>
              <a:gd name="connsiteX107" fmla="*/ 973698 w 1167370"/>
              <a:gd name="connsiteY107" fmla="*/ 435129 h 958678"/>
              <a:gd name="connsiteX108" fmla="*/ 982867 w 1167370"/>
              <a:gd name="connsiteY108" fmla="*/ 446861 h 958678"/>
              <a:gd name="connsiteX109" fmla="*/ 985763 w 1167370"/>
              <a:gd name="connsiteY109" fmla="*/ 452314 h 958678"/>
              <a:gd name="connsiteX110" fmla="*/ 987485 w 1167370"/>
              <a:gd name="connsiteY110" fmla="*/ 459331 h 958678"/>
              <a:gd name="connsiteX111" fmla="*/ 987758 w 1167370"/>
              <a:gd name="connsiteY111" fmla="*/ 459539 h 958678"/>
              <a:gd name="connsiteX112" fmla="*/ 991521 w 1167370"/>
              <a:gd name="connsiteY112" fmla="*/ 456918 h 958678"/>
              <a:gd name="connsiteX113" fmla="*/ 993100 w 1167370"/>
              <a:gd name="connsiteY113" fmla="*/ 456109 h 958678"/>
              <a:gd name="connsiteX114" fmla="*/ 997756 w 1167370"/>
              <a:gd name="connsiteY114" fmla="*/ 450031 h 958678"/>
              <a:gd name="connsiteX115" fmla="*/ 1018508 w 1167370"/>
              <a:gd name="connsiteY115" fmla="*/ 405214 h 958678"/>
              <a:gd name="connsiteX116" fmla="*/ 1018925 w 1167370"/>
              <a:gd name="connsiteY116" fmla="*/ 403212 h 958678"/>
              <a:gd name="connsiteX117" fmla="*/ 1019199 w 1167370"/>
              <a:gd name="connsiteY117" fmla="*/ 396521 h 958678"/>
              <a:gd name="connsiteX118" fmla="*/ 1016101 w 1167370"/>
              <a:gd name="connsiteY118" fmla="*/ 392452 h 958678"/>
              <a:gd name="connsiteX119" fmla="*/ 1013610 w 1167370"/>
              <a:gd name="connsiteY119" fmla="*/ 390939 h 958678"/>
              <a:gd name="connsiteX120" fmla="*/ 1005093 w 1167370"/>
              <a:gd name="connsiteY120" fmla="*/ 384658 h 958678"/>
              <a:gd name="connsiteX121" fmla="*/ 1003476 w 1167370"/>
              <a:gd name="connsiteY121" fmla="*/ 373695 h 958678"/>
              <a:gd name="connsiteX122" fmla="*/ 1013956 w 1167370"/>
              <a:gd name="connsiteY122" fmla="*/ 357359 h 958678"/>
              <a:gd name="connsiteX123" fmla="*/ 1033462 w 1167370"/>
              <a:gd name="connsiteY123" fmla="*/ 347844 h 958678"/>
              <a:gd name="connsiteX124" fmla="*/ 1034088 w 1167370"/>
              <a:gd name="connsiteY124" fmla="*/ 347707 h 958678"/>
              <a:gd name="connsiteX125" fmla="*/ 1084252 w 1167370"/>
              <a:gd name="connsiteY125" fmla="*/ 363424 h 958678"/>
              <a:gd name="connsiteX126" fmla="*/ 1103139 w 1167370"/>
              <a:gd name="connsiteY126" fmla="*/ 370317 h 958678"/>
              <a:gd name="connsiteX127" fmla="*/ 1105591 w 1167370"/>
              <a:gd name="connsiteY127" fmla="*/ 371909 h 958678"/>
              <a:gd name="connsiteX128" fmla="*/ 1106830 w 1167370"/>
              <a:gd name="connsiteY128" fmla="*/ 373695 h 958678"/>
              <a:gd name="connsiteX129" fmla="*/ 1108408 w 1167370"/>
              <a:gd name="connsiteY129" fmla="*/ 379500 h 958678"/>
              <a:gd name="connsiteX130" fmla="*/ 1107580 w 1167370"/>
              <a:gd name="connsiteY130" fmla="*/ 383758 h 958678"/>
              <a:gd name="connsiteX131" fmla="*/ 1107111 w 1167370"/>
              <a:gd name="connsiteY131" fmla="*/ 391897 h 958678"/>
              <a:gd name="connsiteX132" fmla="*/ 1109113 w 1167370"/>
              <a:gd name="connsiteY132" fmla="*/ 403421 h 958678"/>
              <a:gd name="connsiteX133" fmla="*/ 1125254 w 1167370"/>
              <a:gd name="connsiteY133" fmla="*/ 415551 h 958678"/>
              <a:gd name="connsiteX134" fmla="*/ 1140769 w 1167370"/>
              <a:gd name="connsiteY134" fmla="*/ 421414 h 958678"/>
              <a:gd name="connsiteX135" fmla="*/ 1156558 w 1167370"/>
              <a:gd name="connsiteY135" fmla="*/ 425405 h 958678"/>
              <a:gd name="connsiteX136" fmla="*/ 1158768 w 1167370"/>
              <a:gd name="connsiteY136" fmla="*/ 436160 h 958678"/>
              <a:gd name="connsiteX137" fmla="*/ 1162590 w 1167370"/>
              <a:gd name="connsiteY137" fmla="*/ 450977 h 958678"/>
              <a:gd name="connsiteX138" fmla="*/ 1163549 w 1167370"/>
              <a:gd name="connsiteY138" fmla="*/ 452640 h 958678"/>
              <a:gd name="connsiteX139" fmla="*/ 1167860 w 1167370"/>
              <a:gd name="connsiteY139" fmla="*/ 459800 h 958678"/>
              <a:gd name="connsiteX140" fmla="*/ 1169581 w 1167370"/>
              <a:gd name="connsiteY140" fmla="*/ 461457 h 958678"/>
              <a:gd name="connsiteX141" fmla="*/ 1173109 w 1167370"/>
              <a:gd name="connsiteY141" fmla="*/ 463876 h 958678"/>
              <a:gd name="connsiteX142" fmla="*/ 1167794 w 1167370"/>
              <a:gd name="connsiteY142" fmla="*/ 471944 h 958678"/>
              <a:gd name="connsiteX143" fmla="*/ 1149560 w 1167370"/>
              <a:gd name="connsiteY143" fmla="*/ 477885 h 958678"/>
              <a:gd name="connsiteX144" fmla="*/ 1140286 w 1167370"/>
              <a:gd name="connsiteY144" fmla="*/ 479528 h 958678"/>
              <a:gd name="connsiteX145" fmla="*/ 1136627 w 1167370"/>
              <a:gd name="connsiteY145" fmla="*/ 478641 h 958678"/>
              <a:gd name="connsiteX146" fmla="*/ 1124276 w 1167370"/>
              <a:gd name="connsiteY146" fmla="*/ 480565 h 958678"/>
              <a:gd name="connsiteX147" fmla="*/ 1103348 w 1167370"/>
              <a:gd name="connsiteY147" fmla="*/ 485874 h 958678"/>
              <a:gd name="connsiteX148" fmla="*/ 1101626 w 1167370"/>
              <a:gd name="connsiteY148" fmla="*/ 486839 h 958678"/>
              <a:gd name="connsiteX149" fmla="*/ 1092137 w 1167370"/>
              <a:gd name="connsiteY149" fmla="*/ 494893 h 958678"/>
              <a:gd name="connsiteX150" fmla="*/ 1091935 w 1167370"/>
              <a:gd name="connsiteY150" fmla="*/ 503032 h 958678"/>
              <a:gd name="connsiteX151" fmla="*/ 1085909 w 1167370"/>
              <a:gd name="connsiteY151" fmla="*/ 520138 h 958678"/>
              <a:gd name="connsiteX152" fmla="*/ 1084598 w 1167370"/>
              <a:gd name="connsiteY152" fmla="*/ 520686 h 958678"/>
              <a:gd name="connsiteX153" fmla="*/ 1076342 w 1167370"/>
              <a:gd name="connsiteY153" fmla="*/ 523099 h 958678"/>
              <a:gd name="connsiteX154" fmla="*/ 1076081 w 1167370"/>
              <a:gd name="connsiteY154" fmla="*/ 522682 h 958678"/>
              <a:gd name="connsiteX155" fmla="*/ 1072455 w 1167370"/>
              <a:gd name="connsiteY155" fmla="*/ 517928 h 958678"/>
              <a:gd name="connsiteX156" fmla="*/ 1068588 w 1167370"/>
              <a:gd name="connsiteY156" fmla="*/ 516486 h 958678"/>
              <a:gd name="connsiteX157" fmla="*/ 1058316 w 1167370"/>
              <a:gd name="connsiteY157" fmla="*/ 516486 h 958678"/>
              <a:gd name="connsiteX158" fmla="*/ 1056386 w 1167370"/>
              <a:gd name="connsiteY158" fmla="*/ 517112 h 958678"/>
              <a:gd name="connsiteX159" fmla="*/ 1045736 w 1167370"/>
              <a:gd name="connsiteY159" fmla="*/ 525388 h 958678"/>
              <a:gd name="connsiteX160" fmla="*/ 1045664 w 1167370"/>
              <a:gd name="connsiteY160" fmla="*/ 525858 h 958678"/>
              <a:gd name="connsiteX161" fmla="*/ 1045801 w 1167370"/>
              <a:gd name="connsiteY161" fmla="*/ 534832 h 958678"/>
              <a:gd name="connsiteX162" fmla="*/ 1017386 w 1167370"/>
              <a:gd name="connsiteY162" fmla="*/ 545097 h 958678"/>
              <a:gd name="connsiteX163" fmla="*/ 1008745 w 1167370"/>
              <a:gd name="connsiteY163" fmla="*/ 544132 h 958678"/>
              <a:gd name="connsiteX164" fmla="*/ 1005015 w 1167370"/>
              <a:gd name="connsiteY164" fmla="*/ 539312 h 958678"/>
              <a:gd name="connsiteX165" fmla="*/ 1001943 w 1167370"/>
              <a:gd name="connsiteY165" fmla="*/ 545592 h 958678"/>
              <a:gd name="connsiteX166" fmla="*/ 997019 w 1167370"/>
              <a:gd name="connsiteY166" fmla="*/ 581090 h 958678"/>
              <a:gd name="connsiteX167" fmla="*/ 996465 w 1167370"/>
              <a:gd name="connsiteY167" fmla="*/ 587924 h 958678"/>
              <a:gd name="connsiteX168" fmla="*/ 996674 w 1167370"/>
              <a:gd name="connsiteY168" fmla="*/ 591224 h 958678"/>
              <a:gd name="connsiteX169" fmla="*/ 996810 w 1167370"/>
              <a:gd name="connsiteY169" fmla="*/ 593089 h 958678"/>
              <a:gd name="connsiteX170" fmla="*/ 1013049 w 1167370"/>
              <a:gd name="connsiteY170" fmla="*/ 621974 h 958678"/>
              <a:gd name="connsiteX171" fmla="*/ 1018221 w 1167370"/>
              <a:gd name="connsiteY171" fmla="*/ 627087 h 958678"/>
              <a:gd name="connsiteX172" fmla="*/ 1037492 w 1167370"/>
              <a:gd name="connsiteY172" fmla="*/ 632258 h 958678"/>
              <a:gd name="connsiteX173" fmla="*/ 1036044 w 1167370"/>
              <a:gd name="connsiteY173" fmla="*/ 640684 h 958678"/>
              <a:gd name="connsiteX174" fmla="*/ 1028969 w 1167370"/>
              <a:gd name="connsiteY174" fmla="*/ 650056 h 958678"/>
              <a:gd name="connsiteX175" fmla="*/ 1028356 w 1167370"/>
              <a:gd name="connsiteY175" fmla="*/ 650734 h 958678"/>
              <a:gd name="connsiteX176" fmla="*/ 1015045 w 1167370"/>
              <a:gd name="connsiteY176" fmla="*/ 664664 h 958678"/>
              <a:gd name="connsiteX177" fmla="*/ 1002425 w 1167370"/>
              <a:gd name="connsiteY177" fmla="*/ 667553 h 958678"/>
              <a:gd name="connsiteX178" fmla="*/ 1001460 w 1167370"/>
              <a:gd name="connsiteY178" fmla="*/ 667423 h 958678"/>
              <a:gd name="connsiteX179" fmla="*/ 977702 w 1167370"/>
              <a:gd name="connsiteY179" fmla="*/ 677629 h 958678"/>
              <a:gd name="connsiteX180" fmla="*/ 956631 w 1167370"/>
              <a:gd name="connsiteY180" fmla="*/ 686870 h 958678"/>
              <a:gd name="connsiteX181" fmla="*/ 953253 w 1167370"/>
              <a:gd name="connsiteY181" fmla="*/ 688312 h 958678"/>
              <a:gd name="connsiteX182" fmla="*/ 951876 w 1167370"/>
              <a:gd name="connsiteY182" fmla="*/ 689283 h 958678"/>
              <a:gd name="connsiteX183" fmla="*/ 949979 w 1167370"/>
              <a:gd name="connsiteY183" fmla="*/ 694787 h 958678"/>
              <a:gd name="connsiteX184" fmla="*/ 962807 w 1167370"/>
              <a:gd name="connsiteY184" fmla="*/ 698577 h 958678"/>
              <a:gd name="connsiteX185" fmla="*/ 965089 w 1167370"/>
              <a:gd name="connsiteY185" fmla="*/ 696516 h 958678"/>
              <a:gd name="connsiteX186" fmla="*/ 969537 w 1167370"/>
              <a:gd name="connsiteY186" fmla="*/ 696653 h 958678"/>
              <a:gd name="connsiteX187" fmla="*/ 970157 w 1167370"/>
              <a:gd name="connsiteY187" fmla="*/ 696920 h 958678"/>
              <a:gd name="connsiteX188" fmla="*/ 971676 w 1167370"/>
              <a:gd name="connsiteY188" fmla="*/ 699548 h 958678"/>
              <a:gd name="connsiteX189" fmla="*/ 970711 w 1167370"/>
              <a:gd name="connsiteY189" fmla="*/ 703070 h 958678"/>
              <a:gd name="connsiteX190" fmla="*/ 970026 w 1167370"/>
              <a:gd name="connsiteY190" fmla="*/ 703618 h 958678"/>
              <a:gd name="connsiteX191" fmla="*/ 968650 w 1167370"/>
              <a:gd name="connsiteY191" fmla="*/ 704303 h 958678"/>
              <a:gd name="connsiteX192" fmla="*/ 963159 w 1167370"/>
              <a:gd name="connsiteY192" fmla="*/ 704916 h 958678"/>
              <a:gd name="connsiteX193" fmla="*/ 960870 w 1167370"/>
              <a:gd name="connsiteY193" fmla="*/ 704022 h 958678"/>
              <a:gd name="connsiteX194" fmla="*/ 953331 w 1167370"/>
              <a:gd name="connsiteY194" fmla="*/ 708992 h 958678"/>
              <a:gd name="connsiteX195" fmla="*/ 937196 w 1167370"/>
              <a:gd name="connsiteY195" fmla="*/ 707002 h 958678"/>
              <a:gd name="connsiteX196" fmla="*/ 911338 w 1167370"/>
              <a:gd name="connsiteY196" fmla="*/ 708300 h 958678"/>
              <a:gd name="connsiteX197" fmla="*/ 914331 w 1167370"/>
              <a:gd name="connsiteY197" fmla="*/ 689955 h 958678"/>
              <a:gd name="connsiteX198" fmla="*/ 911475 w 1167370"/>
              <a:gd name="connsiteY198" fmla="*/ 669901 h 958678"/>
              <a:gd name="connsiteX199" fmla="*/ 906577 w 1167370"/>
              <a:gd name="connsiteY199" fmla="*/ 664736 h 958678"/>
              <a:gd name="connsiteX200" fmla="*/ 904125 w 1167370"/>
              <a:gd name="connsiteY200" fmla="*/ 665408 h 958678"/>
              <a:gd name="connsiteX201" fmla="*/ 903232 w 1167370"/>
              <a:gd name="connsiteY201" fmla="*/ 665975 h 958678"/>
              <a:gd name="connsiteX202" fmla="*/ 894447 w 1167370"/>
              <a:gd name="connsiteY202" fmla="*/ 674029 h 958678"/>
              <a:gd name="connsiteX203" fmla="*/ 894088 w 1167370"/>
              <a:gd name="connsiteY203" fmla="*/ 679338 h 958678"/>
              <a:gd name="connsiteX204" fmla="*/ 879473 w 1167370"/>
              <a:gd name="connsiteY204" fmla="*/ 694448 h 958678"/>
              <a:gd name="connsiteX205" fmla="*/ 878091 w 1167370"/>
              <a:gd name="connsiteY205" fmla="*/ 694990 h 958678"/>
              <a:gd name="connsiteX206" fmla="*/ 873363 w 1167370"/>
              <a:gd name="connsiteY206" fmla="*/ 697194 h 958678"/>
              <a:gd name="connsiteX207" fmla="*/ 870885 w 1167370"/>
              <a:gd name="connsiteY207" fmla="*/ 698661 h 958678"/>
              <a:gd name="connsiteX208" fmla="*/ 850472 w 1167370"/>
              <a:gd name="connsiteY208" fmla="*/ 727330 h 958678"/>
              <a:gd name="connsiteX209" fmla="*/ 849676 w 1167370"/>
              <a:gd name="connsiteY209" fmla="*/ 729548 h 958678"/>
              <a:gd name="connsiteX210" fmla="*/ 849611 w 1167370"/>
              <a:gd name="connsiteY210" fmla="*/ 730167 h 958678"/>
              <a:gd name="connsiteX211" fmla="*/ 854470 w 1167370"/>
              <a:gd name="connsiteY211" fmla="*/ 741880 h 958678"/>
              <a:gd name="connsiteX212" fmla="*/ 856472 w 1167370"/>
              <a:gd name="connsiteY212" fmla="*/ 745187 h 958678"/>
              <a:gd name="connsiteX213" fmla="*/ 862432 w 1167370"/>
              <a:gd name="connsiteY213" fmla="*/ 745330 h 958678"/>
              <a:gd name="connsiteX214" fmla="*/ 869776 w 1167370"/>
              <a:gd name="connsiteY214" fmla="*/ 744430 h 958678"/>
              <a:gd name="connsiteX215" fmla="*/ 875189 w 1167370"/>
              <a:gd name="connsiteY215" fmla="*/ 749406 h 958678"/>
              <a:gd name="connsiteX216" fmla="*/ 888128 w 1167370"/>
              <a:gd name="connsiteY216" fmla="*/ 761530 h 958678"/>
              <a:gd name="connsiteX217" fmla="*/ 889673 w 1167370"/>
              <a:gd name="connsiteY217" fmla="*/ 764758 h 958678"/>
              <a:gd name="connsiteX218" fmla="*/ 889947 w 1167370"/>
              <a:gd name="connsiteY218" fmla="*/ 766506 h 958678"/>
              <a:gd name="connsiteX219" fmla="*/ 887775 w 1167370"/>
              <a:gd name="connsiteY219" fmla="*/ 769943 h 958678"/>
              <a:gd name="connsiteX220" fmla="*/ 875737 w 1167370"/>
              <a:gd name="connsiteY220" fmla="*/ 781245 h 958678"/>
              <a:gd name="connsiteX221" fmla="*/ 865113 w 1167370"/>
              <a:gd name="connsiteY221" fmla="*/ 786899 h 958678"/>
              <a:gd name="connsiteX222" fmla="*/ 861122 w 1167370"/>
              <a:gd name="connsiteY222" fmla="*/ 790140 h 958678"/>
              <a:gd name="connsiteX223" fmla="*/ 858226 w 1167370"/>
              <a:gd name="connsiteY223" fmla="*/ 794692 h 958678"/>
              <a:gd name="connsiteX224" fmla="*/ 859126 w 1167370"/>
              <a:gd name="connsiteY224" fmla="*/ 795990 h 958678"/>
              <a:gd name="connsiteX225" fmla="*/ 862295 w 1167370"/>
              <a:gd name="connsiteY225" fmla="*/ 799166 h 958678"/>
              <a:gd name="connsiteX226" fmla="*/ 872534 w 1167370"/>
              <a:gd name="connsiteY226" fmla="*/ 806340 h 958678"/>
              <a:gd name="connsiteX227" fmla="*/ 855154 w 1167370"/>
              <a:gd name="connsiteY227" fmla="*/ 814133 h 958678"/>
              <a:gd name="connsiteX228" fmla="*/ 828377 w 1167370"/>
              <a:gd name="connsiteY228" fmla="*/ 823642 h 958678"/>
              <a:gd name="connsiteX229" fmla="*/ 746974 w 1167370"/>
              <a:gd name="connsiteY229" fmla="*/ 834820 h 958678"/>
              <a:gd name="connsiteX230" fmla="*/ 745585 w 1167370"/>
              <a:gd name="connsiteY230" fmla="*/ 834820 h 958678"/>
              <a:gd name="connsiteX231" fmla="*/ 743661 w 1167370"/>
              <a:gd name="connsiteY231" fmla="*/ 833724 h 958678"/>
              <a:gd name="connsiteX232" fmla="*/ 739976 w 1167370"/>
              <a:gd name="connsiteY232" fmla="*/ 830268 h 958678"/>
              <a:gd name="connsiteX233" fmla="*/ 737217 w 1167370"/>
              <a:gd name="connsiteY233" fmla="*/ 827098 h 958678"/>
              <a:gd name="connsiteX234" fmla="*/ 735359 w 1167370"/>
              <a:gd name="connsiteY234" fmla="*/ 825722 h 958678"/>
              <a:gd name="connsiteX235" fmla="*/ 732828 w 1167370"/>
              <a:gd name="connsiteY235" fmla="*/ 824489 h 958678"/>
              <a:gd name="connsiteX236" fmla="*/ 724239 w 1167370"/>
              <a:gd name="connsiteY236" fmla="*/ 826342 h 958678"/>
              <a:gd name="connsiteX237" fmla="*/ 723209 w 1167370"/>
              <a:gd name="connsiteY237" fmla="*/ 826955 h 958678"/>
              <a:gd name="connsiteX238" fmla="*/ 722185 w 1167370"/>
              <a:gd name="connsiteY238" fmla="*/ 828618 h 958678"/>
              <a:gd name="connsiteX239" fmla="*/ 721142 w 1167370"/>
              <a:gd name="connsiteY239" fmla="*/ 833646 h 958678"/>
              <a:gd name="connsiteX240" fmla="*/ 721011 w 1167370"/>
              <a:gd name="connsiteY240" fmla="*/ 835029 h 958678"/>
              <a:gd name="connsiteX241" fmla="*/ 718148 w 1167370"/>
              <a:gd name="connsiteY241" fmla="*/ 837722 h 958678"/>
              <a:gd name="connsiteX242" fmla="*/ 705842 w 1167370"/>
              <a:gd name="connsiteY242" fmla="*/ 841583 h 958678"/>
              <a:gd name="connsiteX243" fmla="*/ 702007 w 1167370"/>
              <a:gd name="connsiteY243" fmla="*/ 839659 h 958678"/>
              <a:gd name="connsiteX244" fmla="*/ 691083 w 1167370"/>
              <a:gd name="connsiteY244" fmla="*/ 827444 h 958678"/>
              <a:gd name="connsiteX245" fmla="*/ 686772 w 1167370"/>
              <a:gd name="connsiteY245" fmla="*/ 819716 h 958678"/>
              <a:gd name="connsiteX246" fmla="*/ 683192 w 1167370"/>
              <a:gd name="connsiteY246" fmla="*/ 805446 h 958678"/>
              <a:gd name="connsiteX247" fmla="*/ 671740 w 1167370"/>
              <a:gd name="connsiteY247" fmla="*/ 806829 h 958678"/>
              <a:gd name="connsiteX248" fmla="*/ 658814 w 1167370"/>
              <a:gd name="connsiteY248" fmla="*/ 799173 h 958678"/>
              <a:gd name="connsiteX249" fmla="*/ 658130 w 1167370"/>
              <a:gd name="connsiteY249" fmla="*/ 798005 h 958678"/>
              <a:gd name="connsiteX250" fmla="*/ 657569 w 1167370"/>
              <a:gd name="connsiteY250" fmla="*/ 794353 h 958678"/>
              <a:gd name="connsiteX251" fmla="*/ 657340 w 1167370"/>
              <a:gd name="connsiteY251" fmla="*/ 780619 h 958678"/>
              <a:gd name="connsiteX252" fmla="*/ 658266 w 1167370"/>
              <a:gd name="connsiteY252" fmla="*/ 770347 h 958678"/>
              <a:gd name="connsiteX253" fmla="*/ 661162 w 1167370"/>
              <a:gd name="connsiteY253" fmla="*/ 766075 h 958678"/>
              <a:gd name="connsiteX254" fmla="*/ 664058 w 1167370"/>
              <a:gd name="connsiteY254" fmla="*/ 766147 h 958678"/>
              <a:gd name="connsiteX255" fmla="*/ 664540 w 1167370"/>
              <a:gd name="connsiteY255" fmla="*/ 765462 h 958678"/>
              <a:gd name="connsiteX256" fmla="*/ 666295 w 1167370"/>
              <a:gd name="connsiteY256" fmla="*/ 761054 h 958678"/>
              <a:gd name="connsiteX257" fmla="*/ 666295 w 1167370"/>
              <a:gd name="connsiteY257" fmla="*/ 760088 h 958678"/>
              <a:gd name="connsiteX258" fmla="*/ 662610 w 1167370"/>
              <a:gd name="connsiteY258" fmla="*/ 754708 h 958678"/>
              <a:gd name="connsiteX259" fmla="*/ 660477 w 1167370"/>
              <a:gd name="connsiteY259" fmla="*/ 751604 h 958678"/>
              <a:gd name="connsiteX260" fmla="*/ 658749 w 1167370"/>
              <a:gd name="connsiteY260" fmla="*/ 750163 h 958678"/>
              <a:gd name="connsiteX261" fmla="*/ 636086 w 1167370"/>
              <a:gd name="connsiteY261" fmla="*/ 745806 h 958678"/>
              <a:gd name="connsiteX262" fmla="*/ 625815 w 1167370"/>
              <a:gd name="connsiteY262" fmla="*/ 747176 h 958678"/>
              <a:gd name="connsiteX263" fmla="*/ 624713 w 1167370"/>
              <a:gd name="connsiteY263" fmla="*/ 747600 h 958678"/>
              <a:gd name="connsiteX264" fmla="*/ 617643 w 1167370"/>
              <a:gd name="connsiteY264" fmla="*/ 755112 h 958678"/>
              <a:gd name="connsiteX265" fmla="*/ 616196 w 1167370"/>
              <a:gd name="connsiteY265" fmla="*/ 760010 h 958678"/>
              <a:gd name="connsiteX266" fmla="*/ 601854 w 1167370"/>
              <a:gd name="connsiteY266" fmla="*/ 771593 h 958678"/>
              <a:gd name="connsiteX267" fmla="*/ 591961 w 1167370"/>
              <a:gd name="connsiteY267" fmla="*/ 776145 h 958678"/>
              <a:gd name="connsiteX268" fmla="*/ 591335 w 1167370"/>
              <a:gd name="connsiteY268" fmla="*/ 775114 h 958678"/>
              <a:gd name="connsiteX269" fmla="*/ 588368 w 1167370"/>
              <a:gd name="connsiteY269" fmla="*/ 774221 h 958678"/>
              <a:gd name="connsiteX270" fmla="*/ 585576 w 1167370"/>
              <a:gd name="connsiteY270" fmla="*/ 775114 h 958678"/>
              <a:gd name="connsiteX271" fmla="*/ 584129 w 1167370"/>
              <a:gd name="connsiteY271" fmla="*/ 776758 h 958678"/>
              <a:gd name="connsiteX272" fmla="*/ 583170 w 1167370"/>
              <a:gd name="connsiteY272" fmla="*/ 780827 h 958678"/>
              <a:gd name="connsiteX273" fmla="*/ 583170 w 1167370"/>
              <a:gd name="connsiteY273" fmla="*/ 782138 h 958678"/>
              <a:gd name="connsiteX274" fmla="*/ 583920 w 1167370"/>
              <a:gd name="connsiteY274" fmla="*/ 796062 h 958678"/>
              <a:gd name="connsiteX275" fmla="*/ 588433 w 1167370"/>
              <a:gd name="connsiteY275" fmla="*/ 799173 h 958678"/>
              <a:gd name="connsiteX276" fmla="*/ 591329 w 1167370"/>
              <a:gd name="connsiteY276" fmla="*/ 800209 h 958678"/>
              <a:gd name="connsiteX277" fmla="*/ 593266 w 1167370"/>
              <a:gd name="connsiteY277" fmla="*/ 805655 h 958678"/>
              <a:gd name="connsiteX278" fmla="*/ 601085 w 1167370"/>
              <a:gd name="connsiteY278" fmla="*/ 854959 h 958678"/>
              <a:gd name="connsiteX279" fmla="*/ 601085 w 1167370"/>
              <a:gd name="connsiteY279" fmla="*/ 855376 h 958678"/>
              <a:gd name="connsiteX280" fmla="*/ 588009 w 1167370"/>
              <a:gd name="connsiteY280" fmla="*/ 900199 h 958678"/>
              <a:gd name="connsiteX281" fmla="*/ 567714 w 1167370"/>
              <a:gd name="connsiteY281" fmla="*/ 903564 h 958678"/>
              <a:gd name="connsiteX282" fmla="*/ 561603 w 1167370"/>
              <a:gd name="connsiteY282" fmla="*/ 915844 h 958678"/>
              <a:gd name="connsiteX283" fmla="*/ 560977 w 1167370"/>
              <a:gd name="connsiteY283" fmla="*/ 916744 h 958678"/>
              <a:gd name="connsiteX284" fmla="*/ 555636 w 1167370"/>
              <a:gd name="connsiteY284" fmla="*/ 916934 h 958678"/>
              <a:gd name="connsiteX285" fmla="*/ 541223 w 1167370"/>
              <a:gd name="connsiteY285" fmla="*/ 903010 h 958678"/>
              <a:gd name="connsiteX286" fmla="*/ 536684 w 1167370"/>
              <a:gd name="connsiteY286" fmla="*/ 896390 h 958678"/>
              <a:gd name="connsiteX287" fmla="*/ 536475 w 1167370"/>
              <a:gd name="connsiteY287" fmla="*/ 895706 h 958678"/>
              <a:gd name="connsiteX288" fmla="*/ 535843 w 1167370"/>
              <a:gd name="connsiteY288" fmla="*/ 892536 h 958678"/>
              <a:gd name="connsiteX289" fmla="*/ 536541 w 1167370"/>
              <a:gd name="connsiteY289" fmla="*/ 888747 h 958678"/>
              <a:gd name="connsiteX290" fmla="*/ 539293 w 1167370"/>
              <a:gd name="connsiteY290" fmla="*/ 885643 h 958678"/>
              <a:gd name="connsiteX291" fmla="*/ 541432 w 1167370"/>
              <a:gd name="connsiteY291" fmla="*/ 883777 h 958678"/>
              <a:gd name="connsiteX292" fmla="*/ 545051 w 1167370"/>
              <a:gd name="connsiteY292" fmla="*/ 881091 h 958678"/>
              <a:gd name="connsiteX293" fmla="*/ 547810 w 1167370"/>
              <a:gd name="connsiteY293" fmla="*/ 880191 h 958678"/>
              <a:gd name="connsiteX294" fmla="*/ 548090 w 1167370"/>
              <a:gd name="connsiteY294" fmla="*/ 876193 h 958678"/>
              <a:gd name="connsiteX295" fmla="*/ 539234 w 1167370"/>
              <a:gd name="connsiteY295" fmla="*/ 860750 h 958678"/>
              <a:gd name="connsiteX296" fmla="*/ 528649 w 1167370"/>
              <a:gd name="connsiteY296" fmla="*/ 851854 h 958678"/>
              <a:gd name="connsiteX297" fmla="*/ 522819 w 1167370"/>
              <a:gd name="connsiteY297" fmla="*/ 851789 h 958678"/>
              <a:gd name="connsiteX298" fmla="*/ 517960 w 1167370"/>
              <a:gd name="connsiteY298" fmla="*/ 852878 h 958678"/>
              <a:gd name="connsiteX299" fmla="*/ 517132 w 1167370"/>
              <a:gd name="connsiteY299" fmla="*/ 853583 h 958678"/>
              <a:gd name="connsiteX300" fmla="*/ 514641 w 1167370"/>
              <a:gd name="connsiteY300" fmla="*/ 861095 h 958678"/>
              <a:gd name="connsiteX301" fmla="*/ 507030 w 1167370"/>
              <a:gd name="connsiteY301" fmla="*/ 864330 h 958678"/>
              <a:gd name="connsiteX302" fmla="*/ 498161 w 1167370"/>
              <a:gd name="connsiteY302" fmla="*/ 867363 h 958678"/>
              <a:gd name="connsiteX303" fmla="*/ 495546 w 1167370"/>
              <a:gd name="connsiteY303" fmla="*/ 867017 h 958678"/>
              <a:gd name="connsiteX304" fmla="*/ 472166 w 1167370"/>
              <a:gd name="connsiteY304" fmla="*/ 862876 h 958678"/>
              <a:gd name="connsiteX305" fmla="*/ 463374 w 1167370"/>
              <a:gd name="connsiteY305" fmla="*/ 853296 h 958678"/>
              <a:gd name="connsiteX306" fmla="*/ 455966 w 1167370"/>
              <a:gd name="connsiteY306" fmla="*/ 840057 h 958678"/>
              <a:gd name="connsiteX307" fmla="*/ 452385 w 1167370"/>
              <a:gd name="connsiteY307" fmla="*/ 836398 h 958678"/>
              <a:gd name="connsiteX308" fmla="*/ 451146 w 1167370"/>
              <a:gd name="connsiteY308" fmla="*/ 836124 h 958678"/>
              <a:gd name="connsiteX309" fmla="*/ 450103 w 1167370"/>
              <a:gd name="connsiteY309" fmla="*/ 836124 h 958678"/>
              <a:gd name="connsiteX310" fmla="*/ 406799 w 1167370"/>
              <a:gd name="connsiteY310" fmla="*/ 836398 h 958678"/>
              <a:gd name="connsiteX311" fmla="*/ 357842 w 1167370"/>
              <a:gd name="connsiteY311" fmla="*/ 856393 h 958678"/>
              <a:gd name="connsiteX312" fmla="*/ 356459 w 1167370"/>
              <a:gd name="connsiteY312" fmla="*/ 862524 h 958678"/>
              <a:gd name="connsiteX313" fmla="*/ 357633 w 1167370"/>
              <a:gd name="connsiteY313" fmla="*/ 882454 h 958678"/>
              <a:gd name="connsiteX314" fmla="*/ 358194 w 1167370"/>
              <a:gd name="connsiteY314" fmla="*/ 884873 h 958678"/>
              <a:gd name="connsiteX315" fmla="*/ 360594 w 1167370"/>
              <a:gd name="connsiteY315" fmla="*/ 886882 h 958678"/>
              <a:gd name="connsiteX316" fmla="*/ 396482 w 1167370"/>
              <a:gd name="connsiteY316" fmla="*/ 912238 h 958678"/>
              <a:gd name="connsiteX317" fmla="*/ 397597 w 1167370"/>
              <a:gd name="connsiteY317" fmla="*/ 912597 h 958678"/>
              <a:gd name="connsiteX318" fmla="*/ 401660 w 1167370"/>
              <a:gd name="connsiteY318" fmla="*/ 913562 h 958678"/>
              <a:gd name="connsiteX319" fmla="*/ 410027 w 1167370"/>
              <a:gd name="connsiteY319" fmla="*/ 916307 h 958678"/>
              <a:gd name="connsiteX320" fmla="*/ 413862 w 1167370"/>
              <a:gd name="connsiteY320" fmla="*/ 918323 h 958678"/>
              <a:gd name="connsiteX321" fmla="*/ 416556 w 1167370"/>
              <a:gd name="connsiteY321" fmla="*/ 921759 h 958678"/>
              <a:gd name="connsiteX322" fmla="*/ 416901 w 1167370"/>
              <a:gd name="connsiteY322" fmla="*/ 930727 h 958678"/>
              <a:gd name="connsiteX323" fmla="*/ 415447 w 1167370"/>
              <a:gd name="connsiteY323" fmla="*/ 934738 h 958678"/>
              <a:gd name="connsiteX324" fmla="*/ 414553 w 1167370"/>
              <a:gd name="connsiteY324" fmla="*/ 935827 h 958678"/>
              <a:gd name="connsiteX325" fmla="*/ 410093 w 1167370"/>
              <a:gd name="connsiteY325" fmla="*/ 938859 h 958678"/>
              <a:gd name="connsiteX326" fmla="*/ 405554 w 1167370"/>
              <a:gd name="connsiteY326" fmla="*/ 940040 h 958678"/>
              <a:gd name="connsiteX327" fmla="*/ 403695 w 1167370"/>
              <a:gd name="connsiteY327" fmla="*/ 939766 h 958678"/>
              <a:gd name="connsiteX328" fmla="*/ 385252 w 1167370"/>
              <a:gd name="connsiteY328" fmla="*/ 935546 h 958678"/>
              <a:gd name="connsiteX329" fmla="*/ 369450 w 1167370"/>
              <a:gd name="connsiteY329" fmla="*/ 931901 h 958678"/>
              <a:gd name="connsiteX330" fmla="*/ 365661 w 1167370"/>
              <a:gd name="connsiteY330" fmla="*/ 931144 h 958678"/>
              <a:gd name="connsiteX331" fmla="*/ 363763 w 1167370"/>
              <a:gd name="connsiteY331" fmla="*/ 932605 h 958678"/>
              <a:gd name="connsiteX332" fmla="*/ 363287 w 1167370"/>
              <a:gd name="connsiteY332" fmla="*/ 933981 h 958678"/>
              <a:gd name="connsiteX333" fmla="*/ 363561 w 1167370"/>
              <a:gd name="connsiteY333" fmla="*/ 945068 h 958678"/>
              <a:gd name="connsiteX334" fmla="*/ 364494 w 1167370"/>
              <a:gd name="connsiteY334" fmla="*/ 945492 h 958678"/>
              <a:gd name="connsiteX335" fmla="*/ 365394 w 1167370"/>
              <a:gd name="connsiteY335" fmla="*/ 956937 h 958678"/>
              <a:gd name="connsiteX336" fmla="*/ 362465 w 1167370"/>
              <a:gd name="connsiteY336" fmla="*/ 961893 h 958678"/>
              <a:gd name="connsiteX337" fmla="*/ 361233 w 1167370"/>
              <a:gd name="connsiteY337" fmla="*/ 962455 h 958678"/>
              <a:gd name="connsiteX338" fmla="*/ 359433 w 1167370"/>
              <a:gd name="connsiteY338" fmla="*/ 962741 h 958678"/>
              <a:gd name="connsiteX339" fmla="*/ 325338 w 1167370"/>
              <a:gd name="connsiteY339" fmla="*/ 950239 h 958678"/>
              <a:gd name="connsiteX340" fmla="*/ 313371 w 1167370"/>
              <a:gd name="connsiteY340" fmla="*/ 947292 h 958678"/>
              <a:gd name="connsiteX341" fmla="*/ 312125 w 1167370"/>
              <a:gd name="connsiteY341" fmla="*/ 944389 h 958678"/>
              <a:gd name="connsiteX342" fmla="*/ 309405 w 1167370"/>
              <a:gd name="connsiteY342" fmla="*/ 936805 h 958678"/>
              <a:gd name="connsiteX343" fmla="*/ 305055 w 1167370"/>
              <a:gd name="connsiteY343" fmla="*/ 918042 h 958678"/>
              <a:gd name="connsiteX344" fmla="*/ 307273 w 1167370"/>
              <a:gd name="connsiteY344" fmla="*/ 894753 h 958678"/>
              <a:gd name="connsiteX345" fmla="*/ 308988 w 1167370"/>
              <a:gd name="connsiteY345" fmla="*/ 876408 h 958678"/>
              <a:gd name="connsiteX346" fmla="*/ 289136 w 1167370"/>
              <a:gd name="connsiteY346" fmla="*/ 871856 h 958678"/>
              <a:gd name="connsiteX347" fmla="*/ 263069 w 1167370"/>
              <a:gd name="connsiteY347" fmla="*/ 862074 h 958678"/>
              <a:gd name="connsiteX348" fmla="*/ 248174 w 1167370"/>
              <a:gd name="connsiteY348" fmla="*/ 845796 h 958678"/>
              <a:gd name="connsiteX349" fmla="*/ 246172 w 1167370"/>
              <a:gd name="connsiteY349" fmla="*/ 838074 h 958678"/>
              <a:gd name="connsiteX350" fmla="*/ 244515 w 1167370"/>
              <a:gd name="connsiteY350" fmla="*/ 831455 h 958678"/>
              <a:gd name="connsiteX351" fmla="*/ 238757 w 1167370"/>
              <a:gd name="connsiteY351" fmla="*/ 834344 h 958678"/>
              <a:gd name="connsiteX352" fmla="*/ 232724 w 1167370"/>
              <a:gd name="connsiteY352" fmla="*/ 837102 h 958678"/>
              <a:gd name="connsiteX353" fmla="*/ 220620 w 1167370"/>
              <a:gd name="connsiteY353" fmla="*/ 835798 h 958678"/>
              <a:gd name="connsiteX354" fmla="*/ 219518 w 1167370"/>
              <a:gd name="connsiteY354" fmla="*/ 835661 h 958678"/>
              <a:gd name="connsiteX355" fmla="*/ 216035 w 1167370"/>
              <a:gd name="connsiteY355" fmla="*/ 830757 h 958678"/>
              <a:gd name="connsiteX356" fmla="*/ 215898 w 1167370"/>
              <a:gd name="connsiteY356" fmla="*/ 826961 h 958678"/>
              <a:gd name="connsiteX357" fmla="*/ 213348 w 1167370"/>
              <a:gd name="connsiteY357" fmla="*/ 811244 h 958678"/>
              <a:gd name="connsiteX358" fmla="*/ 197494 w 1167370"/>
              <a:gd name="connsiteY358" fmla="*/ 777599 h 958678"/>
              <a:gd name="connsiteX359" fmla="*/ 194208 w 1167370"/>
              <a:gd name="connsiteY359" fmla="*/ 774149 h 958678"/>
              <a:gd name="connsiteX360" fmla="*/ 190634 w 1167370"/>
              <a:gd name="connsiteY360" fmla="*/ 771253 h 958678"/>
              <a:gd name="connsiteX361" fmla="*/ 160145 w 1167370"/>
              <a:gd name="connsiteY361" fmla="*/ 758510 h 958678"/>
              <a:gd name="connsiteX362" fmla="*/ 150656 w 1167370"/>
              <a:gd name="connsiteY362" fmla="*/ 745676 h 958678"/>
              <a:gd name="connsiteX363" fmla="*/ 138656 w 1167370"/>
              <a:gd name="connsiteY363" fmla="*/ 729965 h 958678"/>
              <a:gd name="connsiteX364" fmla="*/ 135141 w 1167370"/>
              <a:gd name="connsiteY364" fmla="*/ 729606 h 958678"/>
              <a:gd name="connsiteX365" fmla="*/ 91837 w 1167370"/>
              <a:gd name="connsiteY365" fmla="*/ 734230 h 958678"/>
              <a:gd name="connsiteX366" fmla="*/ 80014 w 1167370"/>
              <a:gd name="connsiteY366" fmla="*/ 747332 h 958678"/>
              <a:gd name="connsiteX367" fmla="*/ 73570 w 1167370"/>
              <a:gd name="connsiteY367" fmla="*/ 753743 h 958678"/>
              <a:gd name="connsiteX368" fmla="*/ 71157 w 1167370"/>
              <a:gd name="connsiteY368" fmla="*/ 754910 h 958678"/>
              <a:gd name="connsiteX369" fmla="*/ 69331 w 1167370"/>
              <a:gd name="connsiteY369" fmla="*/ 755478 h 958678"/>
              <a:gd name="connsiteX370" fmla="*/ 68014 w 1167370"/>
              <a:gd name="connsiteY370" fmla="*/ 692179 h 958678"/>
              <a:gd name="connsiteX371" fmla="*/ 69123 w 1167370"/>
              <a:gd name="connsiteY371" fmla="*/ 689766 h 958678"/>
              <a:gd name="connsiteX372" fmla="*/ 71705 w 1167370"/>
              <a:gd name="connsiteY372" fmla="*/ 685618 h 958678"/>
              <a:gd name="connsiteX373" fmla="*/ 73088 w 1167370"/>
              <a:gd name="connsiteY373" fmla="*/ 684105 h 958678"/>
              <a:gd name="connsiteX374" fmla="*/ 84846 w 1167370"/>
              <a:gd name="connsiteY374" fmla="*/ 674251 h 958678"/>
              <a:gd name="connsiteX375" fmla="*/ 80020 w 1167370"/>
              <a:gd name="connsiteY375" fmla="*/ 660810 h 958678"/>
              <a:gd name="connsiteX376" fmla="*/ 74953 w 1167370"/>
              <a:gd name="connsiteY376" fmla="*/ 651973 h 958678"/>
              <a:gd name="connsiteX377" fmla="*/ 73023 w 1167370"/>
              <a:gd name="connsiteY377" fmla="*/ 650395 h 958678"/>
              <a:gd name="connsiteX378" fmla="*/ 64721 w 1167370"/>
              <a:gd name="connsiteY378" fmla="*/ 649567 h 958678"/>
              <a:gd name="connsiteX379" fmla="*/ 50647 w 1167370"/>
              <a:gd name="connsiteY379" fmla="*/ 648738 h 958678"/>
              <a:gd name="connsiteX380" fmla="*/ 47510 w 1167370"/>
              <a:gd name="connsiteY380" fmla="*/ 649567 h 958678"/>
              <a:gd name="connsiteX381" fmla="*/ 31656 w 1167370"/>
              <a:gd name="connsiteY381" fmla="*/ 655769 h 958678"/>
              <a:gd name="connsiteX382" fmla="*/ 30071 w 1167370"/>
              <a:gd name="connsiteY382" fmla="*/ 657829 h 958678"/>
              <a:gd name="connsiteX383" fmla="*/ 30345 w 1167370"/>
              <a:gd name="connsiteY383" fmla="*/ 661834 h 958678"/>
              <a:gd name="connsiteX384" fmla="*/ 38380 w 1167370"/>
              <a:gd name="connsiteY384" fmla="*/ 671825 h 958678"/>
              <a:gd name="connsiteX385" fmla="*/ 34858 w 1167370"/>
              <a:gd name="connsiteY385" fmla="*/ 679899 h 958678"/>
              <a:gd name="connsiteX386" fmla="*/ 28826 w 1167370"/>
              <a:gd name="connsiteY386" fmla="*/ 681131 h 958678"/>
              <a:gd name="connsiteX387" fmla="*/ 21750 w 1167370"/>
              <a:gd name="connsiteY387" fmla="*/ 679951 h 958678"/>
              <a:gd name="connsiteX388" fmla="*/ 411 w 1167370"/>
              <a:gd name="connsiteY388" fmla="*/ 676162 h 958678"/>
              <a:gd name="connsiteX389" fmla="*/ 0 w 1167370"/>
              <a:gd name="connsiteY389" fmla="*/ 670090 h 958678"/>
              <a:gd name="connsiteX390" fmla="*/ 476 w 1167370"/>
              <a:gd name="connsiteY390" fmla="*/ 652795 h 958678"/>
              <a:gd name="connsiteX391" fmla="*/ 2446 w 1167370"/>
              <a:gd name="connsiteY391" fmla="*/ 649906 h 958678"/>
              <a:gd name="connsiteX392" fmla="*/ 6867 w 1167370"/>
              <a:gd name="connsiteY392" fmla="*/ 643560 h 958678"/>
              <a:gd name="connsiteX393" fmla="*/ 15926 w 1167370"/>
              <a:gd name="connsiteY393" fmla="*/ 632376 h 958678"/>
              <a:gd name="connsiteX394" fmla="*/ 24104 w 1167370"/>
              <a:gd name="connsiteY394" fmla="*/ 614937 h 958678"/>
              <a:gd name="connsiteX395" fmla="*/ 27176 w 1167370"/>
              <a:gd name="connsiteY395" fmla="*/ 606863 h 958678"/>
              <a:gd name="connsiteX396" fmla="*/ 27176 w 1167370"/>
              <a:gd name="connsiteY396" fmla="*/ 604730 h 958678"/>
              <a:gd name="connsiteX397" fmla="*/ 26074 w 1167370"/>
              <a:gd name="connsiteY397" fmla="*/ 595137 h 958678"/>
              <a:gd name="connsiteX398" fmla="*/ 20035 w 1167370"/>
              <a:gd name="connsiteY398" fmla="*/ 587774 h 958678"/>
              <a:gd name="connsiteX399" fmla="*/ 28832 w 1167370"/>
              <a:gd name="connsiteY399" fmla="*/ 585003 h 958678"/>
              <a:gd name="connsiteX400" fmla="*/ 30554 w 1167370"/>
              <a:gd name="connsiteY400" fmla="*/ 584383 h 958678"/>
              <a:gd name="connsiteX401" fmla="*/ 31382 w 1167370"/>
              <a:gd name="connsiteY401" fmla="*/ 583431 h 958678"/>
              <a:gd name="connsiteX402" fmla="*/ 31310 w 1167370"/>
              <a:gd name="connsiteY402" fmla="*/ 580398 h 958678"/>
              <a:gd name="connsiteX403" fmla="*/ 30697 w 1167370"/>
              <a:gd name="connsiteY403" fmla="*/ 574046 h 958678"/>
              <a:gd name="connsiteX404" fmla="*/ 28206 w 1167370"/>
              <a:gd name="connsiteY404" fmla="*/ 569409 h 958678"/>
              <a:gd name="connsiteX405" fmla="*/ 28141 w 1167370"/>
              <a:gd name="connsiteY405" fmla="*/ 565764 h 958678"/>
              <a:gd name="connsiteX406" fmla="*/ 30476 w 1167370"/>
              <a:gd name="connsiteY406" fmla="*/ 554044 h 958678"/>
              <a:gd name="connsiteX407" fmla="*/ 31376 w 1167370"/>
              <a:gd name="connsiteY407" fmla="*/ 551768 h 958678"/>
              <a:gd name="connsiteX408" fmla="*/ 38523 w 1167370"/>
              <a:gd name="connsiteY408" fmla="*/ 545971 h 958678"/>
              <a:gd name="connsiteX409" fmla="*/ 41517 w 1167370"/>
              <a:gd name="connsiteY409" fmla="*/ 543838 h 958678"/>
              <a:gd name="connsiteX410" fmla="*/ 52095 w 1167370"/>
              <a:gd name="connsiteY410" fmla="*/ 545214 h 958678"/>
              <a:gd name="connsiteX411" fmla="*/ 61095 w 1167370"/>
              <a:gd name="connsiteY411" fmla="*/ 544947 h 958678"/>
              <a:gd name="connsiteX412" fmla="*/ 65758 w 1167370"/>
              <a:gd name="connsiteY412" fmla="*/ 537421 h 958678"/>
              <a:gd name="connsiteX413" fmla="*/ 76342 w 1167370"/>
              <a:gd name="connsiteY413" fmla="*/ 510669 h 958678"/>
              <a:gd name="connsiteX414" fmla="*/ 76205 w 1167370"/>
              <a:gd name="connsiteY414" fmla="*/ 505491 h 958678"/>
              <a:gd name="connsiteX415" fmla="*/ 69892 w 1167370"/>
              <a:gd name="connsiteY415" fmla="*/ 466961 h 958678"/>
              <a:gd name="connsiteX416" fmla="*/ 60338 w 1167370"/>
              <a:gd name="connsiteY416" fmla="*/ 435573 h 958678"/>
              <a:gd name="connsiteX417" fmla="*/ 64310 w 1167370"/>
              <a:gd name="connsiteY417" fmla="*/ 427303 h 958678"/>
              <a:gd name="connsiteX418" fmla="*/ 65269 w 1167370"/>
              <a:gd name="connsiteY418" fmla="*/ 425366 h 958678"/>
              <a:gd name="connsiteX419" fmla="*/ 66234 w 1167370"/>
              <a:gd name="connsiteY419" fmla="*/ 424747 h 958678"/>
              <a:gd name="connsiteX420" fmla="*/ 67955 w 1167370"/>
              <a:gd name="connsiteY420" fmla="*/ 423847 h 958678"/>
              <a:gd name="connsiteX421" fmla="*/ 73577 w 1167370"/>
              <a:gd name="connsiteY421" fmla="*/ 423156 h 958678"/>
              <a:gd name="connsiteX422" fmla="*/ 82923 w 1167370"/>
              <a:gd name="connsiteY422" fmla="*/ 424121 h 958678"/>
              <a:gd name="connsiteX423" fmla="*/ 97890 w 1167370"/>
              <a:gd name="connsiteY423" fmla="*/ 426188 h 958678"/>
              <a:gd name="connsiteX424" fmla="*/ 106263 w 1167370"/>
              <a:gd name="connsiteY424" fmla="*/ 430746 h 958678"/>
              <a:gd name="connsiteX425" fmla="*/ 108194 w 1167370"/>
              <a:gd name="connsiteY425" fmla="*/ 433081 h 958678"/>
              <a:gd name="connsiteX426" fmla="*/ 110085 w 1167370"/>
              <a:gd name="connsiteY426" fmla="*/ 434536 h 958678"/>
              <a:gd name="connsiteX427" fmla="*/ 113118 w 1167370"/>
              <a:gd name="connsiteY427" fmla="*/ 435423 h 958678"/>
              <a:gd name="connsiteX428" fmla="*/ 115811 w 1167370"/>
              <a:gd name="connsiteY428" fmla="*/ 435077 h 958678"/>
              <a:gd name="connsiteX429" fmla="*/ 126989 w 1167370"/>
              <a:gd name="connsiteY429" fmla="*/ 433557 h 958678"/>
              <a:gd name="connsiteX430" fmla="*/ 128561 w 1167370"/>
              <a:gd name="connsiteY430" fmla="*/ 432390 h 958678"/>
              <a:gd name="connsiteX431" fmla="*/ 129741 w 1167370"/>
              <a:gd name="connsiteY431" fmla="*/ 432670 h 958678"/>
              <a:gd name="connsiteX432" fmla="*/ 133093 w 1167370"/>
              <a:gd name="connsiteY432" fmla="*/ 431366 h 958678"/>
              <a:gd name="connsiteX433" fmla="*/ 134880 w 1167370"/>
              <a:gd name="connsiteY433" fmla="*/ 430329 h 958678"/>
              <a:gd name="connsiteX434" fmla="*/ 138467 w 1167370"/>
              <a:gd name="connsiteY434" fmla="*/ 426064 h 958678"/>
              <a:gd name="connsiteX435" fmla="*/ 137502 w 1167370"/>
              <a:gd name="connsiteY435" fmla="*/ 424884 h 958678"/>
              <a:gd name="connsiteX436" fmla="*/ 141337 w 1167370"/>
              <a:gd name="connsiteY436" fmla="*/ 417299 h 958678"/>
              <a:gd name="connsiteX437" fmla="*/ 142445 w 1167370"/>
              <a:gd name="connsiteY437" fmla="*/ 414058 h 958678"/>
              <a:gd name="connsiteX438" fmla="*/ 139022 w 1167370"/>
              <a:gd name="connsiteY438" fmla="*/ 407921 h 958678"/>
              <a:gd name="connsiteX439" fmla="*/ 135715 w 1167370"/>
              <a:gd name="connsiteY439" fmla="*/ 404477 h 958678"/>
              <a:gd name="connsiteX440" fmla="*/ 134404 w 1167370"/>
              <a:gd name="connsiteY440" fmla="*/ 403095 h 958678"/>
              <a:gd name="connsiteX441" fmla="*/ 128567 w 1167370"/>
              <a:gd name="connsiteY441" fmla="*/ 399156 h 958678"/>
              <a:gd name="connsiteX442" fmla="*/ 116855 w 1167370"/>
              <a:gd name="connsiteY442" fmla="*/ 394897 h 958678"/>
              <a:gd name="connsiteX443" fmla="*/ 115472 w 1167370"/>
              <a:gd name="connsiteY443" fmla="*/ 366763 h 958678"/>
              <a:gd name="connsiteX444" fmla="*/ 111481 w 1167370"/>
              <a:gd name="connsiteY444" fmla="*/ 358754 h 958678"/>
              <a:gd name="connsiteX445" fmla="*/ 102683 w 1167370"/>
              <a:gd name="connsiteY445" fmla="*/ 340083 h 958678"/>
              <a:gd name="connsiteX446" fmla="*/ 101992 w 1167370"/>
              <a:gd name="connsiteY446" fmla="*/ 338348 h 958678"/>
              <a:gd name="connsiteX447" fmla="*/ 104966 w 1167370"/>
              <a:gd name="connsiteY447" fmla="*/ 334631 h 958678"/>
              <a:gd name="connsiteX448" fmla="*/ 121987 w 1167370"/>
              <a:gd name="connsiteY448" fmla="*/ 330490 h 958678"/>
              <a:gd name="connsiteX449" fmla="*/ 128854 w 1167370"/>
              <a:gd name="connsiteY449" fmla="*/ 337520 h 958678"/>
              <a:gd name="connsiteX450" fmla="*/ 131195 w 1167370"/>
              <a:gd name="connsiteY450" fmla="*/ 346142 h 958678"/>
              <a:gd name="connsiteX451" fmla="*/ 133022 w 1167370"/>
              <a:gd name="connsiteY451" fmla="*/ 349031 h 958678"/>
              <a:gd name="connsiteX452" fmla="*/ 132950 w 1167370"/>
              <a:gd name="connsiteY452" fmla="*/ 349318 h 958678"/>
              <a:gd name="connsiteX453" fmla="*/ 135369 w 1167370"/>
              <a:gd name="connsiteY453" fmla="*/ 353857 h 958678"/>
              <a:gd name="connsiteX454" fmla="*/ 139080 w 1167370"/>
              <a:gd name="connsiteY454" fmla="*/ 353857 h 958678"/>
              <a:gd name="connsiteX455" fmla="*/ 140293 w 1167370"/>
              <a:gd name="connsiteY455" fmla="*/ 352415 h 958678"/>
              <a:gd name="connsiteX456" fmla="*/ 140567 w 1167370"/>
              <a:gd name="connsiteY456" fmla="*/ 347302 h 958678"/>
              <a:gd name="connsiteX457" fmla="*/ 140293 w 1167370"/>
              <a:gd name="connsiteY457" fmla="*/ 335655 h 958678"/>
              <a:gd name="connsiteX458" fmla="*/ 138950 w 1167370"/>
              <a:gd name="connsiteY458" fmla="*/ 335857 h 958678"/>
              <a:gd name="connsiteX459" fmla="*/ 136609 w 1167370"/>
              <a:gd name="connsiteY459" fmla="*/ 332414 h 958678"/>
              <a:gd name="connsiteX460" fmla="*/ 136400 w 1167370"/>
              <a:gd name="connsiteY460" fmla="*/ 330692 h 958678"/>
              <a:gd name="connsiteX461" fmla="*/ 139158 w 1167370"/>
              <a:gd name="connsiteY461" fmla="*/ 321999 h 958678"/>
              <a:gd name="connsiteX462" fmla="*/ 141337 w 1167370"/>
              <a:gd name="connsiteY462" fmla="*/ 320003 h 958678"/>
              <a:gd name="connsiteX463" fmla="*/ 143743 w 1167370"/>
              <a:gd name="connsiteY463" fmla="*/ 318822 h 958678"/>
              <a:gd name="connsiteX464" fmla="*/ 147748 w 1167370"/>
              <a:gd name="connsiteY464" fmla="*/ 315933 h 958678"/>
              <a:gd name="connsiteX465" fmla="*/ 149847 w 1167370"/>
              <a:gd name="connsiteY465" fmla="*/ 310755 h 958678"/>
              <a:gd name="connsiteX466" fmla="*/ 148021 w 1167370"/>
              <a:gd name="connsiteY466" fmla="*/ 306764 h 958678"/>
              <a:gd name="connsiteX467" fmla="*/ 139915 w 1167370"/>
              <a:gd name="connsiteY467" fmla="*/ 304834 h 958678"/>
              <a:gd name="connsiteX468" fmla="*/ 131332 w 1167370"/>
              <a:gd name="connsiteY468" fmla="*/ 296421 h 958678"/>
              <a:gd name="connsiteX469" fmla="*/ 127537 w 1167370"/>
              <a:gd name="connsiteY469" fmla="*/ 293316 h 958678"/>
              <a:gd name="connsiteX470" fmla="*/ 122202 w 1167370"/>
              <a:gd name="connsiteY470" fmla="*/ 290075 h 958678"/>
              <a:gd name="connsiteX471" fmla="*/ 111415 w 1167370"/>
              <a:gd name="connsiteY471" fmla="*/ 286410 h 958678"/>
              <a:gd name="connsiteX472" fmla="*/ 81690 w 1167370"/>
              <a:gd name="connsiteY472" fmla="*/ 271319 h 958678"/>
              <a:gd name="connsiteX473" fmla="*/ 75723 w 1167370"/>
              <a:gd name="connsiteY473" fmla="*/ 252426 h 958678"/>
              <a:gd name="connsiteX474" fmla="*/ 63410 w 1167370"/>
              <a:gd name="connsiteY474" fmla="*/ 247183 h 958678"/>
              <a:gd name="connsiteX475" fmla="*/ 41152 w 1167370"/>
              <a:gd name="connsiteY475" fmla="*/ 239187 h 958678"/>
              <a:gd name="connsiteX476" fmla="*/ 33247 w 1167370"/>
              <a:gd name="connsiteY476" fmla="*/ 229189 h 958678"/>
              <a:gd name="connsiteX477" fmla="*/ 23869 w 1167370"/>
              <a:gd name="connsiteY477" fmla="*/ 206709 h 958678"/>
              <a:gd name="connsiteX478" fmla="*/ 20080 w 1167370"/>
              <a:gd name="connsiteY478" fmla="*/ 192583 h 958678"/>
              <a:gd name="connsiteX479" fmla="*/ 19121 w 1167370"/>
              <a:gd name="connsiteY479" fmla="*/ 186029 h 958678"/>
              <a:gd name="connsiteX480" fmla="*/ 20419 w 1167370"/>
              <a:gd name="connsiteY480" fmla="*/ 180101 h 958678"/>
              <a:gd name="connsiteX481" fmla="*/ 21730 w 1167370"/>
              <a:gd name="connsiteY481" fmla="*/ 181001 h 958678"/>
              <a:gd name="connsiteX482" fmla="*/ 23113 w 1167370"/>
              <a:gd name="connsiteY482" fmla="*/ 180590 h 958678"/>
              <a:gd name="connsiteX483" fmla="*/ 26321 w 1167370"/>
              <a:gd name="connsiteY483" fmla="*/ 179345 h 958678"/>
              <a:gd name="connsiteX484" fmla="*/ 46382 w 1167370"/>
              <a:gd name="connsiteY484" fmla="*/ 165832 h 958678"/>
              <a:gd name="connsiteX485" fmla="*/ 89829 w 1167370"/>
              <a:gd name="connsiteY485" fmla="*/ 140600 h 958678"/>
              <a:gd name="connsiteX486" fmla="*/ 124511 w 1167370"/>
              <a:gd name="connsiteY486" fmla="*/ 133569 h 958678"/>
              <a:gd name="connsiteX487" fmla="*/ 176814 w 1167370"/>
              <a:gd name="connsiteY487" fmla="*/ 98118 h 958678"/>
              <a:gd name="connsiteX488" fmla="*/ 193718 w 1167370"/>
              <a:gd name="connsiteY488" fmla="*/ 84612 h 958678"/>
              <a:gd name="connsiteX489" fmla="*/ 194651 w 1167370"/>
              <a:gd name="connsiteY489" fmla="*/ 83848 h 958678"/>
              <a:gd name="connsiteX490" fmla="*/ 204479 w 1167370"/>
              <a:gd name="connsiteY490" fmla="*/ 69168 h 958678"/>
              <a:gd name="connsiteX491" fmla="*/ 205438 w 1167370"/>
              <a:gd name="connsiteY491" fmla="*/ 67029 h 958678"/>
              <a:gd name="connsiteX492" fmla="*/ 206957 w 1167370"/>
              <a:gd name="connsiteY492" fmla="*/ 61721 h 958678"/>
              <a:gd name="connsiteX493" fmla="*/ 206677 w 1167370"/>
              <a:gd name="connsiteY493" fmla="*/ 61094 h 958678"/>
              <a:gd name="connsiteX494" fmla="*/ 203846 w 1167370"/>
              <a:gd name="connsiteY494" fmla="*/ 59790 h 958678"/>
              <a:gd name="connsiteX495" fmla="*/ 209775 w 1167370"/>
              <a:gd name="connsiteY495" fmla="*/ 47164 h 958678"/>
              <a:gd name="connsiteX496" fmla="*/ 214287 w 1167370"/>
              <a:gd name="connsiteY496" fmla="*/ 39586 h 958678"/>
              <a:gd name="connsiteX497" fmla="*/ 229737 w 1167370"/>
              <a:gd name="connsiteY497" fmla="*/ 35523 h 958678"/>
              <a:gd name="connsiteX498" fmla="*/ 230983 w 1167370"/>
              <a:gd name="connsiteY498" fmla="*/ 35386 h 958678"/>
              <a:gd name="connsiteX499" fmla="*/ 236461 w 1167370"/>
              <a:gd name="connsiteY499" fmla="*/ 37173 h 958678"/>
              <a:gd name="connsiteX500" fmla="*/ 246498 w 1167370"/>
              <a:gd name="connsiteY500" fmla="*/ 41445 h 958678"/>
              <a:gd name="connsiteX501" fmla="*/ 249217 w 1167370"/>
              <a:gd name="connsiteY501" fmla="*/ 42684 h 958678"/>
              <a:gd name="connsiteX502" fmla="*/ 254037 w 1167370"/>
              <a:gd name="connsiteY502" fmla="*/ 45717 h 958678"/>
              <a:gd name="connsiteX503" fmla="*/ 256561 w 1167370"/>
              <a:gd name="connsiteY503" fmla="*/ 47379 h 958678"/>
              <a:gd name="connsiteX504" fmla="*/ 264452 w 1167370"/>
              <a:gd name="connsiteY504" fmla="*/ 59099 h 958678"/>
              <a:gd name="connsiteX505" fmla="*/ 268247 w 1167370"/>
              <a:gd name="connsiteY505" fmla="*/ 61094 h 958678"/>
              <a:gd name="connsiteX506" fmla="*/ 284114 w 1167370"/>
              <a:gd name="connsiteY506" fmla="*/ 59099 h 958678"/>
              <a:gd name="connsiteX507" fmla="*/ 313899 w 1167370"/>
              <a:gd name="connsiteY507" fmla="*/ 51514 h 958678"/>
              <a:gd name="connsiteX508" fmla="*/ 319938 w 1167370"/>
              <a:gd name="connsiteY508" fmla="*/ 39997 h 958678"/>
              <a:gd name="connsiteX509" fmla="*/ 333516 w 1167370"/>
              <a:gd name="connsiteY509" fmla="*/ 3933 h 958678"/>
              <a:gd name="connsiteX510" fmla="*/ 335309 w 1167370"/>
              <a:gd name="connsiteY510" fmla="*/ 4213 h 958678"/>
              <a:gd name="connsiteX511" fmla="*/ 342848 w 1167370"/>
              <a:gd name="connsiteY511" fmla="*/ 3176 h 958678"/>
              <a:gd name="connsiteX512" fmla="*/ 343774 w 1167370"/>
              <a:gd name="connsiteY512" fmla="*/ 2615 h 95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</a:cxnLst>
            <a:rect l="l" t="t" r="r" b="b"/>
            <a:pathLst>
              <a:path w="1167370" h="958678">
                <a:moveTo>
                  <a:pt x="343774" y="2615"/>
                </a:moveTo>
                <a:lnTo>
                  <a:pt x="355807" y="0"/>
                </a:lnTo>
                <a:lnTo>
                  <a:pt x="377915" y="1787"/>
                </a:lnTo>
                <a:lnTo>
                  <a:pt x="390384" y="2889"/>
                </a:lnTo>
                <a:lnTo>
                  <a:pt x="409421" y="7376"/>
                </a:lnTo>
                <a:lnTo>
                  <a:pt x="412219" y="9378"/>
                </a:lnTo>
                <a:lnTo>
                  <a:pt x="425008" y="21241"/>
                </a:lnTo>
                <a:lnTo>
                  <a:pt x="433258" y="17719"/>
                </a:lnTo>
                <a:lnTo>
                  <a:pt x="422392" y="32334"/>
                </a:lnTo>
                <a:lnTo>
                  <a:pt x="419275" y="42814"/>
                </a:lnTo>
                <a:lnTo>
                  <a:pt x="427179" y="61636"/>
                </a:lnTo>
                <a:lnTo>
                  <a:pt x="440810" y="82877"/>
                </a:lnTo>
                <a:lnTo>
                  <a:pt x="451766" y="99774"/>
                </a:lnTo>
                <a:lnTo>
                  <a:pt x="458014" y="107770"/>
                </a:lnTo>
                <a:lnTo>
                  <a:pt x="457055" y="123357"/>
                </a:lnTo>
                <a:lnTo>
                  <a:pt x="456188" y="141004"/>
                </a:lnTo>
                <a:lnTo>
                  <a:pt x="461255" y="144049"/>
                </a:lnTo>
                <a:lnTo>
                  <a:pt x="466863" y="150317"/>
                </a:lnTo>
                <a:lnTo>
                  <a:pt x="472355" y="151002"/>
                </a:lnTo>
                <a:lnTo>
                  <a:pt x="477246" y="150526"/>
                </a:lnTo>
                <a:lnTo>
                  <a:pt x="484798" y="147839"/>
                </a:lnTo>
                <a:lnTo>
                  <a:pt x="488900" y="145771"/>
                </a:lnTo>
                <a:lnTo>
                  <a:pt x="530932" y="159075"/>
                </a:lnTo>
                <a:lnTo>
                  <a:pt x="533925" y="159427"/>
                </a:lnTo>
                <a:lnTo>
                  <a:pt x="575944" y="160321"/>
                </a:lnTo>
                <a:lnTo>
                  <a:pt x="585087" y="160119"/>
                </a:lnTo>
                <a:lnTo>
                  <a:pt x="589672" y="159154"/>
                </a:lnTo>
                <a:lnTo>
                  <a:pt x="607737" y="159910"/>
                </a:lnTo>
                <a:lnTo>
                  <a:pt x="635050" y="170390"/>
                </a:lnTo>
                <a:lnTo>
                  <a:pt x="636569" y="172321"/>
                </a:lnTo>
                <a:lnTo>
                  <a:pt x="636843" y="174525"/>
                </a:lnTo>
                <a:lnTo>
                  <a:pt x="635050" y="186734"/>
                </a:lnTo>
                <a:lnTo>
                  <a:pt x="638637" y="193353"/>
                </a:lnTo>
                <a:lnTo>
                  <a:pt x="638773" y="195975"/>
                </a:lnTo>
                <a:lnTo>
                  <a:pt x="650493" y="199907"/>
                </a:lnTo>
                <a:lnTo>
                  <a:pt x="647082" y="203214"/>
                </a:lnTo>
                <a:lnTo>
                  <a:pt x="646665" y="204179"/>
                </a:lnTo>
                <a:lnTo>
                  <a:pt x="646541" y="205138"/>
                </a:lnTo>
                <a:lnTo>
                  <a:pt x="649736" y="209272"/>
                </a:lnTo>
                <a:lnTo>
                  <a:pt x="654151" y="213485"/>
                </a:lnTo>
                <a:lnTo>
                  <a:pt x="656167" y="214170"/>
                </a:lnTo>
                <a:lnTo>
                  <a:pt x="658749" y="215546"/>
                </a:lnTo>
                <a:lnTo>
                  <a:pt x="667266" y="223196"/>
                </a:lnTo>
                <a:lnTo>
                  <a:pt x="670305" y="226516"/>
                </a:lnTo>
                <a:lnTo>
                  <a:pt x="670573" y="228302"/>
                </a:lnTo>
                <a:lnTo>
                  <a:pt x="670162" y="229268"/>
                </a:lnTo>
                <a:lnTo>
                  <a:pt x="667553" y="233748"/>
                </a:lnTo>
                <a:lnTo>
                  <a:pt x="662969" y="240987"/>
                </a:lnTo>
                <a:lnTo>
                  <a:pt x="653408" y="254982"/>
                </a:lnTo>
                <a:lnTo>
                  <a:pt x="648067" y="262495"/>
                </a:lnTo>
                <a:lnTo>
                  <a:pt x="644682" y="266363"/>
                </a:lnTo>
                <a:lnTo>
                  <a:pt x="642895" y="267667"/>
                </a:lnTo>
                <a:lnTo>
                  <a:pt x="639817" y="268841"/>
                </a:lnTo>
                <a:lnTo>
                  <a:pt x="639478" y="268769"/>
                </a:lnTo>
                <a:lnTo>
                  <a:pt x="634587" y="263193"/>
                </a:lnTo>
                <a:lnTo>
                  <a:pt x="633374" y="263265"/>
                </a:lnTo>
                <a:lnTo>
                  <a:pt x="631926" y="264295"/>
                </a:lnTo>
                <a:lnTo>
                  <a:pt x="629715" y="267739"/>
                </a:lnTo>
                <a:lnTo>
                  <a:pt x="625958" y="274293"/>
                </a:lnTo>
                <a:lnTo>
                  <a:pt x="625280" y="279530"/>
                </a:lnTo>
                <a:lnTo>
                  <a:pt x="635415" y="287597"/>
                </a:lnTo>
                <a:lnTo>
                  <a:pt x="645791" y="287871"/>
                </a:lnTo>
                <a:lnTo>
                  <a:pt x="651895" y="284975"/>
                </a:lnTo>
                <a:lnTo>
                  <a:pt x="653480" y="285112"/>
                </a:lnTo>
                <a:lnTo>
                  <a:pt x="659101" y="287454"/>
                </a:lnTo>
                <a:lnTo>
                  <a:pt x="669347" y="297934"/>
                </a:lnTo>
                <a:lnTo>
                  <a:pt x="676403" y="313925"/>
                </a:lnTo>
                <a:lnTo>
                  <a:pt x="676403" y="315725"/>
                </a:lnTo>
                <a:lnTo>
                  <a:pt x="672927" y="323857"/>
                </a:lnTo>
                <a:lnTo>
                  <a:pt x="671134" y="327170"/>
                </a:lnTo>
                <a:lnTo>
                  <a:pt x="662551" y="328748"/>
                </a:lnTo>
                <a:lnTo>
                  <a:pt x="667964" y="351091"/>
                </a:lnTo>
                <a:lnTo>
                  <a:pt x="671134" y="353511"/>
                </a:lnTo>
                <a:lnTo>
                  <a:pt x="677029" y="356270"/>
                </a:lnTo>
                <a:lnTo>
                  <a:pt x="677381" y="357985"/>
                </a:lnTo>
                <a:lnTo>
                  <a:pt x="702646" y="357444"/>
                </a:lnTo>
                <a:lnTo>
                  <a:pt x="708131" y="352820"/>
                </a:lnTo>
                <a:lnTo>
                  <a:pt x="709794" y="351313"/>
                </a:lnTo>
                <a:lnTo>
                  <a:pt x="712024" y="346402"/>
                </a:lnTo>
                <a:lnTo>
                  <a:pt x="713342" y="345235"/>
                </a:lnTo>
                <a:lnTo>
                  <a:pt x="754402" y="351718"/>
                </a:lnTo>
                <a:lnTo>
                  <a:pt x="764582" y="357985"/>
                </a:lnTo>
                <a:lnTo>
                  <a:pt x="766623" y="365928"/>
                </a:lnTo>
                <a:lnTo>
                  <a:pt x="767849" y="374609"/>
                </a:lnTo>
                <a:lnTo>
                  <a:pt x="768756" y="378274"/>
                </a:lnTo>
                <a:lnTo>
                  <a:pt x="799910" y="388193"/>
                </a:lnTo>
                <a:lnTo>
                  <a:pt x="811681" y="391363"/>
                </a:lnTo>
                <a:lnTo>
                  <a:pt x="829994" y="387573"/>
                </a:lnTo>
                <a:lnTo>
                  <a:pt x="843226" y="384058"/>
                </a:lnTo>
                <a:lnTo>
                  <a:pt x="848672" y="385839"/>
                </a:lnTo>
                <a:lnTo>
                  <a:pt x="871184" y="400180"/>
                </a:lnTo>
                <a:lnTo>
                  <a:pt x="885323" y="410327"/>
                </a:lnTo>
                <a:lnTo>
                  <a:pt x="886980" y="411834"/>
                </a:lnTo>
                <a:lnTo>
                  <a:pt x="902292" y="431483"/>
                </a:lnTo>
                <a:lnTo>
                  <a:pt x="903467" y="434940"/>
                </a:lnTo>
                <a:lnTo>
                  <a:pt x="903603" y="436518"/>
                </a:lnTo>
                <a:lnTo>
                  <a:pt x="903884" y="442323"/>
                </a:lnTo>
                <a:lnTo>
                  <a:pt x="910119" y="439551"/>
                </a:lnTo>
                <a:lnTo>
                  <a:pt x="912355" y="439010"/>
                </a:lnTo>
                <a:lnTo>
                  <a:pt x="933394" y="435618"/>
                </a:lnTo>
                <a:lnTo>
                  <a:pt x="934985" y="435481"/>
                </a:lnTo>
                <a:lnTo>
                  <a:pt x="958561" y="443275"/>
                </a:lnTo>
                <a:lnTo>
                  <a:pt x="965670" y="446522"/>
                </a:lnTo>
                <a:lnTo>
                  <a:pt x="965181" y="441827"/>
                </a:lnTo>
                <a:lnTo>
                  <a:pt x="966804" y="440046"/>
                </a:lnTo>
                <a:lnTo>
                  <a:pt x="968598" y="438038"/>
                </a:lnTo>
                <a:lnTo>
                  <a:pt x="973007" y="434451"/>
                </a:lnTo>
                <a:lnTo>
                  <a:pt x="973698" y="435129"/>
                </a:lnTo>
                <a:lnTo>
                  <a:pt x="982867" y="446861"/>
                </a:lnTo>
                <a:lnTo>
                  <a:pt x="985763" y="452314"/>
                </a:lnTo>
                <a:lnTo>
                  <a:pt x="987485" y="459331"/>
                </a:lnTo>
                <a:lnTo>
                  <a:pt x="987758" y="459539"/>
                </a:lnTo>
                <a:lnTo>
                  <a:pt x="991521" y="456918"/>
                </a:lnTo>
                <a:lnTo>
                  <a:pt x="993100" y="456109"/>
                </a:lnTo>
                <a:lnTo>
                  <a:pt x="997756" y="450031"/>
                </a:lnTo>
                <a:lnTo>
                  <a:pt x="1018508" y="405214"/>
                </a:lnTo>
                <a:lnTo>
                  <a:pt x="1018925" y="403212"/>
                </a:lnTo>
                <a:lnTo>
                  <a:pt x="1019199" y="396521"/>
                </a:lnTo>
                <a:lnTo>
                  <a:pt x="1016101" y="392452"/>
                </a:lnTo>
                <a:lnTo>
                  <a:pt x="1013610" y="390939"/>
                </a:lnTo>
                <a:lnTo>
                  <a:pt x="1005093" y="384658"/>
                </a:lnTo>
                <a:lnTo>
                  <a:pt x="1003476" y="373695"/>
                </a:lnTo>
                <a:lnTo>
                  <a:pt x="1013956" y="357359"/>
                </a:lnTo>
                <a:lnTo>
                  <a:pt x="1033462" y="347844"/>
                </a:lnTo>
                <a:lnTo>
                  <a:pt x="1034088" y="347707"/>
                </a:lnTo>
                <a:lnTo>
                  <a:pt x="1084252" y="363424"/>
                </a:lnTo>
                <a:lnTo>
                  <a:pt x="1103139" y="370317"/>
                </a:lnTo>
                <a:lnTo>
                  <a:pt x="1105591" y="371909"/>
                </a:lnTo>
                <a:lnTo>
                  <a:pt x="1106830" y="373695"/>
                </a:lnTo>
                <a:lnTo>
                  <a:pt x="1108408" y="379500"/>
                </a:lnTo>
                <a:lnTo>
                  <a:pt x="1107580" y="383758"/>
                </a:lnTo>
                <a:lnTo>
                  <a:pt x="1107111" y="391897"/>
                </a:lnTo>
                <a:lnTo>
                  <a:pt x="1109113" y="403421"/>
                </a:lnTo>
                <a:lnTo>
                  <a:pt x="1125254" y="415551"/>
                </a:lnTo>
                <a:lnTo>
                  <a:pt x="1140769" y="421414"/>
                </a:lnTo>
                <a:lnTo>
                  <a:pt x="1156558" y="425405"/>
                </a:lnTo>
                <a:lnTo>
                  <a:pt x="1158768" y="436160"/>
                </a:lnTo>
                <a:lnTo>
                  <a:pt x="1162590" y="450977"/>
                </a:lnTo>
                <a:lnTo>
                  <a:pt x="1163549" y="452640"/>
                </a:lnTo>
                <a:lnTo>
                  <a:pt x="1167860" y="459800"/>
                </a:lnTo>
                <a:lnTo>
                  <a:pt x="1169581" y="461457"/>
                </a:lnTo>
                <a:lnTo>
                  <a:pt x="1173109" y="463876"/>
                </a:lnTo>
                <a:lnTo>
                  <a:pt x="1167794" y="471944"/>
                </a:lnTo>
                <a:lnTo>
                  <a:pt x="1149560" y="477885"/>
                </a:lnTo>
                <a:lnTo>
                  <a:pt x="1140286" y="479528"/>
                </a:lnTo>
                <a:lnTo>
                  <a:pt x="1136627" y="478641"/>
                </a:lnTo>
                <a:lnTo>
                  <a:pt x="1124276" y="480565"/>
                </a:lnTo>
                <a:lnTo>
                  <a:pt x="1103348" y="485874"/>
                </a:lnTo>
                <a:lnTo>
                  <a:pt x="1101626" y="486839"/>
                </a:lnTo>
                <a:lnTo>
                  <a:pt x="1092137" y="494893"/>
                </a:lnTo>
                <a:lnTo>
                  <a:pt x="1091935" y="503032"/>
                </a:lnTo>
                <a:lnTo>
                  <a:pt x="1085909" y="520138"/>
                </a:lnTo>
                <a:lnTo>
                  <a:pt x="1084598" y="520686"/>
                </a:lnTo>
                <a:lnTo>
                  <a:pt x="1076342" y="523099"/>
                </a:lnTo>
                <a:lnTo>
                  <a:pt x="1076081" y="522682"/>
                </a:lnTo>
                <a:lnTo>
                  <a:pt x="1072455" y="517928"/>
                </a:lnTo>
                <a:lnTo>
                  <a:pt x="1068588" y="516486"/>
                </a:lnTo>
                <a:lnTo>
                  <a:pt x="1058316" y="516486"/>
                </a:lnTo>
                <a:lnTo>
                  <a:pt x="1056386" y="517112"/>
                </a:lnTo>
                <a:lnTo>
                  <a:pt x="1045736" y="525388"/>
                </a:lnTo>
                <a:lnTo>
                  <a:pt x="1045664" y="525858"/>
                </a:lnTo>
                <a:lnTo>
                  <a:pt x="1045801" y="534832"/>
                </a:lnTo>
                <a:lnTo>
                  <a:pt x="1017386" y="545097"/>
                </a:lnTo>
                <a:lnTo>
                  <a:pt x="1008745" y="544132"/>
                </a:lnTo>
                <a:lnTo>
                  <a:pt x="1005015" y="539312"/>
                </a:lnTo>
                <a:lnTo>
                  <a:pt x="1001943" y="545592"/>
                </a:lnTo>
                <a:lnTo>
                  <a:pt x="997019" y="581090"/>
                </a:lnTo>
                <a:lnTo>
                  <a:pt x="996465" y="587924"/>
                </a:lnTo>
                <a:lnTo>
                  <a:pt x="996674" y="591224"/>
                </a:lnTo>
                <a:lnTo>
                  <a:pt x="996810" y="593089"/>
                </a:lnTo>
                <a:lnTo>
                  <a:pt x="1013049" y="621974"/>
                </a:lnTo>
                <a:lnTo>
                  <a:pt x="1018221" y="627087"/>
                </a:lnTo>
                <a:lnTo>
                  <a:pt x="1037492" y="632258"/>
                </a:lnTo>
                <a:lnTo>
                  <a:pt x="1036044" y="640684"/>
                </a:lnTo>
                <a:lnTo>
                  <a:pt x="1028969" y="650056"/>
                </a:lnTo>
                <a:lnTo>
                  <a:pt x="1028356" y="650734"/>
                </a:lnTo>
                <a:lnTo>
                  <a:pt x="1015045" y="664664"/>
                </a:lnTo>
                <a:lnTo>
                  <a:pt x="1002425" y="667553"/>
                </a:lnTo>
                <a:lnTo>
                  <a:pt x="1001460" y="667423"/>
                </a:lnTo>
                <a:lnTo>
                  <a:pt x="977702" y="677629"/>
                </a:lnTo>
                <a:lnTo>
                  <a:pt x="956631" y="686870"/>
                </a:lnTo>
                <a:lnTo>
                  <a:pt x="953253" y="688312"/>
                </a:lnTo>
                <a:lnTo>
                  <a:pt x="951876" y="689283"/>
                </a:lnTo>
                <a:lnTo>
                  <a:pt x="949979" y="694787"/>
                </a:lnTo>
                <a:lnTo>
                  <a:pt x="962807" y="698577"/>
                </a:lnTo>
                <a:lnTo>
                  <a:pt x="965089" y="696516"/>
                </a:lnTo>
                <a:lnTo>
                  <a:pt x="969537" y="696653"/>
                </a:lnTo>
                <a:lnTo>
                  <a:pt x="970157" y="696920"/>
                </a:lnTo>
                <a:lnTo>
                  <a:pt x="971676" y="699548"/>
                </a:lnTo>
                <a:lnTo>
                  <a:pt x="970711" y="703070"/>
                </a:lnTo>
                <a:lnTo>
                  <a:pt x="970026" y="703618"/>
                </a:lnTo>
                <a:lnTo>
                  <a:pt x="968650" y="704303"/>
                </a:lnTo>
                <a:lnTo>
                  <a:pt x="963159" y="704916"/>
                </a:lnTo>
                <a:lnTo>
                  <a:pt x="960870" y="704022"/>
                </a:lnTo>
                <a:lnTo>
                  <a:pt x="953331" y="708992"/>
                </a:lnTo>
                <a:lnTo>
                  <a:pt x="937196" y="707002"/>
                </a:lnTo>
                <a:lnTo>
                  <a:pt x="911338" y="708300"/>
                </a:lnTo>
                <a:lnTo>
                  <a:pt x="914331" y="689955"/>
                </a:lnTo>
                <a:lnTo>
                  <a:pt x="911475" y="669901"/>
                </a:lnTo>
                <a:lnTo>
                  <a:pt x="906577" y="664736"/>
                </a:lnTo>
                <a:lnTo>
                  <a:pt x="904125" y="665408"/>
                </a:lnTo>
                <a:lnTo>
                  <a:pt x="903232" y="665975"/>
                </a:lnTo>
                <a:lnTo>
                  <a:pt x="894447" y="674029"/>
                </a:lnTo>
                <a:lnTo>
                  <a:pt x="894088" y="679338"/>
                </a:lnTo>
                <a:lnTo>
                  <a:pt x="879473" y="694448"/>
                </a:lnTo>
                <a:lnTo>
                  <a:pt x="878091" y="694990"/>
                </a:lnTo>
                <a:lnTo>
                  <a:pt x="873363" y="697194"/>
                </a:lnTo>
                <a:lnTo>
                  <a:pt x="870885" y="698661"/>
                </a:lnTo>
                <a:lnTo>
                  <a:pt x="850472" y="727330"/>
                </a:lnTo>
                <a:lnTo>
                  <a:pt x="849676" y="729548"/>
                </a:lnTo>
                <a:lnTo>
                  <a:pt x="849611" y="730167"/>
                </a:lnTo>
                <a:lnTo>
                  <a:pt x="854470" y="741880"/>
                </a:lnTo>
                <a:lnTo>
                  <a:pt x="856472" y="745187"/>
                </a:lnTo>
                <a:lnTo>
                  <a:pt x="862432" y="745330"/>
                </a:lnTo>
                <a:lnTo>
                  <a:pt x="869776" y="744430"/>
                </a:lnTo>
                <a:lnTo>
                  <a:pt x="875189" y="749406"/>
                </a:lnTo>
                <a:lnTo>
                  <a:pt x="888128" y="761530"/>
                </a:lnTo>
                <a:lnTo>
                  <a:pt x="889673" y="764758"/>
                </a:lnTo>
                <a:lnTo>
                  <a:pt x="889947" y="766506"/>
                </a:lnTo>
                <a:lnTo>
                  <a:pt x="887775" y="769943"/>
                </a:lnTo>
                <a:lnTo>
                  <a:pt x="875737" y="781245"/>
                </a:lnTo>
                <a:lnTo>
                  <a:pt x="865113" y="786899"/>
                </a:lnTo>
                <a:lnTo>
                  <a:pt x="861122" y="790140"/>
                </a:lnTo>
                <a:lnTo>
                  <a:pt x="858226" y="794692"/>
                </a:lnTo>
                <a:lnTo>
                  <a:pt x="859126" y="795990"/>
                </a:lnTo>
                <a:lnTo>
                  <a:pt x="862295" y="799166"/>
                </a:lnTo>
                <a:lnTo>
                  <a:pt x="872534" y="806340"/>
                </a:lnTo>
                <a:lnTo>
                  <a:pt x="855154" y="814133"/>
                </a:lnTo>
                <a:lnTo>
                  <a:pt x="828377" y="823642"/>
                </a:lnTo>
                <a:lnTo>
                  <a:pt x="746974" y="834820"/>
                </a:lnTo>
                <a:lnTo>
                  <a:pt x="745585" y="834820"/>
                </a:lnTo>
                <a:lnTo>
                  <a:pt x="743661" y="833724"/>
                </a:lnTo>
                <a:lnTo>
                  <a:pt x="739976" y="830268"/>
                </a:lnTo>
                <a:lnTo>
                  <a:pt x="737217" y="827098"/>
                </a:lnTo>
                <a:lnTo>
                  <a:pt x="735359" y="825722"/>
                </a:lnTo>
                <a:lnTo>
                  <a:pt x="732828" y="824489"/>
                </a:lnTo>
                <a:lnTo>
                  <a:pt x="724239" y="826342"/>
                </a:lnTo>
                <a:lnTo>
                  <a:pt x="723209" y="826955"/>
                </a:lnTo>
                <a:lnTo>
                  <a:pt x="722185" y="828618"/>
                </a:lnTo>
                <a:lnTo>
                  <a:pt x="721142" y="833646"/>
                </a:lnTo>
                <a:lnTo>
                  <a:pt x="721011" y="835029"/>
                </a:lnTo>
                <a:lnTo>
                  <a:pt x="718148" y="837722"/>
                </a:lnTo>
                <a:lnTo>
                  <a:pt x="705842" y="841583"/>
                </a:lnTo>
                <a:lnTo>
                  <a:pt x="702007" y="839659"/>
                </a:lnTo>
                <a:lnTo>
                  <a:pt x="691083" y="827444"/>
                </a:lnTo>
                <a:lnTo>
                  <a:pt x="686772" y="819716"/>
                </a:lnTo>
                <a:lnTo>
                  <a:pt x="683192" y="805446"/>
                </a:lnTo>
                <a:lnTo>
                  <a:pt x="671740" y="806829"/>
                </a:lnTo>
                <a:lnTo>
                  <a:pt x="658814" y="799173"/>
                </a:lnTo>
                <a:lnTo>
                  <a:pt x="658130" y="798005"/>
                </a:lnTo>
                <a:lnTo>
                  <a:pt x="657569" y="794353"/>
                </a:lnTo>
                <a:lnTo>
                  <a:pt x="657340" y="780619"/>
                </a:lnTo>
                <a:lnTo>
                  <a:pt x="658266" y="770347"/>
                </a:lnTo>
                <a:lnTo>
                  <a:pt x="661162" y="766075"/>
                </a:lnTo>
                <a:lnTo>
                  <a:pt x="664058" y="766147"/>
                </a:lnTo>
                <a:lnTo>
                  <a:pt x="664540" y="765462"/>
                </a:lnTo>
                <a:lnTo>
                  <a:pt x="666295" y="761054"/>
                </a:lnTo>
                <a:lnTo>
                  <a:pt x="666295" y="760088"/>
                </a:lnTo>
                <a:lnTo>
                  <a:pt x="662610" y="754708"/>
                </a:lnTo>
                <a:lnTo>
                  <a:pt x="660477" y="751604"/>
                </a:lnTo>
                <a:lnTo>
                  <a:pt x="658749" y="750163"/>
                </a:lnTo>
                <a:lnTo>
                  <a:pt x="636086" y="745806"/>
                </a:lnTo>
                <a:lnTo>
                  <a:pt x="625815" y="747176"/>
                </a:lnTo>
                <a:lnTo>
                  <a:pt x="624713" y="747600"/>
                </a:lnTo>
                <a:lnTo>
                  <a:pt x="617643" y="755112"/>
                </a:lnTo>
                <a:lnTo>
                  <a:pt x="616196" y="760010"/>
                </a:lnTo>
                <a:lnTo>
                  <a:pt x="601854" y="771593"/>
                </a:lnTo>
                <a:lnTo>
                  <a:pt x="591961" y="776145"/>
                </a:lnTo>
                <a:lnTo>
                  <a:pt x="591335" y="775114"/>
                </a:lnTo>
                <a:lnTo>
                  <a:pt x="588368" y="774221"/>
                </a:lnTo>
                <a:lnTo>
                  <a:pt x="585576" y="775114"/>
                </a:lnTo>
                <a:lnTo>
                  <a:pt x="584129" y="776758"/>
                </a:lnTo>
                <a:lnTo>
                  <a:pt x="583170" y="780827"/>
                </a:lnTo>
                <a:lnTo>
                  <a:pt x="583170" y="782138"/>
                </a:lnTo>
                <a:lnTo>
                  <a:pt x="583920" y="796062"/>
                </a:lnTo>
                <a:lnTo>
                  <a:pt x="588433" y="799173"/>
                </a:lnTo>
                <a:lnTo>
                  <a:pt x="591329" y="800209"/>
                </a:lnTo>
                <a:lnTo>
                  <a:pt x="593266" y="805655"/>
                </a:lnTo>
                <a:lnTo>
                  <a:pt x="601085" y="854959"/>
                </a:lnTo>
                <a:lnTo>
                  <a:pt x="601085" y="855376"/>
                </a:lnTo>
                <a:lnTo>
                  <a:pt x="588009" y="900199"/>
                </a:lnTo>
                <a:lnTo>
                  <a:pt x="567714" y="903564"/>
                </a:lnTo>
                <a:lnTo>
                  <a:pt x="561603" y="915844"/>
                </a:lnTo>
                <a:lnTo>
                  <a:pt x="560977" y="916744"/>
                </a:lnTo>
                <a:lnTo>
                  <a:pt x="555636" y="916934"/>
                </a:lnTo>
                <a:lnTo>
                  <a:pt x="541223" y="903010"/>
                </a:lnTo>
                <a:lnTo>
                  <a:pt x="536684" y="896390"/>
                </a:lnTo>
                <a:lnTo>
                  <a:pt x="536475" y="895706"/>
                </a:lnTo>
                <a:lnTo>
                  <a:pt x="535843" y="892536"/>
                </a:lnTo>
                <a:lnTo>
                  <a:pt x="536541" y="888747"/>
                </a:lnTo>
                <a:lnTo>
                  <a:pt x="539293" y="885643"/>
                </a:lnTo>
                <a:lnTo>
                  <a:pt x="541432" y="883777"/>
                </a:lnTo>
                <a:lnTo>
                  <a:pt x="545051" y="881091"/>
                </a:lnTo>
                <a:lnTo>
                  <a:pt x="547810" y="880191"/>
                </a:lnTo>
                <a:lnTo>
                  <a:pt x="548090" y="876193"/>
                </a:lnTo>
                <a:lnTo>
                  <a:pt x="539234" y="860750"/>
                </a:lnTo>
                <a:lnTo>
                  <a:pt x="528649" y="851854"/>
                </a:lnTo>
                <a:lnTo>
                  <a:pt x="522819" y="851789"/>
                </a:lnTo>
                <a:lnTo>
                  <a:pt x="517960" y="852878"/>
                </a:lnTo>
                <a:lnTo>
                  <a:pt x="517132" y="853583"/>
                </a:lnTo>
                <a:lnTo>
                  <a:pt x="514641" y="861095"/>
                </a:lnTo>
                <a:lnTo>
                  <a:pt x="507030" y="864330"/>
                </a:lnTo>
                <a:lnTo>
                  <a:pt x="498161" y="867363"/>
                </a:lnTo>
                <a:lnTo>
                  <a:pt x="495546" y="867017"/>
                </a:lnTo>
                <a:lnTo>
                  <a:pt x="472166" y="862876"/>
                </a:lnTo>
                <a:lnTo>
                  <a:pt x="463374" y="853296"/>
                </a:lnTo>
                <a:lnTo>
                  <a:pt x="455966" y="840057"/>
                </a:lnTo>
                <a:lnTo>
                  <a:pt x="452385" y="836398"/>
                </a:lnTo>
                <a:lnTo>
                  <a:pt x="451146" y="836124"/>
                </a:lnTo>
                <a:lnTo>
                  <a:pt x="450103" y="836124"/>
                </a:lnTo>
                <a:lnTo>
                  <a:pt x="406799" y="836398"/>
                </a:lnTo>
                <a:lnTo>
                  <a:pt x="357842" y="856393"/>
                </a:lnTo>
                <a:lnTo>
                  <a:pt x="356459" y="862524"/>
                </a:lnTo>
                <a:lnTo>
                  <a:pt x="357633" y="882454"/>
                </a:lnTo>
                <a:lnTo>
                  <a:pt x="358194" y="884873"/>
                </a:lnTo>
                <a:lnTo>
                  <a:pt x="360594" y="886882"/>
                </a:lnTo>
                <a:lnTo>
                  <a:pt x="396482" y="912238"/>
                </a:lnTo>
                <a:lnTo>
                  <a:pt x="397597" y="912597"/>
                </a:lnTo>
                <a:lnTo>
                  <a:pt x="401660" y="913562"/>
                </a:lnTo>
                <a:lnTo>
                  <a:pt x="410027" y="916307"/>
                </a:lnTo>
                <a:lnTo>
                  <a:pt x="413862" y="918323"/>
                </a:lnTo>
                <a:lnTo>
                  <a:pt x="416556" y="921759"/>
                </a:lnTo>
                <a:lnTo>
                  <a:pt x="416901" y="930727"/>
                </a:lnTo>
                <a:lnTo>
                  <a:pt x="415447" y="934738"/>
                </a:lnTo>
                <a:lnTo>
                  <a:pt x="414553" y="935827"/>
                </a:lnTo>
                <a:lnTo>
                  <a:pt x="410093" y="938859"/>
                </a:lnTo>
                <a:lnTo>
                  <a:pt x="405554" y="940040"/>
                </a:lnTo>
                <a:lnTo>
                  <a:pt x="403695" y="939766"/>
                </a:lnTo>
                <a:lnTo>
                  <a:pt x="385252" y="935546"/>
                </a:lnTo>
                <a:lnTo>
                  <a:pt x="369450" y="931901"/>
                </a:lnTo>
                <a:lnTo>
                  <a:pt x="365661" y="931144"/>
                </a:lnTo>
                <a:lnTo>
                  <a:pt x="363763" y="932605"/>
                </a:lnTo>
                <a:lnTo>
                  <a:pt x="363287" y="933981"/>
                </a:lnTo>
                <a:lnTo>
                  <a:pt x="363561" y="945068"/>
                </a:lnTo>
                <a:lnTo>
                  <a:pt x="364494" y="945492"/>
                </a:lnTo>
                <a:lnTo>
                  <a:pt x="365394" y="956937"/>
                </a:lnTo>
                <a:lnTo>
                  <a:pt x="362465" y="961893"/>
                </a:lnTo>
                <a:lnTo>
                  <a:pt x="361233" y="962455"/>
                </a:lnTo>
                <a:lnTo>
                  <a:pt x="359433" y="962741"/>
                </a:lnTo>
                <a:lnTo>
                  <a:pt x="325338" y="950239"/>
                </a:lnTo>
                <a:lnTo>
                  <a:pt x="313371" y="947292"/>
                </a:lnTo>
                <a:lnTo>
                  <a:pt x="312125" y="944389"/>
                </a:lnTo>
                <a:lnTo>
                  <a:pt x="309405" y="936805"/>
                </a:lnTo>
                <a:lnTo>
                  <a:pt x="305055" y="918042"/>
                </a:lnTo>
                <a:lnTo>
                  <a:pt x="307273" y="894753"/>
                </a:lnTo>
                <a:lnTo>
                  <a:pt x="308988" y="876408"/>
                </a:lnTo>
                <a:lnTo>
                  <a:pt x="289136" y="871856"/>
                </a:lnTo>
                <a:lnTo>
                  <a:pt x="263069" y="862074"/>
                </a:lnTo>
                <a:lnTo>
                  <a:pt x="248174" y="845796"/>
                </a:lnTo>
                <a:lnTo>
                  <a:pt x="246172" y="838074"/>
                </a:lnTo>
                <a:lnTo>
                  <a:pt x="244515" y="831455"/>
                </a:lnTo>
                <a:lnTo>
                  <a:pt x="238757" y="834344"/>
                </a:lnTo>
                <a:lnTo>
                  <a:pt x="232724" y="837102"/>
                </a:lnTo>
                <a:lnTo>
                  <a:pt x="220620" y="835798"/>
                </a:lnTo>
                <a:lnTo>
                  <a:pt x="219518" y="835661"/>
                </a:lnTo>
                <a:lnTo>
                  <a:pt x="216035" y="830757"/>
                </a:lnTo>
                <a:lnTo>
                  <a:pt x="215898" y="826961"/>
                </a:lnTo>
                <a:lnTo>
                  <a:pt x="213348" y="811244"/>
                </a:lnTo>
                <a:lnTo>
                  <a:pt x="197494" y="777599"/>
                </a:lnTo>
                <a:lnTo>
                  <a:pt x="194208" y="774149"/>
                </a:lnTo>
                <a:lnTo>
                  <a:pt x="190634" y="771253"/>
                </a:lnTo>
                <a:lnTo>
                  <a:pt x="160145" y="758510"/>
                </a:lnTo>
                <a:lnTo>
                  <a:pt x="150656" y="745676"/>
                </a:lnTo>
                <a:lnTo>
                  <a:pt x="138656" y="729965"/>
                </a:lnTo>
                <a:lnTo>
                  <a:pt x="135141" y="729606"/>
                </a:lnTo>
                <a:lnTo>
                  <a:pt x="91837" y="734230"/>
                </a:lnTo>
                <a:lnTo>
                  <a:pt x="80014" y="747332"/>
                </a:lnTo>
                <a:lnTo>
                  <a:pt x="73570" y="753743"/>
                </a:lnTo>
                <a:lnTo>
                  <a:pt x="71157" y="754910"/>
                </a:lnTo>
                <a:lnTo>
                  <a:pt x="69331" y="755478"/>
                </a:lnTo>
                <a:lnTo>
                  <a:pt x="68014" y="692179"/>
                </a:lnTo>
                <a:lnTo>
                  <a:pt x="69123" y="689766"/>
                </a:lnTo>
                <a:lnTo>
                  <a:pt x="71705" y="685618"/>
                </a:lnTo>
                <a:lnTo>
                  <a:pt x="73088" y="684105"/>
                </a:lnTo>
                <a:lnTo>
                  <a:pt x="84846" y="674251"/>
                </a:lnTo>
                <a:lnTo>
                  <a:pt x="80020" y="660810"/>
                </a:lnTo>
                <a:lnTo>
                  <a:pt x="74953" y="651973"/>
                </a:lnTo>
                <a:lnTo>
                  <a:pt x="73023" y="650395"/>
                </a:lnTo>
                <a:lnTo>
                  <a:pt x="64721" y="649567"/>
                </a:lnTo>
                <a:lnTo>
                  <a:pt x="50647" y="648738"/>
                </a:lnTo>
                <a:lnTo>
                  <a:pt x="47510" y="649567"/>
                </a:lnTo>
                <a:lnTo>
                  <a:pt x="31656" y="655769"/>
                </a:lnTo>
                <a:lnTo>
                  <a:pt x="30071" y="657829"/>
                </a:lnTo>
                <a:lnTo>
                  <a:pt x="30345" y="661834"/>
                </a:lnTo>
                <a:lnTo>
                  <a:pt x="38380" y="671825"/>
                </a:lnTo>
                <a:lnTo>
                  <a:pt x="34858" y="679899"/>
                </a:lnTo>
                <a:lnTo>
                  <a:pt x="28826" y="681131"/>
                </a:lnTo>
                <a:lnTo>
                  <a:pt x="21750" y="679951"/>
                </a:lnTo>
                <a:lnTo>
                  <a:pt x="411" y="676162"/>
                </a:lnTo>
                <a:lnTo>
                  <a:pt x="0" y="670090"/>
                </a:lnTo>
                <a:lnTo>
                  <a:pt x="476" y="652795"/>
                </a:lnTo>
                <a:lnTo>
                  <a:pt x="2446" y="649906"/>
                </a:lnTo>
                <a:lnTo>
                  <a:pt x="6867" y="643560"/>
                </a:lnTo>
                <a:lnTo>
                  <a:pt x="15926" y="632376"/>
                </a:lnTo>
                <a:lnTo>
                  <a:pt x="24104" y="614937"/>
                </a:lnTo>
                <a:lnTo>
                  <a:pt x="27176" y="606863"/>
                </a:lnTo>
                <a:lnTo>
                  <a:pt x="27176" y="604730"/>
                </a:lnTo>
                <a:lnTo>
                  <a:pt x="26074" y="595137"/>
                </a:lnTo>
                <a:lnTo>
                  <a:pt x="20035" y="587774"/>
                </a:lnTo>
                <a:lnTo>
                  <a:pt x="28832" y="585003"/>
                </a:lnTo>
                <a:lnTo>
                  <a:pt x="30554" y="584383"/>
                </a:lnTo>
                <a:lnTo>
                  <a:pt x="31382" y="583431"/>
                </a:lnTo>
                <a:lnTo>
                  <a:pt x="31310" y="580398"/>
                </a:lnTo>
                <a:lnTo>
                  <a:pt x="30697" y="574046"/>
                </a:lnTo>
                <a:lnTo>
                  <a:pt x="28206" y="569409"/>
                </a:lnTo>
                <a:lnTo>
                  <a:pt x="28141" y="565764"/>
                </a:lnTo>
                <a:lnTo>
                  <a:pt x="30476" y="554044"/>
                </a:lnTo>
                <a:lnTo>
                  <a:pt x="31376" y="551768"/>
                </a:lnTo>
                <a:lnTo>
                  <a:pt x="38523" y="545971"/>
                </a:lnTo>
                <a:lnTo>
                  <a:pt x="41517" y="543838"/>
                </a:lnTo>
                <a:lnTo>
                  <a:pt x="52095" y="545214"/>
                </a:lnTo>
                <a:lnTo>
                  <a:pt x="61095" y="544947"/>
                </a:lnTo>
                <a:lnTo>
                  <a:pt x="65758" y="537421"/>
                </a:lnTo>
                <a:lnTo>
                  <a:pt x="76342" y="510669"/>
                </a:lnTo>
                <a:lnTo>
                  <a:pt x="76205" y="505491"/>
                </a:lnTo>
                <a:lnTo>
                  <a:pt x="69892" y="466961"/>
                </a:lnTo>
                <a:lnTo>
                  <a:pt x="60338" y="435573"/>
                </a:lnTo>
                <a:lnTo>
                  <a:pt x="64310" y="427303"/>
                </a:lnTo>
                <a:lnTo>
                  <a:pt x="65269" y="425366"/>
                </a:lnTo>
                <a:lnTo>
                  <a:pt x="66234" y="424747"/>
                </a:lnTo>
                <a:lnTo>
                  <a:pt x="67955" y="423847"/>
                </a:lnTo>
                <a:lnTo>
                  <a:pt x="73577" y="423156"/>
                </a:lnTo>
                <a:lnTo>
                  <a:pt x="82923" y="424121"/>
                </a:lnTo>
                <a:lnTo>
                  <a:pt x="97890" y="426188"/>
                </a:lnTo>
                <a:lnTo>
                  <a:pt x="106263" y="430746"/>
                </a:lnTo>
                <a:lnTo>
                  <a:pt x="108194" y="433081"/>
                </a:lnTo>
                <a:lnTo>
                  <a:pt x="110085" y="434536"/>
                </a:lnTo>
                <a:lnTo>
                  <a:pt x="113118" y="435423"/>
                </a:lnTo>
                <a:lnTo>
                  <a:pt x="115811" y="435077"/>
                </a:lnTo>
                <a:lnTo>
                  <a:pt x="126989" y="433557"/>
                </a:lnTo>
                <a:lnTo>
                  <a:pt x="128561" y="432390"/>
                </a:lnTo>
                <a:lnTo>
                  <a:pt x="129741" y="432670"/>
                </a:lnTo>
                <a:lnTo>
                  <a:pt x="133093" y="431366"/>
                </a:lnTo>
                <a:lnTo>
                  <a:pt x="134880" y="430329"/>
                </a:lnTo>
                <a:lnTo>
                  <a:pt x="138467" y="426064"/>
                </a:lnTo>
                <a:lnTo>
                  <a:pt x="137502" y="424884"/>
                </a:lnTo>
                <a:lnTo>
                  <a:pt x="141337" y="417299"/>
                </a:lnTo>
                <a:lnTo>
                  <a:pt x="142445" y="414058"/>
                </a:lnTo>
                <a:lnTo>
                  <a:pt x="139022" y="407921"/>
                </a:lnTo>
                <a:lnTo>
                  <a:pt x="135715" y="404477"/>
                </a:lnTo>
                <a:lnTo>
                  <a:pt x="134404" y="403095"/>
                </a:lnTo>
                <a:lnTo>
                  <a:pt x="128567" y="399156"/>
                </a:lnTo>
                <a:lnTo>
                  <a:pt x="116855" y="394897"/>
                </a:lnTo>
                <a:lnTo>
                  <a:pt x="115472" y="366763"/>
                </a:lnTo>
                <a:lnTo>
                  <a:pt x="111481" y="358754"/>
                </a:lnTo>
                <a:lnTo>
                  <a:pt x="102683" y="340083"/>
                </a:lnTo>
                <a:lnTo>
                  <a:pt x="101992" y="338348"/>
                </a:lnTo>
                <a:lnTo>
                  <a:pt x="104966" y="334631"/>
                </a:lnTo>
                <a:lnTo>
                  <a:pt x="121987" y="330490"/>
                </a:lnTo>
                <a:lnTo>
                  <a:pt x="128854" y="337520"/>
                </a:lnTo>
                <a:lnTo>
                  <a:pt x="131195" y="346142"/>
                </a:lnTo>
                <a:lnTo>
                  <a:pt x="133022" y="349031"/>
                </a:lnTo>
                <a:lnTo>
                  <a:pt x="132950" y="349318"/>
                </a:lnTo>
                <a:lnTo>
                  <a:pt x="135369" y="353857"/>
                </a:lnTo>
                <a:lnTo>
                  <a:pt x="139080" y="353857"/>
                </a:lnTo>
                <a:lnTo>
                  <a:pt x="140293" y="352415"/>
                </a:lnTo>
                <a:lnTo>
                  <a:pt x="140567" y="347302"/>
                </a:lnTo>
                <a:lnTo>
                  <a:pt x="140293" y="335655"/>
                </a:lnTo>
                <a:lnTo>
                  <a:pt x="138950" y="335857"/>
                </a:lnTo>
                <a:lnTo>
                  <a:pt x="136609" y="332414"/>
                </a:lnTo>
                <a:lnTo>
                  <a:pt x="136400" y="330692"/>
                </a:lnTo>
                <a:lnTo>
                  <a:pt x="139158" y="321999"/>
                </a:lnTo>
                <a:lnTo>
                  <a:pt x="141337" y="320003"/>
                </a:lnTo>
                <a:lnTo>
                  <a:pt x="143743" y="318822"/>
                </a:lnTo>
                <a:lnTo>
                  <a:pt x="147748" y="315933"/>
                </a:lnTo>
                <a:lnTo>
                  <a:pt x="149847" y="310755"/>
                </a:lnTo>
                <a:lnTo>
                  <a:pt x="148021" y="306764"/>
                </a:lnTo>
                <a:lnTo>
                  <a:pt x="139915" y="304834"/>
                </a:lnTo>
                <a:lnTo>
                  <a:pt x="131332" y="296421"/>
                </a:lnTo>
                <a:lnTo>
                  <a:pt x="127537" y="293316"/>
                </a:lnTo>
                <a:lnTo>
                  <a:pt x="122202" y="290075"/>
                </a:lnTo>
                <a:lnTo>
                  <a:pt x="111415" y="286410"/>
                </a:lnTo>
                <a:lnTo>
                  <a:pt x="81690" y="271319"/>
                </a:lnTo>
                <a:lnTo>
                  <a:pt x="75723" y="252426"/>
                </a:lnTo>
                <a:lnTo>
                  <a:pt x="63410" y="247183"/>
                </a:lnTo>
                <a:lnTo>
                  <a:pt x="41152" y="239187"/>
                </a:lnTo>
                <a:lnTo>
                  <a:pt x="33247" y="229189"/>
                </a:lnTo>
                <a:lnTo>
                  <a:pt x="23869" y="206709"/>
                </a:lnTo>
                <a:lnTo>
                  <a:pt x="20080" y="192583"/>
                </a:lnTo>
                <a:lnTo>
                  <a:pt x="19121" y="186029"/>
                </a:lnTo>
                <a:lnTo>
                  <a:pt x="20419" y="180101"/>
                </a:lnTo>
                <a:lnTo>
                  <a:pt x="21730" y="181001"/>
                </a:lnTo>
                <a:lnTo>
                  <a:pt x="23113" y="180590"/>
                </a:lnTo>
                <a:lnTo>
                  <a:pt x="26321" y="179345"/>
                </a:lnTo>
                <a:lnTo>
                  <a:pt x="46382" y="165832"/>
                </a:lnTo>
                <a:lnTo>
                  <a:pt x="89829" y="140600"/>
                </a:lnTo>
                <a:lnTo>
                  <a:pt x="124511" y="133569"/>
                </a:lnTo>
                <a:lnTo>
                  <a:pt x="176814" y="98118"/>
                </a:lnTo>
                <a:lnTo>
                  <a:pt x="193718" y="84612"/>
                </a:lnTo>
                <a:lnTo>
                  <a:pt x="194651" y="83848"/>
                </a:lnTo>
                <a:lnTo>
                  <a:pt x="204479" y="69168"/>
                </a:lnTo>
                <a:lnTo>
                  <a:pt x="205438" y="67029"/>
                </a:lnTo>
                <a:lnTo>
                  <a:pt x="206957" y="61721"/>
                </a:lnTo>
                <a:lnTo>
                  <a:pt x="206677" y="61094"/>
                </a:lnTo>
                <a:lnTo>
                  <a:pt x="203846" y="59790"/>
                </a:lnTo>
                <a:lnTo>
                  <a:pt x="209775" y="47164"/>
                </a:lnTo>
                <a:lnTo>
                  <a:pt x="214287" y="39586"/>
                </a:lnTo>
                <a:lnTo>
                  <a:pt x="229737" y="35523"/>
                </a:lnTo>
                <a:lnTo>
                  <a:pt x="230983" y="35386"/>
                </a:lnTo>
                <a:lnTo>
                  <a:pt x="236461" y="37173"/>
                </a:lnTo>
                <a:lnTo>
                  <a:pt x="246498" y="41445"/>
                </a:lnTo>
                <a:lnTo>
                  <a:pt x="249217" y="42684"/>
                </a:lnTo>
                <a:lnTo>
                  <a:pt x="254037" y="45717"/>
                </a:lnTo>
                <a:lnTo>
                  <a:pt x="256561" y="47379"/>
                </a:lnTo>
                <a:lnTo>
                  <a:pt x="264452" y="59099"/>
                </a:lnTo>
                <a:lnTo>
                  <a:pt x="268247" y="61094"/>
                </a:lnTo>
                <a:lnTo>
                  <a:pt x="284114" y="59099"/>
                </a:lnTo>
                <a:lnTo>
                  <a:pt x="313899" y="51514"/>
                </a:lnTo>
                <a:lnTo>
                  <a:pt x="319938" y="39997"/>
                </a:lnTo>
                <a:lnTo>
                  <a:pt x="333516" y="3933"/>
                </a:lnTo>
                <a:lnTo>
                  <a:pt x="335309" y="4213"/>
                </a:lnTo>
                <a:lnTo>
                  <a:pt x="342848" y="3176"/>
                </a:lnTo>
                <a:lnTo>
                  <a:pt x="343774" y="2615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5" name="Freihandform: Form 264">
            <a:extLst>
              <a:ext uri="{FF2B5EF4-FFF2-40B4-BE49-F238E27FC236}">
                <a16:creationId xmlns:a16="http://schemas.microsoft.com/office/drawing/2014/main" id="{FA44D889-03D3-4A41-A99F-E8685D6F00DF}"/>
              </a:ext>
            </a:extLst>
          </p:cNvPr>
          <p:cNvSpPr/>
          <p:nvPr/>
        </p:nvSpPr>
        <p:spPr>
          <a:xfrm>
            <a:off x="8764224" y="1530503"/>
            <a:ext cx="1286366" cy="1092787"/>
          </a:xfrm>
          <a:custGeom>
            <a:avLst/>
            <a:gdLst>
              <a:gd name="connsiteX0" fmla="*/ 1191650 w 1343454"/>
              <a:gd name="connsiteY0" fmla="*/ 741939 h 1141283"/>
              <a:gd name="connsiteX1" fmla="*/ 1197539 w 1343454"/>
              <a:gd name="connsiteY1" fmla="*/ 761517 h 1141283"/>
              <a:gd name="connsiteX2" fmla="*/ 1191376 w 1343454"/>
              <a:gd name="connsiteY2" fmla="*/ 775447 h 1141283"/>
              <a:gd name="connsiteX3" fmla="*/ 1174270 w 1343454"/>
              <a:gd name="connsiteY3" fmla="*/ 774208 h 1141283"/>
              <a:gd name="connsiteX4" fmla="*/ 1140214 w 1343454"/>
              <a:gd name="connsiteY4" fmla="*/ 798129 h 1141283"/>
              <a:gd name="connsiteX5" fmla="*/ 1130960 w 1343454"/>
              <a:gd name="connsiteY5" fmla="*/ 812959 h 1141283"/>
              <a:gd name="connsiteX6" fmla="*/ 1131097 w 1343454"/>
              <a:gd name="connsiteY6" fmla="*/ 824750 h 1141283"/>
              <a:gd name="connsiteX7" fmla="*/ 1137547 w 1343454"/>
              <a:gd name="connsiteY7" fmla="*/ 840885 h 1141283"/>
              <a:gd name="connsiteX8" fmla="*/ 1138864 w 1343454"/>
              <a:gd name="connsiteY8" fmla="*/ 843370 h 1141283"/>
              <a:gd name="connsiteX9" fmla="*/ 1141023 w 1343454"/>
              <a:gd name="connsiteY9" fmla="*/ 849233 h 1141283"/>
              <a:gd name="connsiteX10" fmla="*/ 1141440 w 1343454"/>
              <a:gd name="connsiteY10" fmla="*/ 852539 h 1141283"/>
              <a:gd name="connsiteX11" fmla="*/ 1140267 w 1343454"/>
              <a:gd name="connsiteY11" fmla="*/ 862328 h 1141283"/>
              <a:gd name="connsiteX12" fmla="*/ 1137541 w 1343454"/>
              <a:gd name="connsiteY12" fmla="*/ 882669 h 1141283"/>
              <a:gd name="connsiteX13" fmla="*/ 1162368 w 1343454"/>
              <a:gd name="connsiteY13" fmla="*/ 906799 h 1141283"/>
              <a:gd name="connsiteX14" fmla="*/ 1172327 w 1343454"/>
              <a:gd name="connsiteY14" fmla="*/ 912871 h 1141283"/>
              <a:gd name="connsiteX15" fmla="*/ 1173781 w 1343454"/>
              <a:gd name="connsiteY15" fmla="*/ 913497 h 1141283"/>
              <a:gd name="connsiteX16" fmla="*/ 1181946 w 1343454"/>
              <a:gd name="connsiteY16" fmla="*/ 913079 h 1141283"/>
              <a:gd name="connsiteX17" fmla="*/ 1184574 w 1343454"/>
              <a:gd name="connsiteY17" fmla="*/ 912323 h 1141283"/>
              <a:gd name="connsiteX18" fmla="*/ 1184776 w 1343454"/>
              <a:gd name="connsiteY18" fmla="*/ 911149 h 1141283"/>
              <a:gd name="connsiteX19" fmla="*/ 1186185 w 1343454"/>
              <a:gd name="connsiteY19" fmla="*/ 910321 h 1141283"/>
              <a:gd name="connsiteX20" fmla="*/ 1187300 w 1343454"/>
              <a:gd name="connsiteY20" fmla="*/ 910047 h 1141283"/>
              <a:gd name="connsiteX21" fmla="*/ 1194644 w 1343454"/>
              <a:gd name="connsiteY21" fmla="*/ 911560 h 1141283"/>
              <a:gd name="connsiteX22" fmla="*/ 1200500 w 1343454"/>
              <a:gd name="connsiteY22" fmla="*/ 914390 h 1141283"/>
              <a:gd name="connsiteX23" fmla="*/ 1209109 w 1343454"/>
              <a:gd name="connsiteY23" fmla="*/ 923833 h 1141283"/>
              <a:gd name="connsiteX24" fmla="*/ 1213746 w 1343454"/>
              <a:gd name="connsiteY24" fmla="*/ 948518 h 1141283"/>
              <a:gd name="connsiteX25" fmla="*/ 1204602 w 1343454"/>
              <a:gd name="connsiteY25" fmla="*/ 961209 h 1141283"/>
              <a:gd name="connsiteX26" fmla="*/ 1201987 w 1343454"/>
              <a:gd name="connsiteY26" fmla="*/ 977063 h 1141283"/>
              <a:gd name="connsiteX27" fmla="*/ 1159225 w 1343454"/>
              <a:gd name="connsiteY27" fmla="*/ 1033742 h 1141283"/>
              <a:gd name="connsiteX28" fmla="*/ 1145229 w 1343454"/>
              <a:gd name="connsiteY28" fmla="*/ 1050222 h 1141283"/>
              <a:gd name="connsiteX29" fmla="*/ 1138708 w 1343454"/>
              <a:gd name="connsiteY29" fmla="*/ 1057390 h 1141283"/>
              <a:gd name="connsiteX30" fmla="*/ 1136712 w 1343454"/>
              <a:gd name="connsiteY30" fmla="*/ 1059457 h 1141283"/>
              <a:gd name="connsiteX31" fmla="*/ 1111708 w 1343454"/>
              <a:gd name="connsiteY31" fmla="*/ 1078422 h 1141283"/>
              <a:gd name="connsiteX32" fmla="*/ 1102715 w 1343454"/>
              <a:gd name="connsiteY32" fmla="*/ 1076492 h 1141283"/>
              <a:gd name="connsiteX33" fmla="*/ 1098482 w 1343454"/>
              <a:gd name="connsiteY33" fmla="*/ 1074698 h 1141283"/>
              <a:gd name="connsiteX34" fmla="*/ 1095163 w 1343454"/>
              <a:gd name="connsiteY34" fmla="*/ 1074496 h 1141283"/>
              <a:gd name="connsiteX35" fmla="*/ 1088648 w 1343454"/>
              <a:gd name="connsiteY35" fmla="*/ 1078285 h 1141283"/>
              <a:gd name="connsiteX36" fmla="*/ 1084683 w 1343454"/>
              <a:gd name="connsiteY36" fmla="*/ 1086626 h 1141283"/>
              <a:gd name="connsiteX37" fmla="*/ 1073074 w 1343454"/>
              <a:gd name="connsiteY37" fmla="*/ 1139445 h 1141283"/>
              <a:gd name="connsiteX38" fmla="*/ 1073420 w 1343454"/>
              <a:gd name="connsiteY38" fmla="*/ 1139719 h 1141283"/>
              <a:gd name="connsiteX39" fmla="*/ 1072865 w 1343454"/>
              <a:gd name="connsiteY39" fmla="*/ 1140064 h 1141283"/>
              <a:gd name="connsiteX40" fmla="*/ 1070029 w 1343454"/>
              <a:gd name="connsiteY40" fmla="*/ 1141727 h 1141283"/>
              <a:gd name="connsiteX41" fmla="*/ 1067929 w 1343454"/>
              <a:gd name="connsiteY41" fmla="*/ 1142693 h 1141283"/>
              <a:gd name="connsiteX42" fmla="*/ 1064766 w 1343454"/>
              <a:gd name="connsiteY42" fmla="*/ 1142406 h 1141283"/>
              <a:gd name="connsiteX43" fmla="*/ 1037792 w 1343454"/>
              <a:gd name="connsiteY43" fmla="*/ 1134482 h 1141283"/>
              <a:gd name="connsiteX44" fmla="*/ 1034010 w 1343454"/>
              <a:gd name="connsiteY44" fmla="*/ 1132969 h 1141283"/>
              <a:gd name="connsiteX45" fmla="*/ 1028036 w 1343454"/>
              <a:gd name="connsiteY45" fmla="*/ 1129454 h 1141283"/>
              <a:gd name="connsiteX46" fmla="*/ 1022688 w 1343454"/>
              <a:gd name="connsiteY46" fmla="*/ 1125658 h 1141283"/>
              <a:gd name="connsiteX47" fmla="*/ 1006906 w 1343454"/>
              <a:gd name="connsiteY47" fmla="*/ 1117526 h 1141283"/>
              <a:gd name="connsiteX48" fmla="*/ 968454 w 1343454"/>
              <a:gd name="connsiteY48" fmla="*/ 1099937 h 1141283"/>
              <a:gd name="connsiteX49" fmla="*/ 958000 w 1343454"/>
              <a:gd name="connsiteY49" fmla="*/ 1094217 h 1141283"/>
              <a:gd name="connsiteX50" fmla="*/ 954485 w 1343454"/>
              <a:gd name="connsiteY50" fmla="*/ 1087461 h 1141283"/>
              <a:gd name="connsiteX51" fmla="*/ 930153 w 1343454"/>
              <a:gd name="connsiteY51" fmla="*/ 1061322 h 1141283"/>
              <a:gd name="connsiteX52" fmla="*/ 928562 w 1343454"/>
              <a:gd name="connsiteY52" fmla="*/ 1056157 h 1141283"/>
              <a:gd name="connsiteX53" fmla="*/ 929455 w 1343454"/>
              <a:gd name="connsiteY53" fmla="*/ 1052088 h 1141283"/>
              <a:gd name="connsiteX54" fmla="*/ 926351 w 1343454"/>
              <a:gd name="connsiteY54" fmla="*/ 1052499 h 1141283"/>
              <a:gd name="connsiteX55" fmla="*/ 923873 w 1343454"/>
              <a:gd name="connsiteY55" fmla="*/ 1051944 h 1141283"/>
              <a:gd name="connsiteX56" fmla="*/ 901086 w 1343454"/>
              <a:gd name="connsiteY56" fmla="*/ 1036025 h 1141283"/>
              <a:gd name="connsiteX57" fmla="*/ 899697 w 1343454"/>
              <a:gd name="connsiteY57" fmla="*/ 1034708 h 1141283"/>
              <a:gd name="connsiteX58" fmla="*/ 894154 w 1343454"/>
              <a:gd name="connsiteY58" fmla="*/ 1018919 h 1141283"/>
              <a:gd name="connsiteX59" fmla="*/ 893736 w 1343454"/>
              <a:gd name="connsiteY59" fmla="*/ 1005334 h 1141283"/>
              <a:gd name="connsiteX60" fmla="*/ 895673 w 1343454"/>
              <a:gd name="connsiteY60" fmla="*/ 997613 h 1141283"/>
              <a:gd name="connsiteX61" fmla="*/ 899912 w 1343454"/>
              <a:gd name="connsiteY61" fmla="*/ 993471 h 1141283"/>
              <a:gd name="connsiteX62" fmla="*/ 913327 w 1343454"/>
              <a:gd name="connsiteY62" fmla="*/ 982645 h 1141283"/>
              <a:gd name="connsiteX63" fmla="*/ 921492 w 1343454"/>
              <a:gd name="connsiteY63" fmla="*/ 965272 h 1141283"/>
              <a:gd name="connsiteX64" fmla="*/ 921766 w 1343454"/>
              <a:gd name="connsiteY64" fmla="*/ 964587 h 1141283"/>
              <a:gd name="connsiteX65" fmla="*/ 923253 w 1343454"/>
              <a:gd name="connsiteY65" fmla="*/ 960244 h 1141283"/>
              <a:gd name="connsiteX66" fmla="*/ 912844 w 1343454"/>
              <a:gd name="connsiteY66" fmla="*/ 946111 h 1141283"/>
              <a:gd name="connsiteX67" fmla="*/ 907947 w 1343454"/>
              <a:gd name="connsiteY67" fmla="*/ 940314 h 1141283"/>
              <a:gd name="connsiteX68" fmla="*/ 907014 w 1343454"/>
              <a:gd name="connsiteY68" fmla="*/ 909838 h 1141283"/>
              <a:gd name="connsiteX69" fmla="*/ 910973 w 1343454"/>
              <a:gd name="connsiteY69" fmla="*/ 900603 h 1141283"/>
              <a:gd name="connsiteX70" fmla="*/ 911801 w 1343454"/>
              <a:gd name="connsiteY70" fmla="*/ 895014 h 1141283"/>
              <a:gd name="connsiteX71" fmla="*/ 903427 w 1343454"/>
              <a:gd name="connsiteY71" fmla="*/ 890254 h 1141283"/>
              <a:gd name="connsiteX72" fmla="*/ 902116 w 1343454"/>
              <a:gd name="connsiteY72" fmla="*/ 889712 h 1141283"/>
              <a:gd name="connsiteX73" fmla="*/ 900258 w 1343454"/>
              <a:gd name="connsiteY73" fmla="*/ 889432 h 1141283"/>
              <a:gd name="connsiteX74" fmla="*/ 872326 w 1343454"/>
              <a:gd name="connsiteY74" fmla="*/ 902945 h 1141283"/>
              <a:gd name="connsiteX75" fmla="*/ 862987 w 1343454"/>
              <a:gd name="connsiteY75" fmla="*/ 909082 h 1141283"/>
              <a:gd name="connsiteX76" fmla="*/ 866228 w 1343454"/>
              <a:gd name="connsiteY76" fmla="*/ 913144 h 1141283"/>
              <a:gd name="connsiteX77" fmla="*/ 860985 w 1343454"/>
              <a:gd name="connsiteY77" fmla="*/ 925829 h 1141283"/>
              <a:gd name="connsiteX78" fmla="*/ 829152 w 1343454"/>
              <a:gd name="connsiteY78" fmla="*/ 950442 h 1141283"/>
              <a:gd name="connsiteX79" fmla="*/ 824261 w 1343454"/>
              <a:gd name="connsiteY79" fmla="*/ 950442 h 1141283"/>
              <a:gd name="connsiteX80" fmla="*/ 820981 w 1343454"/>
              <a:gd name="connsiteY80" fmla="*/ 950096 h 1141283"/>
              <a:gd name="connsiteX81" fmla="*/ 814714 w 1343454"/>
              <a:gd name="connsiteY81" fmla="*/ 948720 h 1141283"/>
              <a:gd name="connsiteX82" fmla="*/ 813090 w 1343454"/>
              <a:gd name="connsiteY82" fmla="*/ 947409 h 1141283"/>
              <a:gd name="connsiteX83" fmla="*/ 804990 w 1343454"/>
              <a:gd name="connsiteY83" fmla="*/ 947207 h 1141283"/>
              <a:gd name="connsiteX84" fmla="*/ 797640 w 1343454"/>
              <a:gd name="connsiteY84" fmla="*/ 947618 h 1141283"/>
              <a:gd name="connsiteX85" fmla="*/ 797164 w 1343454"/>
              <a:gd name="connsiteY85" fmla="*/ 952581 h 1141283"/>
              <a:gd name="connsiteX86" fmla="*/ 797236 w 1343454"/>
              <a:gd name="connsiteY86" fmla="*/ 954713 h 1141283"/>
              <a:gd name="connsiteX87" fmla="*/ 795103 w 1343454"/>
              <a:gd name="connsiteY87" fmla="*/ 958378 h 1141283"/>
              <a:gd name="connsiteX88" fmla="*/ 792684 w 1343454"/>
              <a:gd name="connsiteY88" fmla="*/ 962031 h 1141283"/>
              <a:gd name="connsiteX89" fmla="*/ 769682 w 1343454"/>
              <a:gd name="connsiteY89" fmla="*/ 990856 h 1141283"/>
              <a:gd name="connsiteX90" fmla="*/ 764758 w 1343454"/>
              <a:gd name="connsiteY90" fmla="*/ 993263 h 1141283"/>
              <a:gd name="connsiteX91" fmla="*/ 761308 w 1343454"/>
              <a:gd name="connsiteY91" fmla="*/ 991750 h 1141283"/>
              <a:gd name="connsiteX92" fmla="*/ 754447 w 1343454"/>
              <a:gd name="connsiteY92" fmla="*/ 985411 h 1141283"/>
              <a:gd name="connsiteX93" fmla="*/ 743354 w 1343454"/>
              <a:gd name="connsiteY93" fmla="*/ 971898 h 1141283"/>
              <a:gd name="connsiteX94" fmla="*/ 742526 w 1343454"/>
              <a:gd name="connsiteY94" fmla="*/ 967548 h 1141283"/>
              <a:gd name="connsiteX95" fmla="*/ 743139 w 1343454"/>
              <a:gd name="connsiteY95" fmla="*/ 964170 h 1141283"/>
              <a:gd name="connsiteX96" fmla="*/ 740589 w 1343454"/>
              <a:gd name="connsiteY96" fmla="*/ 964307 h 1141283"/>
              <a:gd name="connsiteX97" fmla="*/ 739076 w 1343454"/>
              <a:gd name="connsiteY97" fmla="*/ 966367 h 1141283"/>
              <a:gd name="connsiteX98" fmla="*/ 734348 w 1343454"/>
              <a:gd name="connsiteY98" fmla="*/ 980024 h 1141283"/>
              <a:gd name="connsiteX99" fmla="*/ 732691 w 1343454"/>
              <a:gd name="connsiteY99" fmla="*/ 985887 h 1141283"/>
              <a:gd name="connsiteX100" fmla="*/ 729933 w 1343454"/>
              <a:gd name="connsiteY100" fmla="*/ 996015 h 1141283"/>
              <a:gd name="connsiteX101" fmla="*/ 727004 w 1343454"/>
              <a:gd name="connsiteY101" fmla="*/ 1010845 h 1141283"/>
              <a:gd name="connsiteX102" fmla="*/ 716068 w 1343454"/>
              <a:gd name="connsiteY102" fmla="*/ 1009671 h 1141283"/>
              <a:gd name="connsiteX103" fmla="*/ 705313 w 1343454"/>
              <a:gd name="connsiteY103" fmla="*/ 1006078 h 1141283"/>
              <a:gd name="connsiteX104" fmla="*/ 670364 w 1343454"/>
              <a:gd name="connsiteY104" fmla="*/ 983258 h 1141283"/>
              <a:gd name="connsiteX105" fmla="*/ 655593 w 1343454"/>
              <a:gd name="connsiteY105" fmla="*/ 971402 h 1141283"/>
              <a:gd name="connsiteX106" fmla="*/ 652762 w 1343454"/>
              <a:gd name="connsiteY106" fmla="*/ 967411 h 1141283"/>
              <a:gd name="connsiteX107" fmla="*/ 650114 w 1343454"/>
              <a:gd name="connsiteY107" fmla="*/ 961678 h 1141283"/>
              <a:gd name="connsiteX108" fmla="*/ 647832 w 1343454"/>
              <a:gd name="connsiteY108" fmla="*/ 953539 h 1141283"/>
              <a:gd name="connsiteX109" fmla="*/ 647284 w 1343454"/>
              <a:gd name="connsiteY109" fmla="*/ 943059 h 1141283"/>
              <a:gd name="connsiteX110" fmla="*/ 646599 w 1343454"/>
              <a:gd name="connsiteY110" fmla="*/ 940027 h 1141283"/>
              <a:gd name="connsiteX111" fmla="*/ 643873 w 1343454"/>
              <a:gd name="connsiteY111" fmla="*/ 933348 h 1141283"/>
              <a:gd name="connsiteX112" fmla="*/ 638773 w 1343454"/>
              <a:gd name="connsiteY112" fmla="*/ 921075 h 1141283"/>
              <a:gd name="connsiteX113" fmla="*/ 636530 w 1343454"/>
              <a:gd name="connsiteY113" fmla="*/ 917207 h 1141283"/>
              <a:gd name="connsiteX114" fmla="*/ 630126 w 1343454"/>
              <a:gd name="connsiteY114" fmla="*/ 910034 h 1141283"/>
              <a:gd name="connsiteX115" fmla="*/ 614878 w 1343454"/>
              <a:gd name="connsiteY115" fmla="*/ 898725 h 1141283"/>
              <a:gd name="connsiteX116" fmla="*/ 609263 w 1343454"/>
              <a:gd name="connsiteY116" fmla="*/ 893560 h 1141283"/>
              <a:gd name="connsiteX117" fmla="*/ 605435 w 1343454"/>
              <a:gd name="connsiteY117" fmla="*/ 888186 h 1141283"/>
              <a:gd name="connsiteX118" fmla="*/ 600609 w 1343454"/>
              <a:gd name="connsiteY118" fmla="*/ 879839 h 1141283"/>
              <a:gd name="connsiteX119" fmla="*/ 595607 w 1343454"/>
              <a:gd name="connsiteY119" fmla="*/ 867774 h 1141283"/>
              <a:gd name="connsiteX120" fmla="*/ 583718 w 1343454"/>
              <a:gd name="connsiteY120" fmla="*/ 842189 h 1141283"/>
              <a:gd name="connsiteX121" fmla="*/ 580300 w 1343454"/>
              <a:gd name="connsiteY121" fmla="*/ 835909 h 1141283"/>
              <a:gd name="connsiteX122" fmla="*/ 564929 w 1343454"/>
              <a:gd name="connsiteY122" fmla="*/ 813716 h 1141283"/>
              <a:gd name="connsiteX123" fmla="*/ 553170 w 1343454"/>
              <a:gd name="connsiteY123" fmla="*/ 805231 h 1141283"/>
              <a:gd name="connsiteX124" fmla="*/ 530032 w 1343454"/>
              <a:gd name="connsiteY124" fmla="*/ 795234 h 1141283"/>
              <a:gd name="connsiteX125" fmla="*/ 517686 w 1343454"/>
              <a:gd name="connsiteY125" fmla="*/ 793577 h 1141283"/>
              <a:gd name="connsiteX126" fmla="*/ 504174 w 1343454"/>
              <a:gd name="connsiteY126" fmla="*/ 793786 h 1141283"/>
              <a:gd name="connsiteX127" fmla="*/ 480481 w 1343454"/>
              <a:gd name="connsiteY127" fmla="*/ 793440 h 1141283"/>
              <a:gd name="connsiteX128" fmla="*/ 459663 w 1343454"/>
              <a:gd name="connsiteY128" fmla="*/ 792058 h 1141283"/>
              <a:gd name="connsiteX129" fmla="*/ 453077 w 1343454"/>
              <a:gd name="connsiteY129" fmla="*/ 792260 h 1141283"/>
              <a:gd name="connsiteX130" fmla="*/ 447592 w 1343454"/>
              <a:gd name="connsiteY130" fmla="*/ 793225 h 1141283"/>
              <a:gd name="connsiteX131" fmla="*/ 445864 w 1343454"/>
              <a:gd name="connsiteY131" fmla="*/ 776197 h 1141283"/>
              <a:gd name="connsiteX132" fmla="*/ 444762 w 1343454"/>
              <a:gd name="connsiteY132" fmla="*/ 776471 h 1141283"/>
              <a:gd name="connsiteX133" fmla="*/ 435110 w 1343454"/>
              <a:gd name="connsiteY133" fmla="*/ 781303 h 1141283"/>
              <a:gd name="connsiteX134" fmla="*/ 433042 w 1343454"/>
              <a:gd name="connsiteY134" fmla="*/ 782060 h 1141283"/>
              <a:gd name="connsiteX135" fmla="*/ 430010 w 1343454"/>
              <a:gd name="connsiteY135" fmla="*/ 781988 h 1141283"/>
              <a:gd name="connsiteX136" fmla="*/ 427629 w 1343454"/>
              <a:gd name="connsiteY136" fmla="*/ 781016 h 1141283"/>
              <a:gd name="connsiteX137" fmla="*/ 420801 w 1343454"/>
              <a:gd name="connsiteY137" fmla="*/ 775440 h 1141283"/>
              <a:gd name="connsiteX138" fmla="*/ 408390 w 1343454"/>
              <a:gd name="connsiteY138" fmla="*/ 765299 h 1141283"/>
              <a:gd name="connsiteX139" fmla="*/ 402293 w 1343454"/>
              <a:gd name="connsiteY139" fmla="*/ 756678 h 1141283"/>
              <a:gd name="connsiteX140" fmla="*/ 398080 w 1343454"/>
              <a:gd name="connsiteY140" fmla="*/ 745513 h 1141283"/>
              <a:gd name="connsiteX141" fmla="*/ 395973 w 1343454"/>
              <a:gd name="connsiteY141" fmla="*/ 738339 h 1141283"/>
              <a:gd name="connsiteX142" fmla="*/ 387254 w 1343454"/>
              <a:gd name="connsiteY142" fmla="*/ 717450 h 1141283"/>
              <a:gd name="connsiteX143" fmla="*/ 373669 w 1343454"/>
              <a:gd name="connsiteY143" fmla="*/ 695864 h 1141283"/>
              <a:gd name="connsiteX144" fmla="*/ 371256 w 1343454"/>
              <a:gd name="connsiteY144" fmla="*/ 696209 h 1141283"/>
              <a:gd name="connsiteX145" fmla="*/ 369189 w 1343454"/>
              <a:gd name="connsiteY145" fmla="*/ 695864 h 1141283"/>
              <a:gd name="connsiteX146" fmla="*/ 368843 w 1343454"/>
              <a:gd name="connsiteY146" fmla="*/ 694481 h 1141283"/>
              <a:gd name="connsiteX147" fmla="*/ 378665 w 1343454"/>
              <a:gd name="connsiteY147" fmla="*/ 686349 h 1141283"/>
              <a:gd name="connsiteX148" fmla="*/ 386354 w 1343454"/>
              <a:gd name="connsiteY148" fmla="*/ 682077 h 1141283"/>
              <a:gd name="connsiteX149" fmla="*/ 392608 w 1343454"/>
              <a:gd name="connsiteY149" fmla="*/ 680766 h 1141283"/>
              <a:gd name="connsiteX150" fmla="*/ 408880 w 1343454"/>
              <a:gd name="connsiteY150" fmla="*/ 684627 h 1141283"/>
              <a:gd name="connsiteX151" fmla="*/ 411984 w 1343454"/>
              <a:gd name="connsiteY151" fmla="*/ 686759 h 1141283"/>
              <a:gd name="connsiteX152" fmla="*/ 414847 w 1343454"/>
              <a:gd name="connsiteY152" fmla="*/ 689929 h 1141283"/>
              <a:gd name="connsiteX153" fmla="*/ 419105 w 1343454"/>
              <a:gd name="connsiteY153" fmla="*/ 690562 h 1141283"/>
              <a:gd name="connsiteX154" fmla="*/ 424597 w 1343454"/>
              <a:gd name="connsiteY154" fmla="*/ 689107 h 1141283"/>
              <a:gd name="connsiteX155" fmla="*/ 427910 w 1343454"/>
              <a:gd name="connsiteY155" fmla="*/ 687731 h 1141283"/>
              <a:gd name="connsiteX156" fmla="*/ 429527 w 1343454"/>
              <a:gd name="connsiteY156" fmla="*/ 686485 h 1141283"/>
              <a:gd name="connsiteX157" fmla="*/ 431184 w 1343454"/>
              <a:gd name="connsiteY157" fmla="*/ 684627 h 1141283"/>
              <a:gd name="connsiteX158" fmla="*/ 432631 w 1343454"/>
              <a:gd name="connsiteY158" fmla="*/ 682142 h 1141283"/>
              <a:gd name="connsiteX159" fmla="*/ 433597 w 1343454"/>
              <a:gd name="connsiteY159" fmla="*/ 678425 h 1141283"/>
              <a:gd name="connsiteX160" fmla="*/ 434705 w 1343454"/>
              <a:gd name="connsiteY160" fmla="*/ 674075 h 1141283"/>
              <a:gd name="connsiteX161" fmla="*/ 434777 w 1343454"/>
              <a:gd name="connsiteY161" fmla="*/ 672425 h 1141283"/>
              <a:gd name="connsiteX162" fmla="*/ 434562 w 1343454"/>
              <a:gd name="connsiteY162" fmla="*/ 670423 h 1141283"/>
              <a:gd name="connsiteX163" fmla="*/ 433883 w 1343454"/>
              <a:gd name="connsiteY163" fmla="*/ 668081 h 1141283"/>
              <a:gd name="connsiteX164" fmla="*/ 412851 w 1343454"/>
              <a:gd name="connsiteY164" fmla="*/ 624641 h 1141283"/>
              <a:gd name="connsiteX165" fmla="*/ 411293 w 1343454"/>
              <a:gd name="connsiteY165" fmla="*/ 622711 h 1141283"/>
              <a:gd name="connsiteX166" fmla="*/ 406812 w 1343454"/>
              <a:gd name="connsiteY166" fmla="*/ 621335 h 1141283"/>
              <a:gd name="connsiteX167" fmla="*/ 405123 w 1343454"/>
              <a:gd name="connsiteY167" fmla="*/ 620989 h 1141283"/>
              <a:gd name="connsiteX168" fmla="*/ 398915 w 1343454"/>
              <a:gd name="connsiteY168" fmla="*/ 622221 h 1141283"/>
              <a:gd name="connsiteX169" fmla="*/ 396332 w 1343454"/>
              <a:gd name="connsiteY169" fmla="*/ 623878 h 1141283"/>
              <a:gd name="connsiteX170" fmla="*/ 388160 w 1343454"/>
              <a:gd name="connsiteY170" fmla="*/ 629252 h 1141283"/>
              <a:gd name="connsiteX171" fmla="*/ 384776 w 1343454"/>
              <a:gd name="connsiteY171" fmla="*/ 627119 h 1141283"/>
              <a:gd name="connsiteX172" fmla="*/ 377706 w 1343454"/>
              <a:gd name="connsiteY172" fmla="*/ 622574 h 1141283"/>
              <a:gd name="connsiteX173" fmla="*/ 376741 w 1343454"/>
              <a:gd name="connsiteY173" fmla="*/ 621400 h 1141283"/>
              <a:gd name="connsiteX174" fmla="*/ 373265 w 1343454"/>
              <a:gd name="connsiteY174" fmla="*/ 614774 h 1141283"/>
              <a:gd name="connsiteX175" fmla="*/ 366580 w 1343454"/>
              <a:gd name="connsiteY175" fmla="*/ 596572 h 1141283"/>
              <a:gd name="connsiteX176" fmla="*/ 365922 w 1343454"/>
              <a:gd name="connsiteY176" fmla="*/ 593468 h 1141283"/>
              <a:gd name="connsiteX177" fmla="*/ 366059 w 1343454"/>
              <a:gd name="connsiteY177" fmla="*/ 592359 h 1141283"/>
              <a:gd name="connsiteX178" fmla="*/ 367611 w 1343454"/>
              <a:gd name="connsiteY178" fmla="*/ 588426 h 1141283"/>
              <a:gd name="connsiteX179" fmla="*/ 374537 w 1343454"/>
              <a:gd name="connsiteY179" fmla="*/ 573811 h 1141283"/>
              <a:gd name="connsiteX180" fmla="*/ 378743 w 1343454"/>
              <a:gd name="connsiteY180" fmla="*/ 564916 h 1141283"/>
              <a:gd name="connsiteX181" fmla="*/ 379369 w 1343454"/>
              <a:gd name="connsiteY181" fmla="*/ 562157 h 1141283"/>
              <a:gd name="connsiteX182" fmla="*/ 381371 w 1343454"/>
              <a:gd name="connsiteY182" fmla="*/ 539403 h 1141283"/>
              <a:gd name="connsiteX183" fmla="*/ 381711 w 1343454"/>
              <a:gd name="connsiteY183" fmla="*/ 534714 h 1141283"/>
              <a:gd name="connsiteX184" fmla="*/ 381711 w 1343454"/>
              <a:gd name="connsiteY184" fmla="*/ 533410 h 1141283"/>
              <a:gd name="connsiteX185" fmla="*/ 380204 w 1343454"/>
              <a:gd name="connsiteY185" fmla="*/ 533064 h 1141283"/>
              <a:gd name="connsiteX186" fmla="*/ 381378 w 1343454"/>
              <a:gd name="connsiteY186" fmla="*/ 532099 h 1141283"/>
              <a:gd name="connsiteX187" fmla="*/ 381378 w 1343454"/>
              <a:gd name="connsiteY187" fmla="*/ 530169 h 1141283"/>
              <a:gd name="connsiteX188" fmla="*/ 380967 w 1343454"/>
              <a:gd name="connsiteY188" fmla="*/ 526373 h 1141283"/>
              <a:gd name="connsiteX189" fmla="*/ 380139 w 1343454"/>
              <a:gd name="connsiteY189" fmla="*/ 523615 h 1141283"/>
              <a:gd name="connsiteX190" fmla="*/ 378352 w 1343454"/>
              <a:gd name="connsiteY190" fmla="*/ 520236 h 1141283"/>
              <a:gd name="connsiteX191" fmla="*/ 375932 w 1343454"/>
              <a:gd name="connsiteY191" fmla="*/ 517132 h 1141283"/>
              <a:gd name="connsiteX192" fmla="*/ 374830 w 1343454"/>
              <a:gd name="connsiteY192" fmla="*/ 516304 h 1141283"/>
              <a:gd name="connsiteX193" fmla="*/ 372867 w 1343454"/>
              <a:gd name="connsiteY193" fmla="*/ 515749 h 1141283"/>
              <a:gd name="connsiteX194" fmla="*/ 348079 w 1343454"/>
              <a:gd name="connsiteY194" fmla="*/ 515684 h 1141283"/>
              <a:gd name="connsiteX195" fmla="*/ 343142 w 1343454"/>
              <a:gd name="connsiteY195" fmla="*/ 516030 h 1141283"/>
              <a:gd name="connsiteX196" fmla="*/ 327281 w 1343454"/>
              <a:gd name="connsiteY196" fmla="*/ 517204 h 1141283"/>
              <a:gd name="connsiteX197" fmla="*/ 320668 w 1343454"/>
              <a:gd name="connsiteY197" fmla="*/ 523686 h 1141283"/>
              <a:gd name="connsiteX198" fmla="*/ 316559 w 1343454"/>
              <a:gd name="connsiteY198" fmla="*/ 528577 h 1141283"/>
              <a:gd name="connsiteX199" fmla="*/ 316905 w 1343454"/>
              <a:gd name="connsiteY199" fmla="*/ 528988 h 1141283"/>
              <a:gd name="connsiteX200" fmla="*/ 320075 w 1343454"/>
              <a:gd name="connsiteY200" fmla="*/ 529751 h 1141283"/>
              <a:gd name="connsiteX201" fmla="*/ 321007 w 1343454"/>
              <a:gd name="connsiteY201" fmla="*/ 529823 h 1141283"/>
              <a:gd name="connsiteX202" fmla="*/ 321562 w 1343454"/>
              <a:gd name="connsiteY202" fmla="*/ 529406 h 1141283"/>
              <a:gd name="connsiteX203" fmla="*/ 321764 w 1343454"/>
              <a:gd name="connsiteY203" fmla="*/ 529549 h 1141283"/>
              <a:gd name="connsiteX204" fmla="*/ 321425 w 1343454"/>
              <a:gd name="connsiteY204" fmla="*/ 530306 h 1141283"/>
              <a:gd name="connsiteX205" fmla="*/ 320668 w 1343454"/>
              <a:gd name="connsiteY205" fmla="*/ 531134 h 1141283"/>
              <a:gd name="connsiteX206" fmla="*/ 319664 w 1343454"/>
              <a:gd name="connsiteY206" fmla="*/ 531545 h 1141283"/>
              <a:gd name="connsiteX207" fmla="*/ 317316 w 1343454"/>
              <a:gd name="connsiteY207" fmla="*/ 531825 h 1141283"/>
              <a:gd name="connsiteX208" fmla="*/ 314707 w 1343454"/>
              <a:gd name="connsiteY208" fmla="*/ 531480 h 1141283"/>
              <a:gd name="connsiteX209" fmla="*/ 285745 w 1343454"/>
              <a:gd name="connsiteY209" fmla="*/ 516239 h 1141283"/>
              <a:gd name="connsiteX210" fmla="*/ 282086 w 1343454"/>
              <a:gd name="connsiteY210" fmla="*/ 513760 h 1141283"/>
              <a:gd name="connsiteX211" fmla="*/ 278538 w 1343454"/>
              <a:gd name="connsiteY211" fmla="*/ 506997 h 1141283"/>
              <a:gd name="connsiteX212" fmla="*/ 277841 w 1343454"/>
              <a:gd name="connsiteY212" fmla="*/ 503554 h 1141283"/>
              <a:gd name="connsiteX213" fmla="*/ 278199 w 1343454"/>
              <a:gd name="connsiteY213" fmla="*/ 498735 h 1141283"/>
              <a:gd name="connsiteX214" fmla="*/ 279843 w 1343454"/>
              <a:gd name="connsiteY214" fmla="*/ 489356 h 1141283"/>
              <a:gd name="connsiteX215" fmla="*/ 281297 w 1343454"/>
              <a:gd name="connsiteY215" fmla="*/ 484107 h 1141283"/>
              <a:gd name="connsiteX216" fmla="*/ 283541 w 1343454"/>
              <a:gd name="connsiteY216" fmla="*/ 478387 h 1141283"/>
              <a:gd name="connsiteX217" fmla="*/ 284851 w 1343454"/>
              <a:gd name="connsiteY217" fmla="*/ 475909 h 1141283"/>
              <a:gd name="connsiteX218" fmla="*/ 285536 w 1343454"/>
              <a:gd name="connsiteY218" fmla="*/ 475146 h 1141283"/>
              <a:gd name="connsiteX219" fmla="*/ 291503 w 1343454"/>
              <a:gd name="connsiteY219" fmla="*/ 472042 h 1141283"/>
              <a:gd name="connsiteX220" fmla="*/ 291914 w 1343454"/>
              <a:gd name="connsiteY220" fmla="*/ 477970 h 1141283"/>
              <a:gd name="connsiteX221" fmla="*/ 299936 w 1343454"/>
              <a:gd name="connsiteY221" fmla="*/ 483689 h 1141283"/>
              <a:gd name="connsiteX222" fmla="*/ 303601 w 1343454"/>
              <a:gd name="connsiteY222" fmla="*/ 483343 h 1141283"/>
              <a:gd name="connsiteX223" fmla="*/ 304703 w 1343454"/>
              <a:gd name="connsiteY223" fmla="*/ 482933 h 1141283"/>
              <a:gd name="connsiteX224" fmla="*/ 321705 w 1343454"/>
              <a:gd name="connsiteY224" fmla="*/ 472589 h 1141283"/>
              <a:gd name="connsiteX225" fmla="*/ 322533 w 1343454"/>
              <a:gd name="connsiteY225" fmla="*/ 471911 h 1141283"/>
              <a:gd name="connsiteX226" fmla="*/ 323075 w 1343454"/>
              <a:gd name="connsiteY226" fmla="*/ 470529 h 1141283"/>
              <a:gd name="connsiteX227" fmla="*/ 323075 w 1343454"/>
              <a:gd name="connsiteY227" fmla="*/ 464600 h 1141283"/>
              <a:gd name="connsiteX228" fmla="*/ 322938 w 1343454"/>
              <a:gd name="connsiteY228" fmla="*/ 463426 h 1141283"/>
              <a:gd name="connsiteX229" fmla="*/ 322527 w 1343454"/>
              <a:gd name="connsiteY229" fmla="*/ 459840 h 1141283"/>
              <a:gd name="connsiteX230" fmla="*/ 326035 w 1343454"/>
              <a:gd name="connsiteY230" fmla="*/ 444116 h 1141283"/>
              <a:gd name="connsiteX231" fmla="*/ 369274 w 1343454"/>
              <a:gd name="connsiteY231" fmla="*/ 436603 h 1141283"/>
              <a:gd name="connsiteX232" fmla="*/ 377719 w 1343454"/>
              <a:gd name="connsiteY232" fmla="*/ 437503 h 1141283"/>
              <a:gd name="connsiteX233" fmla="*/ 386719 w 1343454"/>
              <a:gd name="connsiteY233" fmla="*/ 441775 h 1141283"/>
              <a:gd name="connsiteX234" fmla="*/ 393860 w 1343454"/>
              <a:gd name="connsiteY234" fmla="*/ 439844 h 1141283"/>
              <a:gd name="connsiteX235" fmla="*/ 402038 w 1343454"/>
              <a:gd name="connsiteY235" fmla="*/ 436127 h 1141283"/>
              <a:gd name="connsiteX236" fmla="*/ 409167 w 1343454"/>
              <a:gd name="connsiteY236" fmla="*/ 432403 h 1141283"/>
              <a:gd name="connsiteX237" fmla="*/ 444859 w 1343454"/>
              <a:gd name="connsiteY237" fmla="*/ 402267 h 1141283"/>
              <a:gd name="connsiteX238" fmla="*/ 445753 w 1343454"/>
              <a:gd name="connsiteY238" fmla="*/ 401308 h 1141283"/>
              <a:gd name="connsiteX239" fmla="*/ 449966 w 1343454"/>
              <a:gd name="connsiteY239" fmla="*/ 394343 h 1141283"/>
              <a:gd name="connsiteX240" fmla="*/ 451074 w 1343454"/>
              <a:gd name="connsiteY240" fmla="*/ 387169 h 1141283"/>
              <a:gd name="connsiteX241" fmla="*/ 450931 w 1343454"/>
              <a:gd name="connsiteY241" fmla="*/ 384893 h 1141283"/>
              <a:gd name="connsiteX242" fmla="*/ 449562 w 1343454"/>
              <a:gd name="connsiteY242" fmla="*/ 379800 h 1141283"/>
              <a:gd name="connsiteX243" fmla="*/ 441312 w 1343454"/>
              <a:gd name="connsiteY243" fmla="*/ 361454 h 1141283"/>
              <a:gd name="connsiteX244" fmla="*/ 399488 w 1343454"/>
              <a:gd name="connsiteY244" fmla="*/ 302023 h 1141283"/>
              <a:gd name="connsiteX245" fmla="*/ 380080 w 1343454"/>
              <a:gd name="connsiteY245" fmla="*/ 274443 h 1141283"/>
              <a:gd name="connsiteX246" fmla="*/ 372391 w 1343454"/>
              <a:gd name="connsiteY246" fmla="*/ 269819 h 1141283"/>
              <a:gd name="connsiteX247" fmla="*/ 360561 w 1343454"/>
              <a:gd name="connsiteY247" fmla="*/ 264243 h 1141283"/>
              <a:gd name="connsiteX248" fmla="*/ 352872 w 1343454"/>
              <a:gd name="connsiteY248" fmla="*/ 256658 h 1141283"/>
              <a:gd name="connsiteX249" fmla="*/ 350628 w 1343454"/>
              <a:gd name="connsiteY249" fmla="*/ 253828 h 1141283"/>
              <a:gd name="connsiteX250" fmla="*/ 336248 w 1343454"/>
              <a:gd name="connsiteY250" fmla="*/ 216459 h 1141283"/>
              <a:gd name="connsiteX251" fmla="*/ 331188 w 1343454"/>
              <a:gd name="connsiteY251" fmla="*/ 191781 h 1141283"/>
              <a:gd name="connsiteX252" fmla="*/ 325501 w 1343454"/>
              <a:gd name="connsiteY252" fmla="*/ 179919 h 1141283"/>
              <a:gd name="connsiteX253" fmla="*/ 324744 w 1343454"/>
              <a:gd name="connsiteY253" fmla="*/ 178888 h 1141283"/>
              <a:gd name="connsiteX254" fmla="*/ 310051 w 1343454"/>
              <a:gd name="connsiteY254" fmla="*/ 161508 h 1141283"/>
              <a:gd name="connsiteX255" fmla="*/ 296264 w 1343454"/>
              <a:gd name="connsiteY255" fmla="*/ 146137 h 1141283"/>
              <a:gd name="connsiteX256" fmla="*/ 296056 w 1343454"/>
              <a:gd name="connsiteY256" fmla="*/ 144826 h 1141283"/>
              <a:gd name="connsiteX257" fmla="*/ 298579 w 1343454"/>
              <a:gd name="connsiteY257" fmla="*/ 121243 h 1141283"/>
              <a:gd name="connsiteX258" fmla="*/ 308264 w 1343454"/>
              <a:gd name="connsiteY258" fmla="*/ 99318 h 1141283"/>
              <a:gd name="connsiteX259" fmla="*/ 320192 w 1343454"/>
              <a:gd name="connsiteY259" fmla="*/ 99533 h 1141283"/>
              <a:gd name="connsiteX260" fmla="*/ 324679 w 1343454"/>
              <a:gd name="connsiteY260" fmla="*/ 100081 h 1141283"/>
              <a:gd name="connsiteX261" fmla="*/ 327366 w 1343454"/>
              <a:gd name="connsiteY261" fmla="*/ 101313 h 1141283"/>
              <a:gd name="connsiteX262" fmla="*/ 335192 w 1343454"/>
              <a:gd name="connsiteY262" fmla="*/ 106694 h 1141283"/>
              <a:gd name="connsiteX263" fmla="*/ 370669 w 1343454"/>
              <a:gd name="connsiteY263" fmla="*/ 104835 h 1141283"/>
              <a:gd name="connsiteX264" fmla="*/ 375254 w 1343454"/>
              <a:gd name="connsiteY264" fmla="*/ 104079 h 1141283"/>
              <a:gd name="connsiteX265" fmla="*/ 380217 w 1343454"/>
              <a:gd name="connsiteY265" fmla="*/ 103524 h 1141283"/>
              <a:gd name="connsiteX266" fmla="*/ 383693 w 1343454"/>
              <a:gd name="connsiteY266" fmla="*/ 103733 h 1141283"/>
              <a:gd name="connsiteX267" fmla="*/ 410275 w 1343454"/>
              <a:gd name="connsiteY267" fmla="*/ 105520 h 1141283"/>
              <a:gd name="connsiteX268" fmla="*/ 427936 w 1343454"/>
              <a:gd name="connsiteY268" fmla="*/ 107033 h 1141283"/>
              <a:gd name="connsiteX269" fmla="*/ 431620 w 1343454"/>
              <a:gd name="connsiteY269" fmla="*/ 108135 h 1141283"/>
              <a:gd name="connsiteX270" fmla="*/ 433277 w 1343454"/>
              <a:gd name="connsiteY270" fmla="*/ 108826 h 1141283"/>
              <a:gd name="connsiteX271" fmla="*/ 453514 w 1343454"/>
              <a:gd name="connsiteY271" fmla="*/ 118204 h 1141283"/>
              <a:gd name="connsiteX272" fmla="*/ 459272 w 1343454"/>
              <a:gd name="connsiteY272" fmla="*/ 122346 h 1141283"/>
              <a:gd name="connsiteX273" fmla="*/ 459037 w 1343454"/>
              <a:gd name="connsiteY273" fmla="*/ 123722 h 1141283"/>
              <a:gd name="connsiteX274" fmla="*/ 461900 w 1343454"/>
              <a:gd name="connsiteY274" fmla="*/ 125450 h 1141283"/>
              <a:gd name="connsiteX275" fmla="*/ 466452 w 1343454"/>
              <a:gd name="connsiteY275" fmla="*/ 128072 h 1141283"/>
              <a:gd name="connsiteX276" fmla="*/ 472211 w 1343454"/>
              <a:gd name="connsiteY276" fmla="*/ 128691 h 1141283"/>
              <a:gd name="connsiteX277" fmla="*/ 482959 w 1343454"/>
              <a:gd name="connsiteY277" fmla="*/ 129448 h 1141283"/>
              <a:gd name="connsiteX278" fmla="*/ 491482 w 1343454"/>
              <a:gd name="connsiteY278" fmla="*/ 127165 h 1141283"/>
              <a:gd name="connsiteX279" fmla="*/ 500332 w 1343454"/>
              <a:gd name="connsiteY279" fmla="*/ 127237 h 1141283"/>
              <a:gd name="connsiteX280" fmla="*/ 502954 w 1343454"/>
              <a:gd name="connsiteY280" fmla="*/ 127726 h 1141283"/>
              <a:gd name="connsiteX281" fmla="*/ 507676 w 1343454"/>
              <a:gd name="connsiteY281" fmla="*/ 129304 h 1141283"/>
              <a:gd name="connsiteX282" fmla="*/ 526914 w 1343454"/>
              <a:gd name="connsiteY282" fmla="*/ 137313 h 1141283"/>
              <a:gd name="connsiteX283" fmla="*/ 540505 w 1343454"/>
              <a:gd name="connsiteY283" fmla="*/ 143587 h 1141283"/>
              <a:gd name="connsiteX284" fmla="*/ 542286 w 1343454"/>
              <a:gd name="connsiteY284" fmla="*/ 147721 h 1141283"/>
              <a:gd name="connsiteX285" fmla="*/ 539879 w 1343454"/>
              <a:gd name="connsiteY285" fmla="*/ 150832 h 1141283"/>
              <a:gd name="connsiteX286" fmla="*/ 538503 w 1343454"/>
              <a:gd name="connsiteY286" fmla="*/ 153382 h 1141283"/>
              <a:gd name="connsiteX287" fmla="*/ 538706 w 1343454"/>
              <a:gd name="connsiteY287" fmla="*/ 156141 h 1141283"/>
              <a:gd name="connsiteX288" fmla="*/ 539664 w 1343454"/>
              <a:gd name="connsiteY288" fmla="*/ 159036 h 1141283"/>
              <a:gd name="connsiteX289" fmla="*/ 544086 w 1343454"/>
              <a:gd name="connsiteY289" fmla="*/ 170619 h 1141283"/>
              <a:gd name="connsiteX290" fmla="*/ 574764 w 1343454"/>
              <a:gd name="connsiteY290" fmla="*/ 173651 h 1141283"/>
              <a:gd name="connsiteX291" fmla="*/ 581357 w 1343454"/>
              <a:gd name="connsiteY291" fmla="*/ 173025 h 1141283"/>
              <a:gd name="connsiteX292" fmla="*/ 590878 w 1343454"/>
              <a:gd name="connsiteY292" fmla="*/ 164612 h 1141283"/>
              <a:gd name="connsiteX293" fmla="*/ 592046 w 1343454"/>
              <a:gd name="connsiteY293" fmla="*/ 163438 h 1141283"/>
              <a:gd name="connsiteX294" fmla="*/ 592529 w 1343454"/>
              <a:gd name="connsiteY294" fmla="*/ 159304 h 1141283"/>
              <a:gd name="connsiteX295" fmla="*/ 609550 w 1343454"/>
              <a:gd name="connsiteY295" fmla="*/ 155991 h 1141283"/>
              <a:gd name="connsiteX296" fmla="*/ 616698 w 1343454"/>
              <a:gd name="connsiteY296" fmla="*/ 159095 h 1141283"/>
              <a:gd name="connsiteX297" fmla="*/ 625561 w 1343454"/>
              <a:gd name="connsiteY297" fmla="*/ 155515 h 1141283"/>
              <a:gd name="connsiteX298" fmla="*/ 634280 w 1343454"/>
              <a:gd name="connsiteY298" fmla="*/ 153095 h 1141283"/>
              <a:gd name="connsiteX299" fmla="*/ 640306 w 1343454"/>
              <a:gd name="connsiteY299" fmla="*/ 150265 h 1141283"/>
              <a:gd name="connsiteX300" fmla="*/ 673827 w 1343454"/>
              <a:gd name="connsiteY300" fmla="*/ 120415 h 1141283"/>
              <a:gd name="connsiteX301" fmla="*/ 676899 w 1343454"/>
              <a:gd name="connsiteY301" fmla="*/ 119789 h 1141283"/>
              <a:gd name="connsiteX302" fmla="*/ 690959 w 1343454"/>
              <a:gd name="connsiteY302" fmla="*/ 124824 h 1141283"/>
              <a:gd name="connsiteX303" fmla="*/ 688305 w 1343454"/>
              <a:gd name="connsiteY303" fmla="*/ 129096 h 1141283"/>
              <a:gd name="connsiteX304" fmla="*/ 681588 w 1343454"/>
              <a:gd name="connsiteY304" fmla="*/ 141441 h 1141283"/>
              <a:gd name="connsiteX305" fmla="*/ 709513 w 1343454"/>
              <a:gd name="connsiteY305" fmla="*/ 152893 h 1141283"/>
              <a:gd name="connsiteX306" fmla="*/ 731132 w 1343454"/>
              <a:gd name="connsiteY306" fmla="*/ 161717 h 1141283"/>
              <a:gd name="connsiteX307" fmla="*/ 769636 w 1343454"/>
              <a:gd name="connsiteY307" fmla="*/ 205301 h 1141283"/>
              <a:gd name="connsiteX308" fmla="*/ 776230 w 1343454"/>
              <a:gd name="connsiteY308" fmla="*/ 208816 h 1141283"/>
              <a:gd name="connsiteX309" fmla="*/ 782086 w 1343454"/>
              <a:gd name="connsiteY309" fmla="*/ 210466 h 1141283"/>
              <a:gd name="connsiteX310" fmla="*/ 785438 w 1343454"/>
              <a:gd name="connsiteY310" fmla="*/ 210811 h 1141283"/>
              <a:gd name="connsiteX311" fmla="*/ 786058 w 1343454"/>
              <a:gd name="connsiteY311" fmla="*/ 210811 h 1141283"/>
              <a:gd name="connsiteX312" fmla="*/ 786742 w 1343454"/>
              <a:gd name="connsiteY312" fmla="*/ 210055 h 1141283"/>
              <a:gd name="connsiteX313" fmla="*/ 797262 w 1343454"/>
              <a:gd name="connsiteY313" fmla="*/ 187366 h 1141283"/>
              <a:gd name="connsiteX314" fmla="*/ 796701 w 1343454"/>
              <a:gd name="connsiteY314" fmla="*/ 185990 h 1141283"/>
              <a:gd name="connsiteX315" fmla="*/ 797875 w 1343454"/>
              <a:gd name="connsiteY315" fmla="*/ 182749 h 1141283"/>
              <a:gd name="connsiteX316" fmla="*/ 799023 w 1343454"/>
              <a:gd name="connsiteY316" fmla="*/ 180747 h 1141283"/>
              <a:gd name="connsiteX317" fmla="*/ 799707 w 1343454"/>
              <a:gd name="connsiteY317" fmla="*/ 180199 h 1141283"/>
              <a:gd name="connsiteX318" fmla="*/ 806601 w 1343454"/>
              <a:gd name="connsiteY318" fmla="*/ 184471 h 1141283"/>
              <a:gd name="connsiteX319" fmla="*/ 817909 w 1343454"/>
              <a:gd name="connsiteY319" fmla="*/ 192127 h 1141283"/>
              <a:gd name="connsiteX320" fmla="*/ 824900 w 1343454"/>
              <a:gd name="connsiteY320" fmla="*/ 204948 h 1141283"/>
              <a:gd name="connsiteX321" fmla="*/ 846937 w 1343454"/>
              <a:gd name="connsiteY321" fmla="*/ 274045 h 1141283"/>
              <a:gd name="connsiteX322" fmla="*/ 846526 w 1343454"/>
              <a:gd name="connsiteY322" fmla="*/ 288171 h 1141283"/>
              <a:gd name="connsiteX323" fmla="*/ 845424 w 1343454"/>
              <a:gd name="connsiteY323" fmla="*/ 307964 h 1141283"/>
              <a:gd name="connsiteX324" fmla="*/ 845261 w 1343454"/>
              <a:gd name="connsiteY324" fmla="*/ 343063 h 1141283"/>
              <a:gd name="connsiteX325" fmla="*/ 844974 w 1343454"/>
              <a:gd name="connsiteY325" fmla="*/ 345952 h 1141283"/>
              <a:gd name="connsiteX326" fmla="*/ 834050 w 1343454"/>
              <a:gd name="connsiteY326" fmla="*/ 364715 h 1141283"/>
              <a:gd name="connsiteX327" fmla="*/ 832811 w 1343454"/>
              <a:gd name="connsiteY327" fmla="*/ 366430 h 1141283"/>
              <a:gd name="connsiteX328" fmla="*/ 828702 w 1343454"/>
              <a:gd name="connsiteY328" fmla="*/ 371191 h 1141283"/>
              <a:gd name="connsiteX329" fmla="*/ 821914 w 1343454"/>
              <a:gd name="connsiteY329" fmla="*/ 376911 h 1141283"/>
              <a:gd name="connsiteX330" fmla="*/ 811472 w 1343454"/>
              <a:gd name="connsiteY330" fmla="*/ 382982 h 1141283"/>
              <a:gd name="connsiteX331" fmla="*/ 794640 w 1343454"/>
              <a:gd name="connsiteY331" fmla="*/ 391604 h 1141283"/>
              <a:gd name="connsiteX332" fmla="*/ 783188 w 1343454"/>
              <a:gd name="connsiteY332" fmla="*/ 397252 h 1141283"/>
              <a:gd name="connsiteX333" fmla="*/ 780501 w 1343454"/>
              <a:gd name="connsiteY333" fmla="*/ 397878 h 1141283"/>
              <a:gd name="connsiteX334" fmla="*/ 778929 w 1343454"/>
              <a:gd name="connsiteY334" fmla="*/ 396775 h 1141283"/>
              <a:gd name="connsiteX335" fmla="*/ 777736 w 1343454"/>
              <a:gd name="connsiteY335" fmla="*/ 395191 h 1141283"/>
              <a:gd name="connsiteX336" fmla="*/ 773712 w 1343454"/>
              <a:gd name="connsiteY336" fmla="*/ 395054 h 1141283"/>
              <a:gd name="connsiteX337" fmla="*/ 771580 w 1343454"/>
              <a:gd name="connsiteY337" fmla="*/ 395536 h 1141283"/>
              <a:gd name="connsiteX338" fmla="*/ 769845 w 1343454"/>
              <a:gd name="connsiteY338" fmla="*/ 396495 h 1141283"/>
              <a:gd name="connsiteX339" fmla="*/ 769088 w 1343454"/>
              <a:gd name="connsiteY339" fmla="*/ 397395 h 1141283"/>
              <a:gd name="connsiteX340" fmla="*/ 773712 w 1343454"/>
              <a:gd name="connsiteY340" fmla="*/ 406564 h 1141283"/>
              <a:gd name="connsiteX341" fmla="*/ 775499 w 1343454"/>
              <a:gd name="connsiteY341" fmla="*/ 409597 h 1141283"/>
              <a:gd name="connsiteX342" fmla="*/ 777879 w 1343454"/>
              <a:gd name="connsiteY342" fmla="*/ 412219 h 1141283"/>
              <a:gd name="connsiteX343" fmla="*/ 781049 w 1343454"/>
              <a:gd name="connsiteY343" fmla="*/ 414149 h 1141283"/>
              <a:gd name="connsiteX344" fmla="*/ 782843 w 1343454"/>
              <a:gd name="connsiteY344" fmla="*/ 414625 h 1141283"/>
              <a:gd name="connsiteX345" fmla="*/ 795873 w 1343454"/>
              <a:gd name="connsiteY345" fmla="*/ 412630 h 1141283"/>
              <a:gd name="connsiteX346" fmla="*/ 800320 w 1343454"/>
              <a:gd name="connsiteY346" fmla="*/ 411664 h 1141283"/>
              <a:gd name="connsiteX347" fmla="*/ 802323 w 1343454"/>
              <a:gd name="connsiteY347" fmla="*/ 410490 h 1141283"/>
              <a:gd name="connsiteX348" fmla="*/ 814674 w 1343454"/>
              <a:gd name="connsiteY348" fmla="*/ 405045 h 1141283"/>
              <a:gd name="connsiteX349" fmla="*/ 814674 w 1343454"/>
              <a:gd name="connsiteY349" fmla="*/ 404569 h 1141283"/>
              <a:gd name="connsiteX350" fmla="*/ 819637 w 1343454"/>
              <a:gd name="connsiteY350" fmla="*/ 402906 h 1141283"/>
              <a:gd name="connsiteX351" fmla="*/ 852950 w 1343454"/>
              <a:gd name="connsiteY351" fmla="*/ 394976 h 1141283"/>
              <a:gd name="connsiteX352" fmla="*/ 877902 w 1343454"/>
              <a:gd name="connsiteY352" fmla="*/ 390084 h 1141283"/>
              <a:gd name="connsiteX353" fmla="*/ 880243 w 1343454"/>
              <a:gd name="connsiteY353" fmla="*/ 389673 h 1141283"/>
              <a:gd name="connsiteX354" fmla="*/ 883628 w 1343454"/>
              <a:gd name="connsiteY354" fmla="*/ 389595 h 1141283"/>
              <a:gd name="connsiteX355" fmla="*/ 886699 w 1343454"/>
              <a:gd name="connsiteY355" fmla="*/ 390156 h 1141283"/>
              <a:gd name="connsiteX356" fmla="*/ 896384 w 1343454"/>
              <a:gd name="connsiteY356" fmla="*/ 396495 h 1141283"/>
              <a:gd name="connsiteX357" fmla="*/ 900760 w 1343454"/>
              <a:gd name="connsiteY357" fmla="*/ 400010 h 1141283"/>
              <a:gd name="connsiteX358" fmla="*/ 910040 w 1343454"/>
              <a:gd name="connsiteY358" fmla="*/ 409186 h 1141283"/>
              <a:gd name="connsiteX359" fmla="*/ 907040 w 1343454"/>
              <a:gd name="connsiteY359" fmla="*/ 414351 h 1141283"/>
              <a:gd name="connsiteX360" fmla="*/ 900212 w 1343454"/>
              <a:gd name="connsiteY360" fmla="*/ 424629 h 1141283"/>
              <a:gd name="connsiteX361" fmla="*/ 901386 w 1343454"/>
              <a:gd name="connsiteY361" fmla="*/ 428555 h 1141283"/>
              <a:gd name="connsiteX362" fmla="*/ 906284 w 1343454"/>
              <a:gd name="connsiteY362" fmla="*/ 453109 h 1141283"/>
              <a:gd name="connsiteX363" fmla="*/ 898184 w 1343454"/>
              <a:gd name="connsiteY363" fmla="*/ 459937 h 1141283"/>
              <a:gd name="connsiteX364" fmla="*/ 894525 w 1343454"/>
              <a:gd name="connsiteY364" fmla="*/ 467313 h 1141283"/>
              <a:gd name="connsiteX365" fmla="*/ 893697 w 1343454"/>
              <a:gd name="connsiteY365" fmla="*/ 471311 h 1141283"/>
              <a:gd name="connsiteX366" fmla="*/ 902488 w 1343454"/>
              <a:gd name="connsiteY366" fmla="*/ 482900 h 1141283"/>
              <a:gd name="connsiteX367" fmla="*/ 904692 w 1343454"/>
              <a:gd name="connsiteY367" fmla="*/ 474891 h 1141283"/>
              <a:gd name="connsiteX368" fmla="*/ 919797 w 1343454"/>
              <a:gd name="connsiteY368" fmla="*/ 441866 h 1141283"/>
              <a:gd name="connsiteX369" fmla="*/ 922790 w 1343454"/>
              <a:gd name="connsiteY369" fmla="*/ 438560 h 1141283"/>
              <a:gd name="connsiteX370" fmla="*/ 952548 w 1343454"/>
              <a:gd name="connsiteY370" fmla="*/ 423873 h 1141283"/>
              <a:gd name="connsiteX371" fmla="*/ 959265 w 1343454"/>
              <a:gd name="connsiteY371" fmla="*/ 422562 h 1141283"/>
              <a:gd name="connsiteX372" fmla="*/ 962891 w 1343454"/>
              <a:gd name="connsiteY372" fmla="*/ 422425 h 1141283"/>
              <a:gd name="connsiteX373" fmla="*/ 966961 w 1343454"/>
              <a:gd name="connsiteY373" fmla="*/ 423116 h 1141283"/>
              <a:gd name="connsiteX374" fmla="*/ 974709 w 1343454"/>
              <a:gd name="connsiteY374" fmla="*/ 425249 h 1141283"/>
              <a:gd name="connsiteX375" fmla="*/ 985815 w 1343454"/>
              <a:gd name="connsiteY375" fmla="*/ 428418 h 1141283"/>
              <a:gd name="connsiteX376" fmla="*/ 1066918 w 1343454"/>
              <a:gd name="connsiteY376" fmla="*/ 468898 h 1141283"/>
              <a:gd name="connsiteX377" fmla="*/ 1071646 w 1343454"/>
              <a:gd name="connsiteY377" fmla="*/ 471578 h 1141283"/>
              <a:gd name="connsiteX378" fmla="*/ 1081331 w 1343454"/>
              <a:gd name="connsiteY378" fmla="*/ 477787 h 1141283"/>
              <a:gd name="connsiteX379" fmla="*/ 1083743 w 1343454"/>
              <a:gd name="connsiteY379" fmla="*/ 479920 h 1141283"/>
              <a:gd name="connsiteX380" fmla="*/ 1086874 w 1343454"/>
              <a:gd name="connsiteY380" fmla="*/ 484674 h 1141283"/>
              <a:gd name="connsiteX381" fmla="*/ 1088393 w 1343454"/>
              <a:gd name="connsiteY381" fmla="*/ 488052 h 1141283"/>
              <a:gd name="connsiteX382" fmla="*/ 1087976 w 1343454"/>
              <a:gd name="connsiteY382" fmla="*/ 488404 h 1141283"/>
              <a:gd name="connsiteX383" fmla="*/ 1088733 w 1343454"/>
              <a:gd name="connsiteY383" fmla="*/ 490269 h 1141283"/>
              <a:gd name="connsiteX384" fmla="*/ 1102043 w 1343454"/>
              <a:gd name="connsiteY384" fmla="*/ 504604 h 1141283"/>
              <a:gd name="connsiteX385" fmla="*/ 1104802 w 1343454"/>
              <a:gd name="connsiteY385" fmla="*/ 506880 h 1141283"/>
              <a:gd name="connsiteX386" fmla="*/ 1106387 w 1343454"/>
              <a:gd name="connsiteY386" fmla="*/ 507780 h 1141283"/>
              <a:gd name="connsiteX387" fmla="*/ 1110078 w 1343454"/>
              <a:gd name="connsiteY387" fmla="*/ 508817 h 1141283"/>
              <a:gd name="connsiteX388" fmla="*/ 1114134 w 1343454"/>
              <a:gd name="connsiteY388" fmla="*/ 508745 h 1141283"/>
              <a:gd name="connsiteX389" fmla="*/ 1131554 w 1343454"/>
              <a:gd name="connsiteY389" fmla="*/ 507917 h 1141283"/>
              <a:gd name="connsiteX390" fmla="*/ 1134110 w 1343454"/>
              <a:gd name="connsiteY390" fmla="*/ 507571 h 1141283"/>
              <a:gd name="connsiteX391" fmla="*/ 1137625 w 1343454"/>
              <a:gd name="connsiteY391" fmla="*/ 506469 h 1141283"/>
              <a:gd name="connsiteX392" fmla="*/ 1142490 w 1343454"/>
              <a:gd name="connsiteY392" fmla="*/ 504467 h 1141283"/>
              <a:gd name="connsiteX393" fmla="*/ 1145940 w 1343454"/>
              <a:gd name="connsiteY393" fmla="*/ 502400 h 1141283"/>
              <a:gd name="connsiteX394" fmla="*/ 1158064 w 1343454"/>
              <a:gd name="connsiteY394" fmla="*/ 492604 h 1141283"/>
              <a:gd name="connsiteX395" fmla="*/ 1162792 w 1343454"/>
              <a:gd name="connsiteY395" fmla="*/ 487785 h 1141283"/>
              <a:gd name="connsiteX396" fmla="*/ 1170272 w 1343454"/>
              <a:gd name="connsiteY396" fmla="*/ 478889 h 1141283"/>
              <a:gd name="connsiteX397" fmla="*/ 1181757 w 1343454"/>
              <a:gd name="connsiteY397" fmla="*/ 468748 h 1141283"/>
              <a:gd name="connsiteX398" fmla="*/ 1198172 w 1343454"/>
              <a:gd name="connsiteY398" fmla="*/ 456129 h 1141283"/>
              <a:gd name="connsiteX399" fmla="*/ 1205920 w 1343454"/>
              <a:gd name="connsiteY399" fmla="*/ 454127 h 1141283"/>
              <a:gd name="connsiteX400" fmla="*/ 1259129 w 1343454"/>
              <a:gd name="connsiteY400" fmla="*/ 451714 h 1141283"/>
              <a:gd name="connsiteX401" fmla="*/ 1257473 w 1343454"/>
              <a:gd name="connsiteY401" fmla="*/ 475022 h 1141283"/>
              <a:gd name="connsiteX402" fmla="*/ 1254473 w 1343454"/>
              <a:gd name="connsiteY402" fmla="*/ 480259 h 1141283"/>
              <a:gd name="connsiteX403" fmla="*/ 1254056 w 1343454"/>
              <a:gd name="connsiteY403" fmla="*/ 482326 h 1141283"/>
              <a:gd name="connsiteX404" fmla="*/ 1255014 w 1343454"/>
              <a:gd name="connsiteY404" fmla="*/ 497424 h 1141283"/>
              <a:gd name="connsiteX405" fmla="*/ 1258986 w 1343454"/>
              <a:gd name="connsiteY405" fmla="*/ 541216 h 1141283"/>
              <a:gd name="connsiteX406" fmla="*/ 1263838 w 1343454"/>
              <a:gd name="connsiteY406" fmla="*/ 578168 h 1141283"/>
              <a:gd name="connsiteX407" fmla="*/ 1263636 w 1343454"/>
              <a:gd name="connsiteY407" fmla="*/ 578853 h 1141283"/>
              <a:gd name="connsiteX408" fmla="*/ 1263088 w 1343454"/>
              <a:gd name="connsiteY408" fmla="*/ 579335 h 1141283"/>
              <a:gd name="connsiteX409" fmla="*/ 1246086 w 1343454"/>
              <a:gd name="connsiteY409" fmla="*/ 593194 h 1141283"/>
              <a:gd name="connsiteX410" fmla="*/ 1241821 w 1343454"/>
              <a:gd name="connsiteY410" fmla="*/ 596226 h 1141283"/>
              <a:gd name="connsiteX411" fmla="*/ 1220763 w 1343454"/>
              <a:gd name="connsiteY411" fmla="*/ 610991 h 1141283"/>
              <a:gd name="connsiteX412" fmla="*/ 1201374 w 1343454"/>
              <a:gd name="connsiteY412" fmla="*/ 628841 h 1141283"/>
              <a:gd name="connsiteX413" fmla="*/ 1184300 w 1343454"/>
              <a:gd name="connsiteY413" fmla="*/ 650290 h 1141283"/>
              <a:gd name="connsiteX414" fmla="*/ 1181418 w 1343454"/>
              <a:gd name="connsiteY414" fmla="*/ 652703 h 1141283"/>
              <a:gd name="connsiteX415" fmla="*/ 1178170 w 1343454"/>
              <a:gd name="connsiteY415" fmla="*/ 654706 h 1141283"/>
              <a:gd name="connsiteX416" fmla="*/ 1174903 w 1343454"/>
              <a:gd name="connsiteY416" fmla="*/ 655938 h 1141283"/>
              <a:gd name="connsiteX417" fmla="*/ 1160346 w 1343454"/>
              <a:gd name="connsiteY417" fmla="*/ 653323 h 1141283"/>
              <a:gd name="connsiteX418" fmla="*/ 1158286 w 1343454"/>
              <a:gd name="connsiteY418" fmla="*/ 652769 h 1141283"/>
              <a:gd name="connsiteX419" fmla="*/ 1155188 w 1343454"/>
              <a:gd name="connsiteY419" fmla="*/ 650564 h 1141283"/>
              <a:gd name="connsiteX420" fmla="*/ 1134599 w 1343454"/>
              <a:gd name="connsiteY420" fmla="*/ 672484 h 1141283"/>
              <a:gd name="connsiteX421" fmla="*/ 1132871 w 1343454"/>
              <a:gd name="connsiteY421" fmla="*/ 674284 h 1141283"/>
              <a:gd name="connsiteX422" fmla="*/ 1131769 w 1343454"/>
              <a:gd name="connsiteY422" fmla="*/ 676560 h 1141283"/>
              <a:gd name="connsiteX423" fmla="*/ 1130628 w 1343454"/>
              <a:gd name="connsiteY423" fmla="*/ 680492 h 1141283"/>
              <a:gd name="connsiteX424" fmla="*/ 1130217 w 1343454"/>
              <a:gd name="connsiteY424" fmla="*/ 683596 h 1141283"/>
              <a:gd name="connsiteX425" fmla="*/ 1130288 w 1343454"/>
              <a:gd name="connsiteY425" fmla="*/ 685455 h 1141283"/>
              <a:gd name="connsiteX426" fmla="*/ 1130973 w 1343454"/>
              <a:gd name="connsiteY426" fmla="*/ 688768 h 1141283"/>
              <a:gd name="connsiteX427" fmla="*/ 1135493 w 1343454"/>
              <a:gd name="connsiteY427" fmla="*/ 699666 h 1141283"/>
              <a:gd name="connsiteX428" fmla="*/ 1139321 w 1343454"/>
              <a:gd name="connsiteY428" fmla="*/ 706833 h 1141283"/>
              <a:gd name="connsiteX429" fmla="*/ 1141806 w 1343454"/>
              <a:gd name="connsiteY429" fmla="*/ 710765 h 1141283"/>
              <a:gd name="connsiteX430" fmla="*/ 1144564 w 1343454"/>
              <a:gd name="connsiteY430" fmla="*/ 714281 h 1141283"/>
              <a:gd name="connsiteX431" fmla="*/ 1146077 w 1343454"/>
              <a:gd name="connsiteY431" fmla="*/ 715735 h 1141283"/>
              <a:gd name="connsiteX432" fmla="*/ 1149494 w 1343454"/>
              <a:gd name="connsiteY432" fmla="*/ 717874 h 1141283"/>
              <a:gd name="connsiteX433" fmla="*/ 1152449 w 1343454"/>
              <a:gd name="connsiteY433" fmla="*/ 718357 h 1141283"/>
              <a:gd name="connsiteX434" fmla="*/ 1164801 w 1343454"/>
              <a:gd name="connsiteY434" fmla="*/ 718357 h 1141283"/>
              <a:gd name="connsiteX435" fmla="*/ 1166314 w 1343454"/>
              <a:gd name="connsiteY435" fmla="*/ 718148 h 1141283"/>
              <a:gd name="connsiteX436" fmla="*/ 1172066 w 1343454"/>
              <a:gd name="connsiteY436" fmla="*/ 716700 h 1141283"/>
              <a:gd name="connsiteX437" fmla="*/ 1174140 w 1343454"/>
              <a:gd name="connsiteY437" fmla="*/ 716974 h 1141283"/>
              <a:gd name="connsiteX438" fmla="*/ 1177512 w 1343454"/>
              <a:gd name="connsiteY438" fmla="*/ 718559 h 1141283"/>
              <a:gd name="connsiteX439" fmla="*/ 1180172 w 1343454"/>
              <a:gd name="connsiteY439" fmla="*/ 720763 h 1141283"/>
              <a:gd name="connsiteX440" fmla="*/ 1182233 w 1343454"/>
              <a:gd name="connsiteY440" fmla="*/ 723450 h 1141283"/>
              <a:gd name="connsiteX441" fmla="*/ 1183544 w 1343454"/>
              <a:gd name="connsiteY441" fmla="*/ 726835 h 1141283"/>
              <a:gd name="connsiteX442" fmla="*/ 1183616 w 1343454"/>
              <a:gd name="connsiteY442" fmla="*/ 728080 h 1141283"/>
              <a:gd name="connsiteX443" fmla="*/ 1182722 w 1343454"/>
              <a:gd name="connsiteY443" fmla="*/ 734902 h 1141283"/>
              <a:gd name="connsiteX444" fmla="*/ 1183544 w 1343454"/>
              <a:gd name="connsiteY444" fmla="*/ 740074 h 1141283"/>
              <a:gd name="connsiteX445" fmla="*/ 1186955 w 1343454"/>
              <a:gd name="connsiteY445" fmla="*/ 741528 h 1141283"/>
              <a:gd name="connsiteX446" fmla="*/ 1188950 w 1343454"/>
              <a:gd name="connsiteY446" fmla="*/ 741795 h 1141283"/>
              <a:gd name="connsiteX447" fmla="*/ 1191650 w 1343454"/>
              <a:gd name="connsiteY447" fmla="*/ 741939 h 1141283"/>
              <a:gd name="connsiteX448" fmla="*/ 189388 w 1343454"/>
              <a:gd name="connsiteY448" fmla="*/ 65308 h 1141283"/>
              <a:gd name="connsiteX449" fmla="*/ 182116 w 1343454"/>
              <a:gd name="connsiteY449" fmla="*/ 83992 h 1141283"/>
              <a:gd name="connsiteX450" fmla="*/ 176162 w 1343454"/>
              <a:gd name="connsiteY450" fmla="*/ 100889 h 1141283"/>
              <a:gd name="connsiteX451" fmla="*/ 174225 w 1343454"/>
              <a:gd name="connsiteY451" fmla="*/ 110124 h 1141283"/>
              <a:gd name="connsiteX452" fmla="*/ 172601 w 1343454"/>
              <a:gd name="connsiteY452" fmla="*/ 123363 h 1141283"/>
              <a:gd name="connsiteX453" fmla="*/ 171225 w 1343454"/>
              <a:gd name="connsiteY453" fmla="*/ 138884 h 1141283"/>
              <a:gd name="connsiteX454" fmla="*/ 167084 w 1343454"/>
              <a:gd name="connsiteY454" fmla="*/ 198590 h 1141283"/>
              <a:gd name="connsiteX455" fmla="*/ 167012 w 1343454"/>
              <a:gd name="connsiteY455" fmla="*/ 203214 h 1141283"/>
              <a:gd name="connsiteX456" fmla="*/ 170599 w 1343454"/>
              <a:gd name="connsiteY456" fmla="*/ 211490 h 1141283"/>
              <a:gd name="connsiteX457" fmla="*/ 172666 w 1343454"/>
              <a:gd name="connsiteY457" fmla="*/ 214177 h 1141283"/>
              <a:gd name="connsiteX458" fmla="*/ 173501 w 1343454"/>
              <a:gd name="connsiteY458" fmla="*/ 213896 h 1141283"/>
              <a:gd name="connsiteX459" fmla="*/ 174219 w 1343454"/>
              <a:gd name="connsiteY459" fmla="*/ 212722 h 1141283"/>
              <a:gd name="connsiteX460" fmla="*/ 174356 w 1343454"/>
              <a:gd name="connsiteY460" fmla="*/ 210035 h 1141283"/>
              <a:gd name="connsiteX461" fmla="*/ 175940 w 1343454"/>
              <a:gd name="connsiteY461" fmla="*/ 159082 h 1141283"/>
              <a:gd name="connsiteX462" fmla="*/ 175047 w 1343454"/>
              <a:gd name="connsiteY462" fmla="*/ 157569 h 1141283"/>
              <a:gd name="connsiteX463" fmla="*/ 174140 w 1343454"/>
              <a:gd name="connsiteY463" fmla="*/ 154536 h 1141283"/>
              <a:gd name="connsiteX464" fmla="*/ 174140 w 1343454"/>
              <a:gd name="connsiteY464" fmla="*/ 153434 h 1141283"/>
              <a:gd name="connsiteX465" fmla="*/ 175177 w 1343454"/>
              <a:gd name="connsiteY465" fmla="*/ 143639 h 1141283"/>
              <a:gd name="connsiteX466" fmla="*/ 178008 w 1343454"/>
              <a:gd name="connsiteY466" fmla="*/ 134606 h 1141283"/>
              <a:gd name="connsiteX467" fmla="*/ 179664 w 1343454"/>
              <a:gd name="connsiteY467" fmla="*/ 132467 h 1141283"/>
              <a:gd name="connsiteX468" fmla="*/ 193529 w 1343454"/>
              <a:gd name="connsiteY468" fmla="*/ 123441 h 1141283"/>
              <a:gd name="connsiteX469" fmla="*/ 197481 w 1343454"/>
              <a:gd name="connsiteY469" fmla="*/ 126885 h 1141283"/>
              <a:gd name="connsiteX470" fmla="*/ 198244 w 1343454"/>
              <a:gd name="connsiteY470" fmla="*/ 127915 h 1141283"/>
              <a:gd name="connsiteX471" fmla="*/ 207655 w 1343454"/>
              <a:gd name="connsiteY471" fmla="*/ 133217 h 1141283"/>
              <a:gd name="connsiteX472" fmla="*/ 216785 w 1343454"/>
              <a:gd name="connsiteY472" fmla="*/ 139843 h 1141283"/>
              <a:gd name="connsiteX473" fmla="*/ 219824 w 1343454"/>
              <a:gd name="connsiteY473" fmla="*/ 140874 h 1141283"/>
              <a:gd name="connsiteX474" fmla="*/ 221233 w 1343454"/>
              <a:gd name="connsiteY474" fmla="*/ 140874 h 1141283"/>
              <a:gd name="connsiteX475" fmla="*/ 239102 w 1343454"/>
              <a:gd name="connsiteY475" fmla="*/ 131769 h 1141283"/>
              <a:gd name="connsiteX476" fmla="*/ 250509 w 1343454"/>
              <a:gd name="connsiteY476" fmla="*/ 122254 h 1141283"/>
              <a:gd name="connsiteX477" fmla="*/ 249961 w 1343454"/>
              <a:gd name="connsiteY477" fmla="*/ 121772 h 1141283"/>
              <a:gd name="connsiteX478" fmla="*/ 247678 w 1343454"/>
              <a:gd name="connsiteY478" fmla="*/ 121217 h 1141283"/>
              <a:gd name="connsiteX479" fmla="*/ 244228 w 1343454"/>
              <a:gd name="connsiteY479" fmla="*/ 120872 h 1141283"/>
              <a:gd name="connsiteX480" fmla="*/ 230168 w 1343454"/>
              <a:gd name="connsiteY480" fmla="*/ 121426 h 1141283"/>
              <a:gd name="connsiteX481" fmla="*/ 226685 w 1343454"/>
              <a:gd name="connsiteY481" fmla="*/ 120872 h 1141283"/>
              <a:gd name="connsiteX482" fmla="*/ 224892 w 1343454"/>
              <a:gd name="connsiteY482" fmla="*/ 120252 h 1141283"/>
              <a:gd name="connsiteX483" fmla="*/ 212866 w 1343454"/>
              <a:gd name="connsiteY483" fmla="*/ 109505 h 1141283"/>
              <a:gd name="connsiteX484" fmla="*/ 212585 w 1343454"/>
              <a:gd name="connsiteY484" fmla="*/ 109224 h 1141283"/>
              <a:gd name="connsiteX485" fmla="*/ 201903 w 1343454"/>
              <a:gd name="connsiteY485" fmla="*/ 98261 h 1141283"/>
              <a:gd name="connsiteX486" fmla="*/ 199216 w 1343454"/>
              <a:gd name="connsiteY486" fmla="*/ 59451 h 1141283"/>
              <a:gd name="connsiteX487" fmla="*/ 206631 w 1343454"/>
              <a:gd name="connsiteY487" fmla="*/ 44693 h 1141283"/>
              <a:gd name="connsiteX488" fmla="*/ 209937 w 1343454"/>
              <a:gd name="connsiteY488" fmla="*/ 40480 h 1141283"/>
              <a:gd name="connsiteX489" fmla="*/ 216179 w 1343454"/>
              <a:gd name="connsiteY489" fmla="*/ 35517 h 1141283"/>
              <a:gd name="connsiteX490" fmla="*/ 216798 w 1343454"/>
              <a:gd name="connsiteY490" fmla="*/ 35165 h 1141283"/>
              <a:gd name="connsiteX491" fmla="*/ 224696 w 1343454"/>
              <a:gd name="connsiteY491" fmla="*/ 33306 h 1141283"/>
              <a:gd name="connsiteX492" fmla="*/ 233004 w 1343454"/>
              <a:gd name="connsiteY492" fmla="*/ 28128 h 1141283"/>
              <a:gd name="connsiteX493" fmla="*/ 243204 w 1343454"/>
              <a:gd name="connsiteY493" fmla="*/ 8139 h 1141283"/>
              <a:gd name="connsiteX494" fmla="*/ 243067 w 1343454"/>
              <a:gd name="connsiteY494" fmla="*/ 7591 h 1141283"/>
              <a:gd name="connsiteX495" fmla="*/ 242350 w 1343454"/>
              <a:gd name="connsiteY495" fmla="*/ 6965 h 1141283"/>
              <a:gd name="connsiteX496" fmla="*/ 228524 w 1343454"/>
              <a:gd name="connsiteY496" fmla="*/ 1239 h 1141283"/>
              <a:gd name="connsiteX497" fmla="*/ 224768 w 1343454"/>
              <a:gd name="connsiteY497" fmla="*/ 137 h 1141283"/>
              <a:gd name="connsiteX498" fmla="*/ 222563 w 1343454"/>
              <a:gd name="connsiteY498" fmla="*/ 0 h 1141283"/>
              <a:gd name="connsiteX499" fmla="*/ 221389 w 1343454"/>
              <a:gd name="connsiteY499" fmla="*/ 411 h 1141283"/>
              <a:gd name="connsiteX500" fmla="*/ 218037 w 1343454"/>
              <a:gd name="connsiteY500" fmla="*/ 2550 h 1141283"/>
              <a:gd name="connsiteX501" fmla="*/ 217144 w 1343454"/>
              <a:gd name="connsiteY501" fmla="*/ 3443 h 1141283"/>
              <a:gd name="connsiteX502" fmla="*/ 214385 w 1343454"/>
              <a:gd name="connsiteY502" fmla="*/ 7930 h 1141283"/>
              <a:gd name="connsiteX503" fmla="*/ 201975 w 1343454"/>
              <a:gd name="connsiteY503" fmla="*/ 37160 h 1141283"/>
              <a:gd name="connsiteX504" fmla="*/ 199562 w 1343454"/>
              <a:gd name="connsiteY504" fmla="*/ 43291 h 1141283"/>
              <a:gd name="connsiteX505" fmla="*/ 189388 w 1343454"/>
              <a:gd name="connsiteY505" fmla="*/ 65308 h 1141283"/>
              <a:gd name="connsiteX506" fmla="*/ 244385 w 1343454"/>
              <a:gd name="connsiteY506" fmla="*/ 205216 h 1141283"/>
              <a:gd name="connsiteX507" fmla="*/ 241039 w 1343454"/>
              <a:gd name="connsiteY507" fmla="*/ 205144 h 1141283"/>
              <a:gd name="connsiteX508" fmla="*/ 228381 w 1343454"/>
              <a:gd name="connsiteY508" fmla="*/ 207557 h 1141283"/>
              <a:gd name="connsiteX509" fmla="*/ 224696 w 1343454"/>
              <a:gd name="connsiteY509" fmla="*/ 208927 h 1141283"/>
              <a:gd name="connsiteX510" fmla="*/ 221937 w 1343454"/>
              <a:gd name="connsiteY510" fmla="*/ 211072 h 1141283"/>
              <a:gd name="connsiteX511" fmla="*/ 218383 w 1343454"/>
              <a:gd name="connsiteY511" fmla="*/ 214724 h 1141283"/>
              <a:gd name="connsiteX512" fmla="*/ 215768 w 1343454"/>
              <a:gd name="connsiteY512" fmla="*/ 219413 h 1141283"/>
              <a:gd name="connsiteX513" fmla="*/ 212324 w 1343454"/>
              <a:gd name="connsiteY513" fmla="*/ 227696 h 1141283"/>
              <a:gd name="connsiteX514" fmla="*/ 211809 w 1343454"/>
              <a:gd name="connsiteY514" fmla="*/ 233076 h 1141283"/>
              <a:gd name="connsiteX515" fmla="*/ 212396 w 1343454"/>
              <a:gd name="connsiteY515" fmla="*/ 235835 h 1141283"/>
              <a:gd name="connsiteX516" fmla="*/ 213492 w 1343454"/>
              <a:gd name="connsiteY516" fmla="*/ 237831 h 1141283"/>
              <a:gd name="connsiteX517" fmla="*/ 214809 w 1343454"/>
              <a:gd name="connsiteY517" fmla="*/ 238933 h 1141283"/>
              <a:gd name="connsiteX518" fmla="*/ 240909 w 1343454"/>
              <a:gd name="connsiteY518" fmla="*/ 251761 h 1141283"/>
              <a:gd name="connsiteX519" fmla="*/ 246322 w 1343454"/>
              <a:gd name="connsiteY519" fmla="*/ 253274 h 1141283"/>
              <a:gd name="connsiteX520" fmla="*/ 252635 w 1343454"/>
              <a:gd name="connsiteY520" fmla="*/ 253685 h 1141283"/>
              <a:gd name="connsiteX521" fmla="*/ 273908 w 1343454"/>
              <a:gd name="connsiteY521" fmla="*/ 254513 h 1141283"/>
              <a:gd name="connsiteX522" fmla="*/ 276660 w 1343454"/>
              <a:gd name="connsiteY522" fmla="*/ 254376 h 1141283"/>
              <a:gd name="connsiteX523" fmla="*/ 278049 w 1343454"/>
              <a:gd name="connsiteY523" fmla="*/ 253756 h 1141283"/>
              <a:gd name="connsiteX524" fmla="*/ 290121 w 1343454"/>
              <a:gd name="connsiteY524" fmla="*/ 228524 h 1141283"/>
              <a:gd name="connsiteX525" fmla="*/ 286221 w 1343454"/>
              <a:gd name="connsiteY525" fmla="*/ 212937 h 1141283"/>
              <a:gd name="connsiteX526" fmla="*/ 285256 w 1343454"/>
              <a:gd name="connsiteY526" fmla="*/ 211144 h 1141283"/>
              <a:gd name="connsiteX527" fmla="*/ 279295 w 1343454"/>
              <a:gd name="connsiteY527" fmla="*/ 207003 h 1141283"/>
              <a:gd name="connsiteX528" fmla="*/ 272082 w 1343454"/>
              <a:gd name="connsiteY528" fmla="*/ 204453 h 1141283"/>
              <a:gd name="connsiteX529" fmla="*/ 269121 w 1343454"/>
              <a:gd name="connsiteY529" fmla="*/ 203775 h 1141283"/>
              <a:gd name="connsiteX530" fmla="*/ 267191 w 1343454"/>
              <a:gd name="connsiteY530" fmla="*/ 203292 h 1141283"/>
              <a:gd name="connsiteX531" fmla="*/ 262534 w 1343454"/>
              <a:gd name="connsiteY531" fmla="*/ 202940 h 1141283"/>
              <a:gd name="connsiteX532" fmla="*/ 257121 w 1343454"/>
              <a:gd name="connsiteY532" fmla="*/ 204870 h 1141283"/>
              <a:gd name="connsiteX533" fmla="*/ 255054 w 1343454"/>
              <a:gd name="connsiteY533" fmla="*/ 205705 h 1141283"/>
              <a:gd name="connsiteX534" fmla="*/ 244385 w 1343454"/>
              <a:gd name="connsiteY534" fmla="*/ 205216 h 1141283"/>
              <a:gd name="connsiteX535" fmla="*/ 172399 w 1343454"/>
              <a:gd name="connsiteY535" fmla="*/ 264374 h 1141283"/>
              <a:gd name="connsiteX536" fmla="*/ 172464 w 1343454"/>
              <a:gd name="connsiteY536" fmla="*/ 265821 h 1141283"/>
              <a:gd name="connsiteX537" fmla="*/ 174427 w 1343454"/>
              <a:gd name="connsiteY537" fmla="*/ 270849 h 1141283"/>
              <a:gd name="connsiteX538" fmla="*/ 182397 w 1343454"/>
              <a:gd name="connsiteY538" fmla="*/ 283678 h 1141283"/>
              <a:gd name="connsiteX539" fmla="*/ 186603 w 1343454"/>
              <a:gd name="connsiteY539" fmla="*/ 290160 h 1141283"/>
              <a:gd name="connsiteX540" fmla="*/ 191390 w 1343454"/>
              <a:gd name="connsiteY540" fmla="*/ 297536 h 1141283"/>
              <a:gd name="connsiteX541" fmla="*/ 192499 w 1343454"/>
              <a:gd name="connsiteY541" fmla="*/ 298084 h 1141283"/>
              <a:gd name="connsiteX542" fmla="*/ 194781 w 1343454"/>
              <a:gd name="connsiteY542" fmla="*/ 298436 h 1141283"/>
              <a:gd name="connsiteX543" fmla="*/ 202190 w 1343454"/>
              <a:gd name="connsiteY543" fmla="*/ 298371 h 1141283"/>
              <a:gd name="connsiteX544" fmla="*/ 202672 w 1343454"/>
              <a:gd name="connsiteY544" fmla="*/ 298227 h 1141283"/>
              <a:gd name="connsiteX545" fmla="*/ 210427 w 1343454"/>
              <a:gd name="connsiteY545" fmla="*/ 294438 h 1141283"/>
              <a:gd name="connsiteX546" fmla="*/ 211183 w 1343454"/>
              <a:gd name="connsiteY546" fmla="*/ 293610 h 1141283"/>
              <a:gd name="connsiteX547" fmla="*/ 213153 w 1343454"/>
              <a:gd name="connsiteY547" fmla="*/ 288712 h 1141283"/>
              <a:gd name="connsiteX548" fmla="*/ 212879 w 1343454"/>
              <a:gd name="connsiteY548" fmla="*/ 288027 h 1141283"/>
              <a:gd name="connsiteX549" fmla="*/ 212324 w 1343454"/>
              <a:gd name="connsiteY549" fmla="*/ 287747 h 1141283"/>
              <a:gd name="connsiteX550" fmla="*/ 204531 w 1343454"/>
              <a:gd name="connsiteY550" fmla="*/ 283814 h 1141283"/>
              <a:gd name="connsiteX551" fmla="*/ 197775 w 1343454"/>
              <a:gd name="connsiteY551" fmla="*/ 273406 h 1141283"/>
              <a:gd name="connsiteX552" fmla="*/ 189531 w 1343454"/>
              <a:gd name="connsiteY552" fmla="*/ 250378 h 1141283"/>
              <a:gd name="connsiteX553" fmla="*/ 188605 w 1343454"/>
              <a:gd name="connsiteY553" fmla="*/ 245552 h 1141283"/>
              <a:gd name="connsiteX554" fmla="*/ 189740 w 1343454"/>
              <a:gd name="connsiteY554" fmla="*/ 242311 h 1141283"/>
              <a:gd name="connsiteX555" fmla="*/ 191534 w 1343454"/>
              <a:gd name="connsiteY555" fmla="*/ 238998 h 1141283"/>
              <a:gd name="connsiteX556" fmla="*/ 198186 w 1343454"/>
              <a:gd name="connsiteY556" fmla="*/ 232450 h 1141283"/>
              <a:gd name="connsiteX557" fmla="*/ 197631 w 1343454"/>
              <a:gd name="connsiteY557" fmla="*/ 231759 h 1141283"/>
              <a:gd name="connsiteX558" fmla="*/ 196568 w 1343454"/>
              <a:gd name="connsiteY558" fmla="*/ 231413 h 1141283"/>
              <a:gd name="connsiteX559" fmla="*/ 193947 w 1343454"/>
              <a:gd name="connsiteY559" fmla="*/ 232594 h 1141283"/>
              <a:gd name="connsiteX560" fmla="*/ 177949 w 1343454"/>
              <a:gd name="connsiteY560" fmla="*/ 247137 h 1141283"/>
              <a:gd name="connsiteX561" fmla="*/ 175888 w 1343454"/>
              <a:gd name="connsiteY561" fmla="*/ 249824 h 1141283"/>
              <a:gd name="connsiteX562" fmla="*/ 173443 w 1343454"/>
              <a:gd name="connsiteY562" fmla="*/ 255895 h 1141283"/>
              <a:gd name="connsiteX563" fmla="*/ 173162 w 1343454"/>
              <a:gd name="connsiteY563" fmla="*/ 261341 h 1141283"/>
              <a:gd name="connsiteX564" fmla="*/ 172399 w 1343454"/>
              <a:gd name="connsiteY564" fmla="*/ 264374 h 1141283"/>
              <a:gd name="connsiteX565" fmla="*/ 284897 w 1343454"/>
              <a:gd name="connsiteY565" fmla="*/ 287956 h 1141283"/>
              <a:gd name="connsiteX566" fmla="*/ 308707 w 1343454"/>
              <a:gd name="connsiteY566" fmla="*/ 282021 h 1141283"/>
              <a:gd name="connsiteX567" fmla="*/ 311818 w 1343454"/>
              <a:gd name="connsiteY567" fmla="*/ 280162 h 1141283"/>
              <a:gd name="connsiteX568" fmla="*/ 314068 w 1343454"/>
              <a:gd name="connsiteY568" fmla="*/ 277267 h 1141283"/>
              <a:gd name="connsiteX569" fmla="*/ 315301 w 1343454"/>
              <a:gd name="connsiteY569" fmla="*/ 273328 h 1141283"/>
              <a:gd name="connsiteX570" fmla="*/ 316481 w 1343454"/>
              <a:gd name="connsiteY570" fmla="*/ 266708 h 1141283"/>
              <a:gd name="connsiteX571" fmla="*/ 315373 w 1343454"/>
              <a:gd name="connsiteY571" fmla="*/ 266160 h 1141283"/>
              <a:gd name="connsiteX572" fmla="*/ 274378 w 1343454"/>
              <a:gd name="connsiteY572" fmla="*/ 282223 h 1141283"/>
              <a:gd name="connsiteX573" fmla="*/ 263630 w 1343454"/>
              <a:gd name="connsiteY573" fmla="*/ 286638 h 1141283"/>
              <a:gd name="connsiteX574" fmla="*/ 262671 w 1343454"/>
              <a:gd name="connsiteY574" fmla="*/ 289332 h 1141283"/>
              <a:gd name="connsiteX575" fmla="*/ 263010 w 1343454"/>
              <a:gd name="connsiteY575" fmla="*/ 290297 h 1141283"/>
              <a:gd name="connsiteX576" fmla="*/ 269871 w 1343454"/>
              <a:gd name="connsiteY576" fmla="*/ 295879 h 1141283"/>
              <a:gd name="connsiteX577" fmla="*/ 284897 w 1343454"/>
              <a:gd name="connsiteY577" fmla="*/ 287956 h 1141283"/>
              <a:gd name="connsiteX578" fmla="*/ 257037 w 1343454"/>
              <a:gd name="connsiteY578" fmla="*/ 321529 h 1141283"/>
              <a:gd name="connsiteX579" fmla="*/ 255315 w 1343454"/>
              <a:gd name="connsiteY579" fmla="*/ 321738 h 1141283"/>
              <a:gd name="connsiteX580" fmla="*/ 254004 w 1343454"/>
              <a:gd name="connsiteY580" fmla="*/ 322846 h 1141283"/>
              <a:gd name="connsiteX581" fmla="*/ 254350 w 1343454"/>
              <a:gd name="connsiteY581" fmla="*/ 324014 h 1141283"/>
              <a:gd name="connsiteX582" fmla="*/ 256006 w 1343454"/>
              <a:gd name="connsiteY582" fmla="*/ 326570 h 1141283"/>
              <a:gd name="connsiteX583" fmla="*/ 257108 w 1343454"/>
              <a:gd name="connsiteY583" fmla="*/ 327398 h 1141283"/>
              <a:gd name="connsiteX584" fmla="*/ 267589 w 1343454"/>
              <a:gd name="connsiteY584" fmla="*/ 335185 h 1141283"/>
              <a:gd name="connsiteX585" fmla="*/ 269447 w 1343454"/>
              <a:gd name="connsiteY585" fmla="*/ 336424 h 1141283"/>
              <a:gd name="connsiteX586" fmla="*/ 275004 w 1343454"/>
              <a:gd name="connsiteY586" fmla="*/ 336496 h 1141283"/>
              <a:gd name="connsiteX587" fmla="*/ 278388 w 1343454"/>
              <a:gd name="connsiteY587" fmla="*/ 335531 h 1141283"/>
              <a:gd name="connsiteX588" fmla="*/ 279145 w 1343454"/>
              <a:gd name="connsiteY588" fmla="*/ 334155 h 1141283"/>
              <a:gd name="connsiteX589" fmla="*/ 279073 w 1343454"/>
              <a:gd name="connsiteY589" fmla="*/ 331259 h 1141283"/>
              <a:gd name="connsiteX590" fmla="*/ 274176 w 1343454"/>
              <a:gd name="connsiteY590" fmla="*/ 323746 h 1141283"/>
              <a:gd name="connsiteX591" fmla="*/ 273458 w 1343454"/>
              <a:gd name="connsiteY591" fmla="*/ 322644 h 1141283"/>
              <a:gd name="connsiteX592" fmla="*/ 272760 w 1343454"/>
              <a:gd name="connsiteY592" fmla="*/ 322162 h 1141283"/>
              <a:gd name="connsiteX593" fmla="*/ 270628 w 1343454"/>
              <a:gd name="connsiteY593" fmla="*/ 321536 h 1141283"/>
              <a:gd name="connsiteX594" fmla="*/ 266317 w 1343454"/>
              <a:gd name="connsiteY594" fmla="*/ 322775 h 1141283"/>
              <a:gd name="connsiteX595" fmla="*/ 257037 w 1343454"/>
              <a:gd name="connsiteY595" fmla="*/ 321529 h 1141283"/>
              <a:gd name="connsiteX596" fmla="*/ 293069 w 1343454"/>
              <a:gd name="connsiteY596" fmla="*/ 378561 h 1141283"/>
              <a:gd name="connsiteX597" fmla="*/ 296655 w 1343454"/>
              <a:gd name="connsiteY597" fmla="*/ 381795 h 1141283"/>
              <a:gd name="connsiteX598" fmla="*/ 298690 w 1343454"/>
              <a:gd name="connsiteY598" fmla="*/ 382421 h 1141283"/>
              <a:gd name="connsiteX599" fmla="*/ 303040 w 1343454"/>
              <a:gd name="connsiteY599" fmla="*/ 382213 h 1141283"/>
              <a:gd name="connsiteX600" fmla="*/ 309692 w 1343454"/>
              <a:gd name="connsiteY600" fmla="*/ 380837 h 1141283"/>
              <a:gd name="connsiteX601" fmla="*/ 315379 w 1343454"/>
              <a:gd name="connsiteY601" fmla="*/ 379180 h 1141283"/>
              <a:gd name="connsiteX602" fmla="*/ 316970 w 1343454"/>
              <a:gd name="connsiteY602" fmla="*/ 378221 h 1141283"/>
              <a:gd name="connsiteX603" fmla="*/ 319240 w 1343454"/>
              <a:gd name="connsiteY603" fmla="*/ 375665 h 1141283"/>
              <a:gd name="connsiteX604" fmla="*/ 326446 w 1343454"/>
              <a:gd name="connsiteY604" fmla="*/ 359739 h 1141283"/>
              <a:gd name="connsiteX605" fmla="*/ 330346 w 1343454"/>
              <a:gd name="connsiteY605" fmla="*/ 350563 h 1141283"/>
              <a:gd name="connsiteX606" fmla="*/ 330901 w 1343454"/>
              <a:gd name="connsiteY606" fmla="*/ 340918 h 1141283"/>
              <a:gd name="connsiteX607" fmla="*/ 329388 w 1343454"/>
              <a:gd name="connsiteY607" fmla="*/ 340018 h 1141283"/>
              <a:gd name="connsiteX608" fmla="*/ 325351 w 1343454"/>
              <a:gd name="connsiteY608" fmla="*/ 339333 h 1141283"/>
              <a:gd name="connsiteX609" fmla="*/ 321699 w 1343454"/>
              <a:gd name="connsiteY609" fmla="*/ 339816 h 1141283"/>
              <a:gd name="connsiteX610" fmla="*/ 307208 w 1343454"/>
              <a:gd name="connsiteY610" fmla="*/ 344368 h 1141283"/>
              <a:gd name="connsiteX611" fmla="*/ 305147 w 1343454"/>
              <a:gd name="connsiteY611" fmla="*/ 344987 h 1141283"/>
              <a:gd name="connsiteX612" fmla="*/ 288282 w 1343454"/>
              <a:gd name="connsiteY612" fmla="*/ 352018 h 1141283"/>
              <a:gd name="connsiteX613" fmla="*/ 285875 w 1343454"/>
              <a:gd name="connsiteY613" fmla="*/ 353257 h 1141283"/>
              <a:gd name="connsiteX614" fmla="*/ 284486 w 1343454"/>
              <a:gd name="connsiteY614" fmla="*/ 355044 h 1141283"/>
              <a:gd name="connsiteX615" fmla="*/ 284147 w 1343454"/>
              <a:gd name="connsiteY615" fmla="*/ 356772 h 1141283"/>
              <a:gd name="connsiteX616" fmla="*/ 284343 w 1343454"/>
              <a:gd name="connsiteY616" fmla="*/ 364226 h 1141283"/>
              <a:gd name="connsiteX617" fmla="*/ 285177 w 1343454"/>
              <a:gd name="connsiteY617" fmla="*/ 367396 h 1141283"/>
              <a:gd name="connsiteX618" fmla="*/ 286143 w 1343454"/>
              <a:gd name="connsiteY618" fmla="*/ 369450 h 1141283"/>
              <a:gd name="connsiteX619" fmla="*/ 287656 w 1343454"/>
              <a:gd name="connsiteY619" fmla="*/ 371524 h 1141283"/>
              <a:gd name="connsiteX620" fmla="*/ 288549 w 1343454"/>
              <a:gd name="connsiteY620" fmla="*/ 372209 h 1141283"/>
              <a:gd name="connsiteX621" fmla="*/ 293069 w 1343454"/>
              <a:gd name="connsiteY621" fmla="*/ 378561 h 1141283"/>
              <a:gd name="connsiteX622" fmla="*/ 392334 w 1343454"/>
              <a:gd name="connsiteY622" fmla="*/ 361037 h 1141283"/>
              <a:gd name="connsiteX623" fmla="*/ 371817 w 1343454"/>
              <a:gd name="connsiteY623" fmla="*/ 374348 h 1141283"/>
              <a:gd name="connsiteX624" fmla="*/ 369124 w 1343454"/>
              <a:gd name="connsiteY624" fmla="*/ 377661 h 1141283"/>
              <a:gd name="connsiteX625" fmla="*/ 369124 w 1343454"/>
              <a:gd name="connsiteY625" fmla="*/ 379441 h 1141283"/>
              <a:gd name="connsiteX626" fmla="*/ 369052 w 1343454"/>
              <a:gd name="connsiteY626" fmla="*/ 396273 h 1141283"/>
              <a:gd name="connsiteX627" fmla="*/ 373474 w 1343454"/>
              <a:gd name="connsiteY627" fmla="*/ 399717 h 1141283"/>
              <a:gd name="connsiteX628" fmla="*/ 377302 w 1343454"/>
              <a:gd name="connsiteY628" fmla="*/ 401647 h 1141283"/>
              <a:gd name="connsiteX629" fmla="*/ 382363 w 1343454"/>
              <a:gd name="connsiteY629" fmla="*/ 402821 h 1141283"/>
              <a:gd name="connsiteX630" fmla="*/ 396541 w 1343454"/>
              <a:gd name="connsiteY630" fmla="*/ 404197 h 1141283"/>
              <a:gd name="connsiteX631" fmla="*/ 402495 w 1343454"/>
              <a:gd name="connsiteY631" fmla="*/ 404138 h 1141283"/>
              <a:gd name="connsiteX632" fmla="*/ 410810 w 1343454"/>
              <a:gd name="connsiteY632" fmla="*/ 397232 h 1141283"/>
              <a:gd name="connsiteX633" fmla="*/ 414429 w 1343454"/>
              <a:gd name="connsiteY633" fmla="*/ 392745 h 1141283"/>
              <a:gd name="connsiteX634" fmla="*/ 414977 w 1343454"/>
              <a:gd name="connsiteY634" fmla="*/ 391995 h 1141283"/>
              <a:gd name="connsiteX635" fmla="*/ 424734 w 1343454"/>
              <a:gd name="connsiteY635" fmla="*/ 377028 h 1141283"/>
              <a:gd name="connsiteX636" fmla="*/ 424936 w 1343454"/>
              <a:gd name="connsiteY636" fmla="*/ 375998 h 1141283"/>
              <a:gd name="connsiteX637" fmla="*/ 423358 w 1343454"/>
              <a:gd name="connsiteY637" fmla="*/ 367506 h 1141283"/>
              <a:gd name="connsiteX638" fmla="*/ 421297 w 1343454"/>
              <a:gd name="connsiteY638" fmla="*/ 365178 h 1141283"/>
              <a:gd name="connsiteX639" fmla="*/ 415186 w 1343454"/>
              <a:gd name="connsiteY639" fmla="*/ 363789 h 1141283"/>
              <a:gd name="connsiteX640" fmla="*/ 400565 w 1343454"/>
              <a:gd name="connsiteY640" fmla="*/ 363235 h 1141283"/>
              <a:gd name="connsiteX641" fmla="*/ 392334 w 1343454"/>
              <a:gd name="connsiteY641" fmla="*/ 361037 h 1141283"/>
              <a:gd name="connsiteX642" fmla="*/ 1255817 w 1343454"/>
              <a:gd name="connsiteY642" fmla="*/ 356283 h 1141283"/>
              <a:gd name="connsiteX643" fmla="*/ 1252751 w 1343454"/>
              <a:gd name="connsiteY643" fmla="*/ 355252 h 1141283"/>
              <a:gd name="connsiteX644" fmla="*/ 1251512 w 1343454"/>
              <a:gd name="connsiteY644" fmla="*/ 354072 h 1141283"/>
              <a:gd name="connsiteX645" fmla="*/ 1250886 w 1343454"/>
              <a:gd name="connsiteY645" fmla="*/ 353041 h 1141283"/>
              <a:gd name="connsiteX646" fmla="*/ 1249856 w 1343454"/>
              <a:gd name="connsiteY646" fmla="*/ 353452 h 1141283"/>
              <a:gd name="connsiteX647" fmla="*/ 1247717 w 1343454"/>
              <a:gd name="connsiteY647" fmla="*/ 355115 h 1141283"/>
              <a:gd name="connsiteX648" fmla="*/ 1242578 w 1343454"/>
              <a:gd name="connsiteY648" fmla="*/ 360965 h 1141283"/>
              <a:gd name="connsiteX649" fmla="*/ 1238619 w 1343454"/>
              <a:gd name="connsiteY649" fmla="*/ 366483 h 1141283"/>
              <a:gd name="connsiteX650" fmla="*/ 1236284 w 1343454"/>
              <a:gd name="connsiteY650" fmla="*/ 370559 h 1141283"/>
              <a:gd name="connsiteX651" fmla="*/ 1231732 w 1343454"/>
              <a:gd name="connsiteY651" fmla="*/ 380693 h 1141283"/>
              <a:gd name="connsiteX652" fmla="*/ 1229476 w 1343454"/>
              <a:gd name="connsiteY652" fmla="*/ 387169 h 1141283"/>
              <a:gd name="connsiteX653" fmla="*/ 1228863 w 1343454"/>
              <a:gd name="connsiteY653" fmla="*/ 389308 h 1141283"/>
              <a:gd name="connsiteX654" fmla="*/ 1226861 w 1343454"/>
              <a:gd name="connsiteY654" fmla="*/ 411514 h 1141283"/>
              <a:gd name="connsiteX655" fmla="*/ 1227689 w 1343454"/>
              <a:gd name="connsiteY655" fmla="*/ 415166 h 1141283"/>
              <a:gd name="connsiteX656" fmla="*/ 1228582 w 1343454"/>
              <a:gd name="connsiteY656" fmla="*/ 416477 h 1141283"/>
              <a:gd name="connsiteX657" fmla="*/ 1238828 w 1343454"/>
              <a:gd name="connsiteY657" fmla="*/ 423377 h 1141283"/>
              <a:gd name="connsiteX658" fmla="*/ 1240445 w 1343454"/>
              <a:gd name="connsiteY658" fmla="*/ 424134 h 1141283"/>
              <a:gd name="connsiteX659" fmla="*/ 1243002 w 1343454"/>
              <a:gd name="connsiteY659" fmla="*/ 424545 h 1141283"/>
              <a:gd name="connsiteX660" fmla="*/ 1243341 w 1343454"/>
              <a:gd name="connsiteY660" fmla="*/ 424199 h 1141283"/>
              <a:gd name="connsiteX661" fmla="*/ 1243002 w 1343454"/>
              <a:gd name="connsiteY661" fmla="*/ 423918 h 1141283"/>
              <a:gd name="connsiteX662" fmla="*/ 1242865 w 1343454"/>
              <a:gd name="connsiteY662" fmla="*/ 424199 h 1141283"/>
              <a:gd name="connsiteX663" fmla="*/ 1242454 w 1343454"/>
              <a:gd name="connsiteY663" fmla="*/ 424199 h 1141283"/>
              <a:gd name="connsiteX664" fmla="*/ 1239891 w 1343454"/>
              <a:gd name="connsiteY664" fmla="*/ 423299 h 1141283"/>
              <a:gd name="connsiteX665" fmla="*/ 1233663 w 1343454"/>
              <a:gd name="connsiteY665" fmla="*/ 419360 h 1141283"/>
              <a:gd name="connsiteX666" fmla="*/ 1233728 w 1343454"/>
              <a:gd name="connsiteY666" fmla="*/ 415297 h 1141283"/>
              <a:gd name="connsiteX667" fmla="*/ 1234974 w 1343454"/>
              <a:gd name="connsiteY667" fmla="*/ 414123 h 1141283"/>
              <a:gd name="connsiteX668" fmla="*/ 1250065 w 1343454"/>
              <a:gd name="connsiteY668" fmla="*/ 408808 h 1141283"/>
              <a:gd name="connsiteX669" fmla="*/ 1256925 w 1343454"/>
              <a:gd name="connsiteY669" fmla="*/ 411025 h 1141283"/>
              <a:gd name="connsiteX670" fmla="*/ 1259488 w 1343454"/>
              <a:gd name="connsiteY670" fmla="*/ 412127 h 1141283"/>
              <a:gd name="connsiteX671" fmla="*/ 1262169 w 1343454"/>
              <a:gd name="connsiteY671" fmla="*/ 413230 h 1141283"/>
              <a:gd name="connsiteX672" fmla="*/ 1263036 w 1343454"/>
              <a:gd name="connsiteY672" fmla="*/ 414951 h 1141283"/>
              <a:gd name="connsiteX673" fmla="*/ 1264901 w 1343454"/>
              <a:gd name="connsiteY673" fmla="*/ 420403 h 1141283"/>
              <a:gd name="connsiteX674" fmla="*/ 1264340 w 1343454"/>
              <a:gd name="connsiteY674" fmla="*/ 426475 h 1141283"/>
              <a:gd name="connsiteX675" fmla="*/ 1263382 w 1343454"/>
              <a:gd name="connsiteY675" fmla="*/ 434810 h 1141283"/>
              <a:gd name="connsiteX676" fmla="*/ 1296407 w 1343454"/>
              <a:gd name="connsiteY676" fmla="*/ 440946 h 1141283"/>
              <a:gd name="connsiteX677" fmla="*/ 1347295 w 1343454"/>
              <a:gd name="connsiteY677" fmla="*/ 441429 h 1141283"/>
              <a:gd name="connsiteX678" fmla="*/ 1347745 w 1343454"/>
              <a:gd name="connsiteY678" fmla="*/ 441292 h 1141283"/>
              <a:gd name="connsiteX679" fmla="*/ 1347954 w 1343454"/>
              <a:gd name="connsiteY679" fmla="*/ 440673 h 1141283"/>
              <a:gd name="connsiteX680" fmla="*/ 1347674 w 1343454"/>
              <a:gd name="connsiteY680" fmla="*/ 436812 h 1141283"/>
              <a:gd name="connsiteX681" fmla="*/ 1339469 w 1343454"/>
              <a:gd name="connsiteY681" fmla="*/ 419164 h 1141283"/>
              <a:gd name="connsiteX682" fmla="*/ 1332713 w 1343454"/>
              <a:gd name="connsiteY682" fmla="*/ 404888 h 1141283"/>
              <a:gd name="connsiteX683" fmla="*/ 1312196 w 1343454"/>
              <a:gd name="connsiteY683" fmla="*/ 373513 h 1141283"/>
              <a:gd name="connsiteX684" fmla="*/ 1291138 w 1343454"/>
              <a:gd name="connsiteY684" fmla="*/ 362543 h 1141283"/>
              <a:gd name="connsiteX685" fmla="*/ 1255817 w 1343454"/>
              <a:gd name="connsiteY685" fmla="*/ 356283 h 1141283"/>
              <a:gd name="connsiteX686" fmla="*/ 318131 w 1343454"/>
              <a:gd name="connsiteY686" fmla="*/ 681666 h 1141283"/>
              <a:gd name="connsiteX687" fmla="*/ 316964 w 1343454"/>
              <a:gd name="connsiteY687" fmla="*/ 680910 h 1141283"/>
              <a:gd name="connsiteX688" fmla="*/ 314688 w 1343454"/>
              <a:gd name="connsiteY688" fmla="*/ 678568 h 1141283"/>
              <a:gd name="connsiteX689" fmla="*/ 311401 w 1343454"/>
              <a:gd name="connsiteY689" fmla="*/ 674564 h 1141283"/>
              <a:gd name="connsiteX690" fmla="*/ 311473 w 1343454"/>
              <a:gd name="connsiteY690" fmla="*/ 671949 h 1141283"/>
              <a:gd name="connsiteX691" fmla="*/ 312229 w 1343454"/>
              <a:gd name="connsiteY691" fmla="*/ 668779 h 1141283"/>
              <a:gd name="connsiteX692" fmla="*/ 313586 w 1343454"/>
              <a:gd name="connsiteY692" fmla="*/ 666021 h 1141283"/>
              <a:gd name="connsiteX693" fmla="*/ 314688 w 1343454"/>
              <a:gd name="connsiteY693" fmla="*/ 664508 h 1141283"/>
              <a:gd name="connsiteX694" fmla="*/ 316129 w 1343454"/>
              <a:gd name="connsiteY694" fmla="*/ 663132 h 1141283"/>
              <a:gd name="connsiteX695" fmla="*/ 317446 w 1343454"/>
              <a:gd name="connsiteY695" fmla="*/ 662303 h 1141283"/>
              <a:gd name="connsiteX696" fmla="*/ 319090 w 1343454"/>
              <a:gd name="connsiteY696" fmla="*/ 661612 h 1141283"/>
              <a:gd name="connsiteX697" fmla="*/ 320714 w 1343454"/>
              <a:gd name="connsiteY697" fmla="*/ 661475 h 1141283"/>
              <a:gd name="connsiteX698" fmla="*/ 322716 w 1343454"/>
              <a:gd name="connsiteY698" fmla="*/ 663138 h 1141283"/>
              <a:gd name="connsiteX699" fmla="*/ 322853 w 1343454"/>
              <a:gd name="connsiteY699" fmla="*/ 663549 h 1141283"/>
              <a:gd name="connsiteX700" fmla="*/ 321888 w 1343454"/>
              <a:gd name="connsiteY700" fmla="*/ 680173 h 1141283"/>
              <a:gd name="connsiteX701" fmla="*/ 319996 w 1343454"/>
              <a:gd name="connsiteY701" fmla="*/ 681477 h 1141283"/>
              <a:gd name="connsiteX702" fmla="*/ 318131 w 1343454"/>
              <a:gd name="connsiteY702" fmla="*/ 681666 h 1141283"/>
              <a:gd name="connsiteX703" fmla="*/ 9893 w 1343454"/>
              <a:gd name="connsiteY703" fmla="*/ 577203 h 1141283"/>
              <a:gd name="connsiteX704" fmla="*/ 17582 w 1343454"/>
              <a:gd name="connsiteY704" fmla="*/ 576446 h 1141283"/>
              <a:gd name="connsiteX705" fmla="*/ 18065 w 1343454"/>
              <a:gd name="connsiteY705" fmla="*/ 580450 h 1141283"/>
              <a:gd name="connsiteX706" fmla="*/ 12411 w 1343454"/>
              <a:gd name="connsiteY706" fmla="*/ 590370 h 1141283"/>
              <a:gd name="connsiteX707" fmla="*/ 7617 w 1343454"/>
              <a:gd name="connsiteY707" fmla="*/ 589959 h 1141283"/>
              <a:gd name="connsiteX708" fmla="*/ 5759 w 1343454"/>
              <a:gd name="connsiteY708" fmla="*/ 589548 h 1141283"/>
              <a:gd name="connsiteX709" fmla="*/ 0 w 1343454"/>
              <a:gd name="connsiteY709" fmla="*/ 579009 h 1141283"/>
              <a:gd name="connsiteX710" fmla="*/ 274 w 1343454"/>
              <a:gd name="connsiteY710" fmla="*/ 577418 h 1141283"/>
              <a:gd name="connsiteX711" fmla="*/ 3750 w 1343454"/>
              <a:gd name="connsiteY711" fmla="*/ 575005 h 1141283"/>
              <a:gd name="connsiteX712" fmla="*/ 6587 w 1343454"/>
              <a:gd name="connsiteY712" fmla="*/ 574040 h 1141283"/>
              <a:gd name="connsiteX713" fmla="*/ 9893 w 1343454"/>
              <a:gd name="connsiteY713" fmla="*/ 577203 h 114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</a:cxnLst>
            <a:rect l="l" t="t" r="r" b="b"/>
            <a:pathLst>
              <a:path w="1343454" h="1141283">
                <a:moveTo>
                  <a:pt x="1191650" y="741939"/>
                </a:moveTo>
                <a:lnTo>
                  <a:pt x="1197539" y="761517"/>
                </a:lnTo>
                <a:lnTo>
                  <a:pt x="1191376" y="775447"/>
                </a:lnTo>
                <a:lnTo>
                  <a:pt x="1174270" y="774208"/>
                </a:lnTo>
                <a:lnTo>
                  <a:pt x="1140214" y="798129"/>
                </a:lnTo>
                <a:lnTo>
                  <a:pt x="1130960" y="812959"/>
                </a:lnTo>
                <a:lnTo>
                  <a:pt x="1131097" y="824750"/>
                </a:lnTo>
                <a:lnTo>
                  <a:pt x="1137547" y="840885"/>
                </a:lnTo>
                <a:lnTo>
                  <a:pt x="1138864" y="843370"/>
                </a:lnTo>
                <a:lnTo>
                  <a:pt x="1141023" y="849233"/>
                </a:lnTo>
                <a:lnTo>
                  <a:pt x="1141440" y="852539"/>
                </a:lnTo>
                <a:lnTo>
                  <a:pt x="1140267" y="862328"/>
                </a:lnTo>
                <a:lnTo>
                  <a:pt x="1137541" y="882669"/>
                </a:lnTo>
                <a:lnTo>
                  <a:pt x="1162368" y="906799"/>
                </a:lnTo>
                <a:lnTo>
                  <a:pt x="1172327" y="912871"/>
                </a:lnTo>
                <a:lnTo>
                  <a:pt x="1173781" y="913497"/>
                </a:lnTo>
                <a:lnTo>
                  <a:pt x="1181946" y="913079"/>
                </a:lnTo>
                <a:lnTo>
                  <a:pt x="1184574" y="912323"/>
                </a:lnTo>
                <a:lnTo>
                  <a:pt x="1184776" y="911149"/>
                </a:lnTo>
                <a:lnTo>
                  <a:pt x="1186185" y="910321"/>
                </a:lnTo>
                <a:lnTo>
                  <a:pt x="1187300" y="910047"/>
                </a:lnTo>
                <a:lnTo>
                  <a:pt x="1194644" y="911560"/>
                </a:lnTo>
                <a:lnTo>
                  <a:pt x="1200500" y="914390"/>
                </a:lnTo>
                <a:lnTo>
                  <a:pt x="1209109" y="923833"/>
                </a:lnTo>
                <a:lnTo>
                  <a:pt x="1213746" y="948518"/>
                </a:lnTo>
                <a:lnTo>
                  <a:pt x="1204602" y="961209"/>
                </a:lnTo>
                <a:lnTo>
                  <a:pt x="1201987" y="977063"/>
                </a:lnTo>
                <a:lnTo>
                  <a:pt x="1159225" y="1033742"/>
                </a:lnTo>
                <a:lnTo>
                  <a:pt x="1145229" y="1050222"/>
                </a:lnTo>
                <a:lnTo>
                  <a:pt x="1138708" y="1057390"/>
                </a:lnTo>
                <a:lnTo>
                  <a:pt x="1136712" y="1059457"/>
                </a:lnTo>
                <a:lnTo>
                  <a:pt x="1111708" y="1078422"/>
                </a:lnTo>
                <a:lnTo>
                  <a:pt x="1102715" y="1076492"/>
                </a:lnTo>
                <a:lnTo>
                  <a:pt x="1098482" y="1074698"/>
                </a:lnTo>
                <a:lnTo>
                  <a:pt x="1095163" y="1074496"/>
                </a:lnTo>
                <a:lnTo>
                  <a:pt x="1088648" y="1078285"/>
                </a:lnTo>
                <a:lnTo>
                  <a:pt x="1084683" y="1086626"/>
                </a:lnTo>
                <a:lnTo>
                  <a:pt x="1073074" y="1139445"/>
                </a:lnTo>
                <a:lnTo>
                  <a:pt x="1073420" y="1139719"/>
                </a:lnTo>
                <a:lnTo>
                  <a:pt x="1072865" y="1140064"/>
                </a:lnTo>
                <a:lnTo>
                  <a:pt x="1070029" y="1141727"/>
                </a:lnTo>
                <a:lnTo>
                  <a:pt x="1067929" y="1142693"/>
                </a:lnTo>
                <a:lnTo>
                  <a:pt x="1064766" y="1142406"/>
                </a:lnTo>
                <a:lnTo>
                  <a:pt x="1037792" y="1134482"/>
                </a:lnTo>
                <a:lnTo>
                  <a:pt x="1034010" y="1132969"/>
                </a:lnTo>
                <a:lnTo>
                  <a:pt x="1028036" y="1129454"/>
                </a:lnTo>
                <a:lnTo>
                  <a:pt x="1022688" y="1125658"/>
                </a:lnTo>
                <a:lnTo>
                  <a:pt x="1006906" y="1117526"/>
                </a:lnTo>
                <a:lnTo>
                  <a:pt x="968454" y="1099937"/>
                </a:lnTo>
                <a:lnTo>
                  <a:pt x="958000" y="1094217"/>
                </a:lnTo>
                <a:lnTo>
                  <a:pt x="954485" y="1087461"/>
                </a:lnTo>
                <a:lnTo>
                  <a:pt x="930153" y="1061322"/>
                </a:lnTo>
                <a:lnTo>
                  <a:pt x="928562" y="1056157"/>
                </a:lnTo>
                <a:lnTo>
                  <a:pt x="929455" y="1052088"/>
                </a:lnTo>
                <a:lnTo>
                  <a:pt x="926351" y="1052499"/>
                </a:lnTo>
                <a:lnTo>
                  <a:pt x="923873" y="1051944"/>
                </a:lnTo>
                <a:lnTo>
                  <a:pt x="901086" y="1036025"/>
                </a:lnTo>
                <a:lnTo>
                  <a:pt x="899697" y="1034708"/>
                </a:lnTo>
                <a:lnTo>
                  <a:pt x="894154" y="1018919"/>
                </a:lnTo>
                <a:lnTo>
                  <a:pt x="893736" y="1005334"/>
                </a:lnTo>
                <a:lnTo>
                  <a:pt x="895673" y="997613"/>
                </a:lnTo>
                <a:lnTo>
                  <a:pt x="899912" y="993471"/>
                </a:lnTo>
                <a:lnTo>
                  <a:pt x="913327" y="982645"/>
                </a:lnTo>
                <a:lnTo>
                  <a:pt x="921492" y="965272"/>
                </a:lnTo>
                <a:lnTo>
                  <a:pt x="921766" y="964587"/>
                </a:lnTo>
                <a:lnTo>
                  <a:pt x="923253" y="960244"/>
                </a:lnTo>
                <a:lnTo>
                  <a:pt x="912844" y="946111"/>
                </a:lnTo>
                <a:lnTo>
                  <a:pt x="907947" y="940314"/>
                </a:lnTo>
                <a:lnTo>
                  <a:pt x="907014" y="909838"/>
                </a:lnTo>
                <a:lnTo>
                  <a:pt x="910973" y="900603"/>
                </a:lnTo>
                <a:lnTo>
                  <a:pt x="911801" y="895014"/>
                </a:lnTo>
                <a:lnTo>
                  <a:pt x="903427" y="890254"/>
                </a:lnTo>
                <a:lnTo>
                  <a:pt x="902116" y="889712"/>
                </a:lnTo>
                <a:lnTo>
                  <a:pt x="900258" y="889432"/>
                </a:lnTo>
                <a:lnTo>
                  <a:pt x="872326" y="902945"/>
                </a:lnTo>
                <a:lnTo>
                  <a:pt x="862987" y="909082"/>
                </a:lnTo>
                <a:lnTo>
                  <a:pt x="866228" y="913144"/>
                </a:lnTo>
                <a:lnTo>
                  <a:pt x="860985" y="925829"/>
                </a:lnTo>
                <a:lnTo>
                  <a:pt x="829152" y="950442"/>
                </a:lnTo>
                <a:lnTo>
                  <a:pt x="824261" y="950442"/>
                </a:lnTo>
                <a:lnTo>
                  <a:pt x="820981" y="950096"/>
                </a:lnTo>
                <a:lnTo>
                  <a:pt x="814714" y="948720"/>
                </a:lnTo>
                <a:lnTo>
                  <a:pt x="813090" y="947409"/>
                </a:lnTo>
                <a:lnTo>
                  <a:pt x="804990" y="947207"/>
                </a:lnTo>
                <a:lnTo>
                  <a:pt x="797640" y="947618"/>
                </a:lnTo>
                <a:lnTo>
                  <a:pt x="797164" y="952581"/>
                </a:lnTo>
                <a:lnTo>
                  <a:pt x="797236" y="954713"/>
                </a:lnTo>
                <a:lnTo>
                  <a:pt x="795103" y="958378"/>
                </a:lnTo>
                <a:lnTo>
                  <a:pt x="792684" y="962031"/>
                </a:lnTo>
                <a:lnTo>
                  <a:pt x="769682" y="990856"/>
                </a:lnTo>
                <a:lnTo>
                  <a:pt x="764758" y="993263"/>
                </a:lnTo>
                <a:lnTo>
                  <a:pt x="761308" y="991750"/>
                </a:lnTo>
                <a:lnTo>
                  <a:pt x="754447" y="985411"/>
                </a:lnTo>
                <a:lnTo>
                  <a:pt x="743354" y="971898"/>
                </a:lnTo>
                <a:lnTo>
                  <a:pt x="742526" y="967548"/>
                </a:lnTo>
                <a:lnTo>
                  <a:pt x="743139" y="964170"/>
                </a:lnTo>
                <a:lnTo>
                  <a:pt x="740589" y="964307"/>
                </a:lnTo>
                <a:lnTo>
                  <a:pt x="739076" y="966367"/>
                </a:lnTo>
                <a:lnTo>
                  <a:pt x="734348" y="980024"/>
                </a:lnTo>
                <a:lnTo>
                  <a:pt x="732691" y="985887"/>
                </a:lnTo>
                <a:lnTo>
                  <a:pt x="729933" y="996015"/>
                </a:lnTo>
                <a:lnTo>
                  <a:pt x="727004" y="1010845"/>
                </a:lnTo>
                <a:lnTo>
                  <a:pt x="716068" y="1009671"/>
                </a:lnTo>
                <a:lnTo>
                  <a:pt x="705313" y="1006078"/>
                </a:lnTo>
                <a:lnTo>
                  <a:pt x="670364" y="983258"/>
                </a:lnTo>
                <a:lnTo>
                  <a:pt x="655593" y="971402"/>
                </a:lnTo>
                <a:lnTo>
                  <a:pt x="652762" y="967411"/>
                </a:lnTo>
                <a:lnTo>
                  <a:pt x="650114" y="961678"/>
                </a:lnTo>
                <a:lnTo>
                  <a:pt x="647832" y="953539"/>
                </a:lnTo>
                <a:lnTo>
                  <a:pt x="647284" y="943059"/>
                </a:lnTo>
                <a:lnTo>
                  <a:pt x="646599" y="940027"/>
                </a:lnTo>
                <a:lnTo>
                  <a:pt x="643873" y="933348"/>
                </a:lnTo>
                <a:lnTo>
                  <a:pt x="638773" y="921075"/>
                </a:lnTo>
                <a:lnTo>
                  <a:pt x="636530" y="917207"/>
                </a:lnTo>
                <a:lnTo>
                  <a:pt x="630126" y="910034"/>
                </a:lnTo>
                <a:lnTo>
                  <a:pt x="614878" y="898725"/>
                </a:lnTo>
                <a:lnTo>
                  <a:pt x="609263" y="893560"/>
                </a:lnTo>
                <a:lnTo>
                  <a:pt x="605435" y="888186"/>
                </a:lnTo>
                <a:lnTo>
                  <a:pt x="600609" y="879839"/>
                </a:lnTo>
                <a:lnTo>
                  <a:pt x="595607" y="867774"/>
                </a:lnTo>
                <a:lnTo>
                  <a:pt x="583718" y="842189"/>
                </a:lnTo>
                <a:lnTo>
                  <a:pt x="580300" y="835909"/>
                </a:lnTo>
                <a:lnTo>
                  <a:pt x="564929" y="813716"/>
                </a:lnTo>
                <a:lnTo>
                  <a:pt x="553170" y="805231"/>
                </a:lnTo>
                <a:lnTo>
                  <a:pt x="530032" y="795234"/>
                </a:lnTo>
                <a:lnTo>
                  <a:pt x="517686" y="793577"/>
                </a:lnTo>
                <a:lnTo>
                  <a:pt x="504174" y="793786"/>
                </a:lnTo>
                <a:lnTo>
                  <a:pt x="480481" y="793440"/>
                </a:lnTo>
                <a:lnTo>
                  <a:pt x="459663" y="792058"/>
                </a:lnTo>
                <a:lnTo>
                  <a:pt x="453077" y="792260"/>
                </a:lnTo>
                <a:lnTo>
                  <a:pt x="447592" y="793225"/>
                </a:lnTo>
                <a:lnTo>
                  <a:pt x="445864" y="776197"/>
                </a:lnTo>
                <a:lnTo>
                  <a:pt x="444762" y="776471"/>
                </a:lnTo>
                <a:lnTo>
                  <a:pt x="435110" y="781303"/>
                </a:lnTo>
                <a:lnTo>
                  <a:pt x="433042" y="782060"/>
                </a:lnTo>
                <a:lnTo>
                  <a:pt x="430010" y="781988"/>
                </a:lnTo>
                <a:lnTo>
                  <a:pt x="427629" y="781016"/>
                </a:lnTo>
                <a:lnTo>
                  <a:pt x="420801" y="775440"/>
                </a:lnTo>
                <a:lnTo>
                  <a:pt x="408390" y="765299"/>
                </a:lnTo>
                <a:lnTo>
                  <a:pt x="402293" y="756678"/>
                </a:lnTo>
                <a:lnTo>
                  <a:pt x="398080" y="745513"/>
                </a:lnTo>
                <a:lnTo>
                  <a:pt x="395973" y="738339"/>
                </a:lnTo>
                <a:lnTo>
                  <a:pt x="387254" y="717450"/>
                </a:lnTo>
                <a:lnTo>
                  <a:pt x="373669" y="695864"/>
                </a:lnTo>
                <a:lnTo>
                  <a:pt x="371256" y="696209"/>
                </a:lnTo>
                <a:lnTo>
                  <a:pt x="369189" y="695864"/>
                </a:lnTo>
                <a:lnTo>
                  <a:pt x="368843" y="694481"/>
                </a:lnTo>
                <a:lnTo>
                  <a:pt x="378665" y="686349"/>
                </a:lnTo>
                <a:lnTo>
                  <a:pt x="386354" y="682077"/>
                </a:lnTo>
                <a:lnTo>
                  <a:pt x="392608" y="680766"/>
                </a:lnTo>
                <a:lnTo>
                  <a:pt x="408880" y="684627"/>
                </a:lnTo>
                <a:lnTo>
                  <a:pt x="411984" y="686759"/>
                </a:lnTo>
                <a:lnTo>
                  <a:pt x="414847" y="689929"/>
                </a:lnTo>
                <a:lnTo>
                  <a:pt x="419105" y="690562"/>
                </a:lnTo>
                <a:lnTo>
                  <a:pt x="424597" y="689107"/>
                </a:lnTo>
                <a:lnTo>
                  <a:pt x="427910" y="687731"/>
                </a:lnTo>
                <a:lnTo>
                  <a:pt x="429527" y="686485"/>
                </a:lnTo>
                <a:lnTo>
                  <a:pt x="431184" y="684627"/>
                </a:lnTo>
                <a:lnTo>
                  <a:pt x="432631" y="682142"/>
                </a:lnTo>
                <a:lnTo>
                  <a:pt x="433597" y="678425"/>
                </a:lnTo>
                <a:lnTo>
                  <a:pt x="434705" y="674075"/>
                </a:lnTo>
                <a:lnTo>
                  <a:pt x="434777" y="672425"/>
                </a:lnTo>
                <a:lnTo>
                  <a:pt x="434562" y="670423"/>
                </a:lnTo>
                <a:lnTo>
                  <a:pt x="433883" y="668081"/>
                </a:lnTo>
                <a:lnTo>
                  <a:pt x="412851" y="624641"/>
                </a:lnTo>
                <a:lnTo>
                  <a:pt x="411293" y="622711"/>
                </a:lnTo>
                <a:lnTo>
                  <a:pt x="406812" y="621335"/>
                </a:lnTo>
                <a:lnTo>
                  <a:pt x="405123" y="620989"/>
                </a:lnTo>
                <a:lnTo>
                  <a:pt x="398915" y="622221"/>
                </a:lnTo>
                <a:lnTo>
                  <a:pt x="396332" y="623878"/>
                </a:lnTo>
                <a:lnTo>
                  <a:pt x="388160" y="629252"/>
                </a:lnTo>
                <a:lnTo>
                  <a:pt x="384776" y="627119"/>
                </a:lnTo>
                <a:lnTo>
                  <a:pt x="377706" y="622574"/>
                </a:lnTo>
                <a:lnTo>
                  <a:pt x="376741" y="621400"/>
                </a:lnTo>
                <a:lnTo>
                  <a:pt x="373265" y="614774"/>
                </a:lnTo>
                <a:lnTo>
                  <a:pt x="366580" y="596572"/>
                </a:lnTo>
                <a:lnTo>
                  <a:pt x="365922" y="593468"/>
                </a:lnTo>
                <a:lnTo>
                  <a:pt x="366059" y="592359"/>
                </a:lnTo>
                <a:lnTo>
                  <a:pt x="367611" y="588426"/>
                </a:lnTo>
                <a:lnTo>
                  <a:pt x="374537" y="573811"/>
                </a:lnTo>
                <a:lnTo>
                  <a:pt x="378743" y="564916"/>
                </a:lnTo>
                <a:lnTo>
                  <a:pt x="379369" y="562157"/>
                </a:lnTo>
                <a:lnTo>
                  <a:pt x="381371" y="539403"/>
                </a:lnTo>
                <a:lnTo>
                  <a:pt x="381711" y="534714"/>
                </a:lnTo>
                <a:lnTo>
                  <a:pt x="381711" y="533410"/>
                </a:lnTo>
                <a:lnTo>
                  <a:pt x="380204" y="533064"/>
                </a:lnTo>
                <a:lnTo>
                  <a:pt x="381378" y="532099"/>
                </a:lnTo>
                <a:lnTo>
                  <a:pt x="381378" y="530169"/>
                </a:lnTo>
                <a:lnTo>
                  <a:pt x="380967" y="526373"/>
                </a:lnTo>
                <a:lnTo>
                  <a:pt x="380139" y="523615"/>
                </a:lnTo>
                <a:lnTo>
                  <a:pt x="378352" y="520236"/>
                </a:lnTo>
                <a:lnTo>
                  <a:pt x="375932" y="517132"/>
                </a:lnTo>
                <a:lnTo>
                  <a:pt x="374830" y="516304"/>
                </a:lnTo>
                <a:lnTo>
                  <a:pt x="372867" y="515749"/>
                </a:lnTo>
                <a:lnTo>
                  <a:pt x="348079" y="515684"/>
                </a:lnTo>
                <a:lnTo>
                  <a:pt x="343142" y="516030"/>
                </a:lnTo>
                <a:lnTo>
                  <a:pt x="327281" y="517204"/>
                </a:lnTo>
                <a:lnTo>
                  <a:pt x="320668" y="523686"/>
                </a:lnTo>
                <a:lnTo>
                  <a:pt x="316559" y="528577"/>
                </a:lnTo>
                <a:lnTo>
                  <a:pt x="316905" y="528988"/>
                </a:lnTo>
                <a:lnTo>
                  <a:pt x="320075" y="529751"/>
                </a:lnTo>
                <a:lnTo>
                  <a:pt x="321007" y="529823"/>
                </a:lnTo>
                <a:lnTo>
                  <a:pt x="321562" y="529406"/>
                </a:lnTo>
                <a:lnTo>
                  <a:pt x="321764" y="529549"/>
                </a:lnTo>
                <a:lnTo>
                  <a:pt x="321425" y="530306"/>
                </a:lnTo>
                <a:lnTo>
                  <a:pt x="320668" y="531134"/>
                </a:lnTo>
                <a:lnTo>
                  <a:pt x="319664" y="531545"/>
                </a:lnTo>
                <a:lnTo>
                  <a:pt x="317316" y="531825"/>
                </a:lnTo>
                <a:lnTo>
                  <a:pt x="314707" y="531480"/>
                </a:lnTo>
                <a:lnTo>
                  <a:pt x="285745" y="516239"/>
                </a:lnTo>
                <a:lnTo>
                  <a:pt x="282086" y="513760"/>
                </a:lnTo>
                <a:lnTo>
                  <a:pt x="278538" y="506997"/>
                </a:lnTo>
                <a:lnTo>
                  <a:pt x="277841" y="503554"/>
                </a:lnTo>
                <a:lnTo>
                  <a:pt x="278199" y="498735"/>
                </a:lnTo>
                <a:lnTo>
                  <a:pt x="279843" y="489356"/>
                </a:lnTo>
                <a:lnTo>
                  <a:pt x="281297" y="484107"/>
                </a:lnTo>
                <a:lnTo>
                  <a:pt x="283541" y="478387"/>
                </a:lnTo>
                <a:lnTo>
                  <a:pt x="284851" y="475909"/>
                </a:lnTo>
                <a:lnTo>
                  <a:pt x="285536" y="475146"/>
                </a:lnTo>
                <a:lnTo>
                  <a:pt x="291503" y="472042"/>
                </a:lnTo>
                <a:lnTo>
                  <a:pt x="291914" y="477970"/>
                </a:lnTo>
                <a:lnTo>
                  <a:pt x="299936" y="483689"/>
                </a:lnTo>
                <a:lnTo>
                  <a:pt x="303601" y="483343"/>
                </a:lnTo>
                <a:lnTo>
                  <a:pt x="304703" y="482933"/>
                </a:lnTo>
                <a:lnTo>
                  <a:pt x="321705" y="472589"/>
                </a:lnTo>
                <a:lnTo>
                  <a:pt x="322533" y="471911"/>
                </a:lnTo>
                <a:lnTo>
                  <a:pt x="323075" y="470529"/>
                </a:lnTo>
                <a:lnTo>
                  <a:pt x="323075" y="464600"/>
                </a:lnTo>
                <a:lnTo>
                  <a:pt x="322938" y="463426"/>
                </a:lnTo>
                <a:lnTo>
                  <a:pt x="322527" y="459840"/>
                </a:lnTo>
                <a:lnTo>
                  <a:pt x="326035" y="444116"/>
                </a:lnTo>
                <a:lnTo>
                  <a:pt x="369274" y="436603"/>
                </a:lnTo>
                <a:lnTo>
                  <a:pt x="377719" y="437503"/>
                </a:lnTo>
                <a:lnTo>
                  <a:pt x="386719" y="441775"/>
                </a:lnTo>
                <a:lnTo>
                  <a:pt x="393860" y="439844"/>
                </a:lnTo>
                <a:lnTo>
                  <a:pt x="402038" y="436127"/>
                </a:lnTo>
                <a:lnTo>
                  <a:pt x="409167" y="432403"/>
                </a:lnTo>
                <a:lnTo>
                  <a:pt x="444859" y="402267"/>
                </a:lnTo>
                <a:lnTo>
                  <a:pt x="445753" y="401308"/>
                </a:lnTo>
                <a:lnTo>
                  <a:pt x="449966" y="394343"/>
                </a:lnTo>
                <a:lnTo>
                  <a:pt x="451074" y="387169"/>
                </a:lnTo>
                <a:lnTo>
                  <a:pt x="450931" y="384893"/>
                </a:lnTo>
                <a:lnTo>
                  <a:pt x="449562" y="379800"/>
                </a:lnTo>
                <a:lnTo>
                  <a:pt x="441312" y="361454"/>
                </a:lnTo>
                <a:lnTo>
                  <a:pt x="399488" y="302023"/>
                </a:lnTo>
                <a:lnTo>
                  <a:pt x="380080" y="274443"/>
                </a:lnTo>
                <a:lnTo>
                  <a:pt x="372391" y="269819"/>
                </a:lnTo>
                <a:lnTo>
                  <a:pt x="360561" y="264243"/>
                </a:lnTo>
                <a:lnTo>
                  <a:pt x="352872" y="256658"/>
                </a:lnTo>
                <a:lnTo>
                  <a:pt x="350628" y="253828"/>
                </a:lnTo>
                <a:lnTo>
                  <a:pt x="336248" y="216459"/>
                </a:lnTo>
                <a:lnTo>
                  <a:pt x="331188" y="191781"/>
                </a:lnTo>
                <a:lnTo>
                  <a:pt x="325501" y="179919"/>
                </a:lnTo>
                <a:lnTo>
                  <a:pt x="324744" y="178888"/>
                </a:lnTo>
                <a:lnTo>
                  <a:pt x="310051" y="161508"/>
                </a:lnTo>
                <a:lnTo>
                  <a:pt x="296264" y="146137"/>
                </a:lnTo>
                <a:lnTo>
                  <a:pt x="296056" y="144826"/>
                </a:lnTo>
                <a:lnTo>
                  <a:pt x="298579" y="121243"/>
                </a:lnTo>
                <a:lnTo>
                  <a:pt x="308264" y="99318"/>
                </a:lnTo>
                <a:lnTo>
                  <a:pt x="320192" y="99533"/>
                </a:lnTo>
                <a:lnTo>
                  <a:pt x="324679" y="100081"/>
                </a:lnTo>
                <a:lnTo>
                  <a:pt x="327366" y="101313"/>
                </a:lnTo>
                <a:lnTo>
                  <a:pt x="335192" y="106694"/>
                </a:lnTo>
                <a:lnTo>
                  <a:pt x="370669" y="104835"/>
                </a:lnTo>
                <a:lnTo>
                  <a:pt x="375254" y="104079"/>
                </a:lnTo>
                <a:lnTo>
                  <a:pt x="380217" y="103524"/>
                </a:lnTo>
                <a:lnTo>
                  <a:pt x="383693" y="103733"/>
                </a:lnTo>
                <a:lnTo>
                  <a:pt x="410275" y="105520"/>
                </a:lnTo>
                <a:lnTo>
                  <a:pt x="427936" y="107033"/>
                </a:lnTo>
                <a:lnTo>
                  <a:pt x="431620" y="108135"/>
                </a:lnTo>
                <a:lnTo>
                  <a:pt x="433277" y="108826"/>
                </a:lnTo>
                <a:lnTo>
                  <a:pt x="453514" y="118204"/>
                </a:lnTo>
                <a:lnTo>
                  <a:pt x="459272" y="122346"/>
                </a:lnTo>
                <a:lnTo>
                  <a:pt x="459037" y="123722"/>
                </a:lnTo>
                <a:lnTo>
                  <a:pt x="461900" y="125450"/>
                </a:lnTo>
                <a:lnTo>
                  <a:pt x="466452" y="128072"/>
                </a:lnTo>
                <a:lnTo>
                  <a:pt x="472211" y="128691"/>
                </a:lnTo>
                <a:lnTo>
                  <a:pt x="482959" y="129448"/>
                </a:lnTo>
                <a:lnTo>
                  <a:pt x="491482" y="127165"/>
                </a:lnTo>
                <a:lnTo>
                  <a:pt x="500332" y="127237"/>
                </a:lnTo>
                <a:lnTo>
                  <a:pt x="502954" y="127726"/>
                </a:lnTo>
                <a:lnTo>
                  <a:pt x="507676" y="129304"/>
                </a:lnTo>
                <a:lnTo>
                  <a:pt x="526914" y="137313"/>
                </a:lnTo>
                <a:lnTo>
                  <a:pt x="540505" y="143587"/>
                </a:lnTo>
                <a:lnTo>
                  <a:pt x="542286" y="147721"/>
                </a:lnTo>
                <a:lnTo>
                  <a:pt x="539879" y="150832"/>
                </a:lnTo>
                <a:lnTo>
                  <a:pt x="538503" y="153382"/>
                </a:lnTo>
                <a:lnTo>
                  <a:pt x="538706" y="156141"/>
                </a:lnTo>
                <a:lnTo>
                  <a:pt x="539664" y="159036"/>
                </a:lnTo>
                <a:lnTo>
                  <a:pt x="544086" y="170619"/>
                </a:lnTo>
                <a:lnTo>
                  <a:pt x="574764" y="173651"/>
                </a:lnTo>
                <a:lnTo>
                  <a:pt x="581357" y="173025"/>
                </a:lnTo>
                <a:lnTo>
                  <a:pt x="590878" y="164612"/>
                </a:lnTo>
                <a:lnTo>
                  <a:pt x="592046" y="163438"/>
                </a:lnTo>
                <a:lnTo>
                  <a:pt x="592529" y="159304"/>
                </a:lnTo>
                <a:lnTo>
                  <a:pt x="609550" y="155991"/>
                </a:lnTo>
                <a:lnTo>
                  <a:pt x="616698" y="159095"/>
                </a:lnTo>
                <a:lnTo>
                  <a:pt x="625561" y="155515"/>
                </a:lnTo>
                <a:lnTo>
                  <a:pt x="634280" y="153095"/>
                </a:lnTo>
                <a:lnTo>
                  <a:pt x="640306" y="150265"/>
                </a:lnTo>
                <a:lnTo>
                  <a:pt x="673827" y="120415"/>
                </a:lnTo>
                <a:lnTo>
                  <a:pt x="676899" y="119789"/>
                </a:lnTo>
                <a:lnTo>
                  <a:pt x="690959" y="124824"/>
                </a:lnTo>
                <a:lnTo>
                  <a:pt x="688305" y="129096"/>
                </a:lnTo>
                <a:lnTo>
                  <a:pt x="681588" y="141441"/>
                </a:lnTo>
                <a:lnTo>
                  <a:pt x="709513" y="152893"/>
                </a:lnTo>
                <a:lnTo>
                  <a:pt x="731132" y="161717"/>
                </a:lnTo>
                <a:lnTo>
                  <a:pt x="769636" y="205301"/>
                </a:lnTo>
                <a:lnTo>
                  <a:pt x="776230" y="208816"/>
                </a:lnTo>
                <a:lnTo>
                  <a:pt x="782086" y="210466"/>
                </a:lnTo>
                <a:lnTo>
                  <a:pt x="785438" y="210811"/>
                </a:lnTo>
                <a:lnTo>
                  <a:pt x="786058" y="210811"/>
                </a:lnTo>
                <a:lnTo>
                  <a:pt x="786742" y="210055"/>
                </a:lnTo>
                <a:lnTo>
                  <a:pt x="797262" y="187366"/>
                </a:lnTo>
                <a:lnTo>
                  <a:pt x="796701" y="185990"/>
                </a:lnTo>
                <a:lnTo>
                  <a:pt x="797875" y="182749"/>
                </a:lnTo>
                <a:lnTo>
                  <a:pt x="799023" y="180747"/>
                </a:lnTo>
                <a:lnTo>
                  <a:pt x="799707" y="180199"/>
                </a:lnTo>
                <a:lnTo>
                  <a:pt x="806601" y="184471"/>
                </a:lnTo>
                <a:lnTo>
                  <a:pt x="817909" y="192127"/>
                </a:lnTo>
                <a:lnTo>
                  <a:pt x="824900" y="204948"/>
                </a:lnTo>
                <a:lnTo>
                  <a:pt x="846937" y="274045"/>
                </a:lnTo>
                <a:lnTo>
                  <a:pt x="846526" y="288171"/>
                </a:lnTo>
                <a:lnTo>
                  <a:pt x="845424" y="307964"/>
                </a:lnTo>
                <a:lnTo>
                  <a:pt x="845261" y="343063"/>
                </a:lnTo>
                <a:lnTo>
                  <a:pt x="844974" y="345952"/>
                </a:lnTo>
                <a:lnTo>
                  <a:pt x="834050" y="364715"/>
                </a:lnTo>
                <a:lnTo>
                  <a:pt x="832811" y="366430"/>
                </a:lnTo>
                <a:lnTo>
                  <a:pt x="828702" y="371191"/>
                </a:lnTo>
                <a:lnTo>
                  <a:pt x="821914" y="376911"/>
                </a:lnTo>
                <a:lnTo>
                  <a:pt x="811472" y="382982"/>
                </a:lnTo>
                <a:lnTo>
                  <a:pt x="794640" y="391604"/>
                </a:lnTo>
                <a:lnTo>
                  <a:pt x="783188" y="397252"/>
                </a:lnTo>
                <a:lnTo>
                  <a:pt x="780501" y="397878"/>
                </a:lnTo>
                <a:lnTo>
                  <a:pt x="778929" y="396775"/>
                </a:lnTo>
                <a:lnTo>
                  <a:pt x="777736" y="395191"/>
                </a:lnTo>
                <a:lnTo>
                  <a:pt x="773712" y="395054"/>
                </a:lnTo>
                <a:lnTo>
                  <a:pt x="771580" y="395536"/>
                </a:lnTo>
                <a:lnTo>
                  <a:pt x="769845" y="396495"/>
                </a:lnTo>
                <a:lnTo>
                  <a:pt x="769088" y="397395"/>
                </a:lnTo>
                <a:lnTo>
                  <a:pt x="773712" y="406564"/>
                </a:lnTo>
                <a:lnTo>
                  <a:pt x="775499" y="409597"/>
                </a:lnTo>
                <a:lnTo>
                  <a:pt x="777879" y="412219"/>
                </a:lnTo>
                <a:lnTo>
                  <a:pt x="781049" y="414149"/>
                </a:lnTo>
                <a:lnTo>
                  <a:pt x="782843" y="414625"/>
                </a:lnTo>
                <a:lnTo>
                  <a:pt x="795873" y="412630"/>
                </a:lnTo>
                <a:lnTo>
                  <a:pt x="800320" y="411664"/>
                </a:lnTo>
                <a:lnTo>
                  <a:pt x="802323" y="410490"/>
                </a:lnTo>
                <a:lnTo>
                  <a:pt x="814674" y="405045"/>
                </a:lnTo>
                <a:lnTo>
                  <a:pt x="814674" y="404569"/>
                </a:lnTo>
                <a:lnTo>
                  <a:pt x="819637" y="402906"/>
                </a:lnTo>
                <a:lnTo>
                  <a:pt x="852950" y="394976"/>
                </a:lnTo>
                <a:lnTo>
                  <a:pt x="877902" y="390084"/>
                </a:lnTo>
                <a:lnTo>
                  <a:pt x="880243" y="389673"/>
                </a:lnTo>
                <a:lnTo>
                  <a:pt x="883628" y="389595"/>
                </a:lnTo>
                <a:lnTo>
                  <a:pt x="886699" y="390156"/>
                </a:lnTo>
                <a:lnTo>
                  <a:pt x="896384" y="396495"/>
                </a:lnTo>
                <a:lnTo>
                  <a:pt x="900760" y="400010"/>
                </a:lnTo>
                <a:lnTo>
                  <a:pt x="910040" y="409186"/>
                </a:lnTo>
                <a:lnTo>
                  <a:pt x="907040" y="414351"/>
                </a:lnTo>
                <a:lnTo>
                  <a:pt x="900212" y="424629"/>
                </a:lnTo>
                <a:lnTo>
                  <a:pt x="901386" y="428555"/>
                </a:lnTo>
                <a:lnTo>
                  <a:pt x="906284" y="453109"/>
                </a:lnTo>
                <a:lnTo>
                  <a:pt x="898184" y="459937"/>
                </a:lnTo>
                <a:lnTo>
                  <a:pt x="894525" y="467313"/>
                </a:lnTo>
                <a:lnTo>
                  <a:pt x="893697" y="471311"/>
                </a:lnTo>
                <a:lnTo>
                  <a:pt x="902488" y="482900"/>
                </a:lnTo>
                <a:lnTo>
                  <a:pt x="904692" y="474891"/>
                </a:lnTo>
                <a:lnTo>
                  <a:pt x="919797" y="441866"/>
                </a:lnTo>
                <a:lnTo>
                  <a:pt x="922790" y="438560"/>
                </a:lnTo>
                <a:lnTo>
                  <a:pt x="952548" y="423873"/>
                </a:lnTo>
                <a:lnTo>
                  <a:pt x="959265" y="422562"/>
                </a:lnTo>
                <a:lnTo>
                  <a:pt x="962891" y="422425"/>
                </a:lnTo>
                <a:lnTo>
                  <a:pt x="966961" y="423116"/>
                </a:lnTo>
                <a:lnTo>
                  <a:pt x="974709" y="425249"/>
                </a:lnTo>
                <a:lnTo>
                  <a:pt x="985815" y="428418"/>
                </a:lnTo>
                <a:lnTo>
                  <a:pt x="1066918" y="468898"/>
                </a:lnTo>
                <a:lnTo>
                  <a:pt x="1071646" y="471578"/>
                </a:lnTo>
                <a:lnTo>
                  <a:pt x="1081331" y="477787"/>
                </a:lnTo>
                <a:lnTo>
                  <a:pt x="1083743" y="479920"/>
                </a:lnTo>
                <a:lnTo>
                  <a:pt x="1086874" y="484674"/>
                </a:lnTo>
                <a:lnTo>
                  <a:pt x="1088393" y="488052"/>
                </a:lnTo>
                <a:lnTo>
                  <a:pt x="1087976" y="488404"/>
                </a:lnTo>
                <a:lnTo>
                  <a:pt x="1088733" y="490269"/>
                </a:lnTo>
                <a:lnTo>
                  <a:pt x="1102043" y="504604"/>
                </a:lnTo>
                <a:lnTo>
                  <a:pt x="1104802" y="506880"/>
                </a:lnTo>
                <a:lnTo>
                  <a:pt x="1106387" y="507780"/>
                </a:lnTo>
                <a:lnTo>
                  <a:pt x="1110078" y="508817"/>
                </a:lnTo>
                <a:lnTo>
                  <a:pt x="1114134" y="508745"/>
                </a:lnTo>
                <a:lnTo>
                  <a:pt x="1131554" y="507917"/>
                </a:lnTo>
                <a:lnTo>
                  <a:pt x="1134110" y="507571"/>
                </a:lnTo>
                <a:lnTo>
                  <a:pt x="1137625" y="506469"/>
                </a:lnTo>
                <a:lnTo>
                  <a:pt x="1142490" y="504467"/>
                </a:lnTo>
                <a:lnTo>
                  <a:pt x="1145940" y="502400"/>
                </a:lnTo>
                <a:lnTo>
                  <a:pt x="1158064" y="492604"/>
                </a:lnTo>
                <a:lnTo>
                  <a:pt x="1162792" y="487785"/>
                </a:lnTo>
                <a:lnTo>
                  <a:pt x="1170272" y="478889"/>
                </a:lnTo>
                <a:lnTo>
                  <a:pt x="1181757" y="468748"/>
                </a:lnTo>
                <a:lnTo>
                  <a:pt x="1198172" y="456129"/>
                </a:lnTo>
                <a:lnTo>
                  <a:pt x="1205920" y="454127"/>
                </a:lnTo>
                <a:lnTo>
                  <a:pt x="1259129" y="451714"/>
                </a:lnTo>
                <a:lnTo>
                  <a:pt x="1257473" y="475022"/>
                </a:lnTo>
                <a:lnTo>
                  <a:pt x="1254473" y="480259"/>
                </a:lnTo>
                <a:lnTo>
                  <a:pt x="1254056" y="482326"/>
                </a:lnTo>
                <a:lnTo>
                  <a:pt x="1255014" y="497424"/>
                </a:lnTo>
                <a:lnTo>
                  <a:pt x="1258986" y="541216"/>
                </a:lnTo>
                <a:lnTo>
                  <a:pt x="1263838" y="578168"/>
                </a:lnTo>
                <a:lnTo>
                  <a:pt x="1263636" y="578853"/>
                </a:lnTo>
                <a:lnTo>
                  <a:pt x="1263088" y="579335"/>
                </a:lnTo>
                <a:lnTo>
                  <a:pt x="1246086" y="593194"/>
                </a:lnTo>
                <a:lnTo>
                  <a:pt x="1241821" y="596226"/>
                </a:lnTo>
                <a:lnTo>
                  <a:pt x="1220763" y="610991"/>
                </a:lnTo>
                <a:lnTo>
                  <a:pt x="1201374" y="628841"/>
                </a:lnTo>
                <a:lnTo>
                  <a:pt x="1184300" y="650290"/>
                </a:lnTo>
                <a:lnTo>
                  <a:pt x="1181418" y="652703"/>
                </a:lnTo>
                <a:lnTo>
                  <a:pt x="1178170" y="654706"/>
                </a:lnTo>
                <a:lnTo>
                  <a:pt x="1174903" y="655938"/>
                </a:lnTo>
                <a:lnTo>
                  <a:pt x="1160346" y="653323"/>
                </a:lnTo>
                <a:lnTo>
                  <a:pt x="1158286" y="652769"/>
                </a:lnTo>
                <a:lnTo>
                  <a:pt x="1155188" y="650564"/>
                </a:lnTo>
                <a:lnTo>
                  <a:pt x="1134599" y="672484"/>
                </a:lnTo>
                <a:lnTo>
                  <a:pt x="1132871" y="674284"/>
                </a:lnTo>
                <a:lnTo>
                  <a:pt x="1131769" y="676560"/>
                </a:lnTo>
                <a:lnTo>
                  <a:pt x="1130628" y="680492"/>
                </a:lnTo>
                <a:lnTo>
                  <a:pt x="1130217" y="683596"/>
                </a:lnTo>
                <a:lnTo>
                  <a:pt x="1130288" y="685455"/>
                </a:lnTo>
                <a:lnTo>
                  <a:pt x="1130973" y="688768"/>
                </a:lnTo>
                <a:lnTo>
                  <a:pt x="1135493" y="699666"/>
                </a:lnTo>
                <a:lnTo>
                  <a:pt x="1139321" y="706833"/>
                </a:lnTo>
                <a:lnTo>
                  <a:pt x="1141806" y="710765"/>
                </a:lnTo>
                <a:lnTo>
                  <a:pt x="1144564" y="714281"/>
                </a:lnTo>
                <a:lnTo>
                  <a:pt x="1146077" y="715735"/>
                </a:lnTo>
                <a:lnTo>
                  <a:pt x="1149494" y="717874"/>
                </a:lnTo>
                <a:lnTo>
                  <a:pt x="1152449" y="718357"/>
                </a:lnTo>
                <a:lnTo>
                  <a:pt x="1164801" y="718357"/>
                </a:lnTo>
                <a:lnTo>
                  <a:pt x="1166314" y="718148"/>
                </a:lnTo>
                <a:lnTo>
                  <a:pt x="1172066" y="716700"/>
                </a:lnTo>
                <a:lnTo>
                  <a:pt x="1174140" y="716974"/>
                </a:lnTo>
                <a:lnTo>
                  <a:pt x="1177512" y="718559"/>
                </a:lnTo>
                <a:lnTo>
                  <a:pt x="1180172" y="720763"/>
                </a:lnTo>
                <a:lnTo>
                  <a:pt x="1182233" y="723450"/>
                </a:lnTo>
                <a:lnTo>
                  <a:pt x="1183544" y="726835"/>
                </a:lnTo>
                <a:lnTo>
                  <a:pt x="1183616" y="728080"/>
                </a:lnTo>
                <a:lnTo>
                  <a:pt x="1182722" y="734902"/>
                </a:lnTo>
                <a:lnTo>
                  <a:pt x="1183544" y="740074"/>
                </a:lnTo>
                <a:lnTo>
                  <a:pt x="1186955" y="741528"/>
                </a:lnTo>
                <a:lnTo>
                  <a:pt x="1188950" y="741795"/>
                </a:lnTo>
                <a:lnTo>
                  <a:pt x="1191650" y="741939"/>
                </a:lnTo>
                <a:close/>
                <a:moveTo>
                  <a:pt x="189388" y="65308"/>
                </a:moveTo>
                <a:lnTo>
                  <a:pt x="182116" y="83992"/>
                </a:lnTo>
                <a:lnTo>
                  <a:pt x="176162" y="100889"/>
                </a:lnTo>
                <a:lnTo>
                  <a:pt x="174225" y="110124"/>
                </a:lnTo>
                <a:lnTo>
                  <a:pt x="172601" y="123363"/>
                </a:lnTo>
                <a:lnTo>
                  <a:pt x="171225" y="138884"/>
                </a:lnTo>
                <a:lnTo>
                  <a:pt x="167084" y="198590"/>
                </a:lnTo>
                <a:lnTo>
                  <a:pt x="167012" y="203214"/>
                </a:lnTo>
                <a:lnTo>
                  <a:pt x="170599" y="211490"/>
                </a:lnTo>
                <a:lnTo>
                  <a:pt x="172666" y="214177"/>
                </a:lnTo>
                <a:lnTo>
                  <a:pt x="173501" y="213896"/>
                </a:lnTo>
                <a:lnTo>
                  <a:pt x="174219" y="212722"/>
                </a:lnTo>
                <a:lnTo>
                  <a:pt x="174356" y="210035"/>
                </a:lnTo>
                <a:lnTo>
                  <a:pt x="175940" y="159082"/>
                </a:lnTo>
                <a:lnTo>
                  <a:pt x="175047" y="157569"/>
                </a:lnTo>
                <a:lnTo>
                  <a:pt x="174140" y="154536"/>
                </a:lnTo>
                <a:lnTo>
                  <a:pt x="174140" y="153434"/>
                </a:lnTo>
                <a:lnTo>
                  <a:pt x="175177" y="143639"/>
                </a:lnTo>
                <a:lnTo>
                  <a:pt x="178008" y="134606"/>
                </a:lnTo>
                <a:lnTo>
                  <a:pt x="179664" y="132467"/>
                </a:lnTo>
                <a:lnTo>
                  <a:pt x="193529" y="123441"/>
                </a:lnTo>
                <a:lnTo>
                  <a:pt x="197481" y="126885"/>
                </a:lnTo>
                <a:lnTo>
                  <a:pt x="198244" y="127915"/>
                </a:lnTo>
                <a:lnTo>
                  <a:pt x="207655" y="133217"/>
                </a:lnTo>
                <a:lnTo>
                  <a:pt x="216785" y="139843"/>
                </a:lnTo>
                <a:lnTo>
                  <a:pt x="219824" y="140874"/>
                </a:lnTo>
                <a:lnTo>
                  <a:pt x="221233" y="140874"/>
                </a:lnTo>
                <a:lnTo>
                  <a:pt x="239102" y="131769"/>
                </a:lnTo>
                <a:lnTo>
                  <a:pt x="250509" y="122254"/>
                </a:lnTo>
                <a:lnTo>
                  <a:pt x="249961" y="121772"/>
                </a:lnTo>
                <a:lnTo>
                  <a:pt x="247678" y="121217"/>
                </a:lnTo>
                <a:lnTo>
                  <a:pt x="244228" y="120872"/>
                </a:lnTo>
                <a:lnTo>
                  <a:pt x="230168" y="121426"/>
                </a:lnTo>
                <a:lnTo>
                  <a:pt x="226685" y="120872"/>
                </a:lnTo>
                <a:lnTo>
                  <a:pt x="224892" y="120252"/>
                </a:lnTo>
                <a:lnTo>
                  <a:pt x="212866" y="109505"/>
                </a:lnTo>
                <a:lnTo>
                  <a:pt x="212585" y="109224"/>
                </a:lnTo>
                <a:lnTo>
                  <a:pt x="201903" y="98261"/>
                </a:lnTo>
                <a:lnTo>
                  <a:pt x="199216" y="59451"/>
                </a:lnTo>
                <a:lnTo>
                  <a:pt x="206631" y="44693"/>
                </a:lnTo>
                <a:lnTo>
                  <a:pt x="209937" y="40480"/>
                </a:lnTo>
                <a:lnTo>
                  <a:pt x="216179" y="35517"/>
                </a:lnTo>
                <a:lnTo>
                  <a:pt x="216798" y="35165"/>
                </a:lnTo>
                <a:lnTo>
                  <a:pt x="224696" y="33306"/>
                </a:lnTo>
                <a:lnTo>
                  <a:pt x="233004" y="28128"/>
                </a:lnTo>
                <a:lnTo>
                  <a:pt x="243204" y="8139"/>
                </a:lnTo>
                <a:lnTo>
                  <a:pt x="243067" y="7591"/>
                </a:lnTo>
                <a:lnTo>
                  <a:pt x="242350" y="6965"/>
                </a:lnTo>
                <a:lnTo>
                  <a:pt x="228524" y="1239"/>
                </a:lnTo>
                <a:lnTo>
                  <a:pt x="224768" y="137"/>
                </a:lnTo>
                <a:lnTo>
                  <a:pt x="222563" y="0"/>
                </a:lnTo>
                <a:lnTo>
                  <a:pt x="221389" y="411"/>
                </a:lnTo>
                <a:lnTo>
                  <a:pt x="218037" y="2550"/>
                </a:lnTo>
                <a:lnTo>
                  <a:pt x="217144" y="3443"/>
                </a:lnTo>
                <a:lnTo>
                  <a:pt x="214385" y="7930"/>
                </a:lnTo>
                <a:lnTo>
                  <a:pt x="201975" y="37160"/>
                </a:lnTo>
                <a:lnTo>
                  <a:pt x="199562" y="43291"/>
                </a:lnTo>
                <a:lnTo>
                  <a:pt x="189388" y="65308"/>
                </a:lnTo>
                <a:close/>
                <a:moveTo>
                  <a:pt x="244385" y="205216"/>
                </a:moveTo>
                <a:lnTo>
                  <a:pt x="241039" y="205144"/>
                </a:lnTo>
                <a:lnTo>
                  <a:pt x="228381" y="207557"/>
                </a:lnTo>
                <a:lnTo>
                  <a:pt x="224696" y="208927"/>
                </a:lnTo>
                <a:lnTo>
                  <a:pt x="221937" y="211072"/>
                </a:lnTo>
                <a:lnTo>
                  <a:pt x="218383" y="214724"/>
                </a:lnTo>
                <a:lnTo>
                  <a:pt x="215768" y="219413"/>
                </a:lnTo>
                <a:lnTo>
                  <a:pt x="212324" y="227696"/>
                </a:lnTo>
                <a:lnTo>
                  <a:pt x="211809" y="233076"/>
                </a:lnTo>
                <a:lnTo>
                  <a:pt x="212396" y="235835"/>
                </a:lnTo>
                <a:lnTo>
                  <a:pt x="213492" y="237831"/>
                </a:lnTo>
                <a:lnTo>
                  <a:pt x="214809" y="238933"/>
                </a:lnTo>
                <a:lnTo>
                  <a:pt x="240909" y="251761"/>
                </a:lnTo>
                <a:lnTo>
                  <a:pt x="246322" y="253274"/>
                </a:lnTo>
                <a:lnTo>
                  <a:pt x="252635" y="253685"/>
                </a:lnTo>
                <a:lnTo>
                  <a:pt x="273908" y="254513"/>
                </a:lnTo>
                <a:lnTo>
                  <a:pt x="276660" y="254376"/>
                </a:lnTo>
                <a:lnTo>
                  <a:pt x="278049" y="253756"/>
                </a:lnTo>
                <a:lnTo>
                  <a:pt x="290121" y="228524"/>
                </a:lnTo>
                <a:lnTo>
                  <a:pt x="286221" y="212937"/>
                </a:lnTo>
                <a:lnTo>
                  <a:pt x="285256" y="211144"/>
                </a:lnTo>
                <a:lnTo>
                  <a:pt x="279295" y="207003"/>
                </a:lnTo>
                <a:lnTo>
                  <a:pt x="272082" y="204453"/>
                </a:lnTo>
                <a:lnTo>
                  <a:pt x="269121" y="203775"/>
                </a:lnTo>
                <a:lnTo>
                  <a:pt x="267191" y="203292"/>
                </a:lnTo>
                <a:lnTo>
                  <a:pt x="262534" y="202940"/>
                </a:lnTo>
                <a:lnTo>
                  <a:pt x="257121" y="204870"/>
                </a:lnTo>
                <a:lnTo>
                  <a:pt x="255054" y="205705"/>
                </a:lnTo>
                <a:lnTo>
                  <a:pt x="244385" y="205216"/>
                </a:lnTo>
                <a:close/>
                <a:moveTo>
                  <a:pt x="172399" y="264374"/>
                </a:moveTo>
                <a:lnTo>
                  <a:pt x="172464" y="265821"/>
                </a:lnTo>
                <a:lnTo>
                  <a:pt x="174427" y="270849"/>
                </a:lnTo>
                <a:lnTo>
                  <a:pt x="182397" y="283678"/>
                </a:lnTo>
                <a:lnTo>
                  <a:pt x="186603" y="290160"/>
                </a:lnTo>
                <a:lnTo>
                  <a:pt x="191390" y="297536"/>
                </a:lnTo>
                <a:lnTo>
                  <a:pt x="192499" y="298084"/>
                </a:lnTo>
                <a:lnTo>
                  <a:pt x="194781" y="298436"/>
                </a:lnTo>
                <a:lnTo>
                  <a:pt x="202190" y="298371"/>
                </a:lnTo>
                <a:lnTo>
                  <a:pt x="202672" y="298227"/>
                </a:lnTo>
                <a:lnTo>
                  <a:pt x="210427" y="294438"/>
                </a:lnTo>
                <a:lnTo>
                  <a:pt x="211183" y="293610"/>
                </a:lnTo>
                <a:lnTo>
                  <a:pt x="213153" y="288712"/>
                </a:lnTo>
                <a:lnTo>
                  <a:pt x="212879" y="288027"/>
                </a:lnTo>
                <a:lnTo>
                  <a:pt x="212324" y="287747"/>
                </a:lnTo>
                <a:lnTo>
                  <a:pt x="204531" y="283814"/>
                </a:lnTo>
                <a:lnTo>
                  <a:pt x="197775" y="273406"/>
                </a:lnTo>
                <a:lnTo>
                  <a:pt x="189531" y="250378"/>
                </a:lnTo>
                <a:lnTo>
                  <a:pt x="188605" y="245552"/>
                </a:lnTo>
                <a:lnTo>
                  <a:pt x="189740" y="242311"/>
                </a:lnTo>
                <a:lnTo>
                  <a:pt x="191534" y="238998"/>
                </a:lnTo>
                <a:lnTo>
                  <a:pt x="198186" y="232450"/>
                </a:lnTo>
                <a:lnTo>
                  <a:pt x="197631" y="231759"/>
                </a:lnTo>
                <a:lnTo>
                  <a:pt x="196568" y="231413"/>
                </a:lnTo>
                <a:lnTo>
                  <a:pt x="193947" y="232594"/>
                </a:lnTo>
                <a:lnTo>
                  <a:pt x="177949" y="247137"/>
                </a:lnTo>
                <a:lnTo>
                  <a:pt x="175888" y="249824"/>
                </a:lnTo>
                <a:lnTo>
                  <a:pt x="173443" y="255895"/>
                </a:lnTo>
                <a:lnTo>
                  <a:pt x="173162" y="261341"/>
                </a:lnTo>
                <a:lnTo>
                  <a:pt x="172399" y="264374"/>
                </a:lnTo>
                <a:close/>
                <a:moveTo>
                  <a:pt x="284897" y="287956"/>
                </a:moveTo>
                <a:lnTo>
                  <a:pt x="308707" y="282021"/>
                </a:lnTo>
                <a:lnTo>
                  <a:pt x="311818" y="280162"/>
                </a:lnTo>
                <a:lnTo>
                  <a:pt x="314068" y="277267"/>
                </a:lnTo>
                <a:lnTo>
                  <a:pt x="315301" y="273328"/>
                </a:lnTo>
                <a:lnTo>
                  <a:pt x="316481" y="266708"/>
                </a:lnTo>
                <a:lnTo>
                  <a:pt x="315373" y="266160"/>
                </a:lnTo>
                <a:lnTo>
                  <a:pt x="274378" y="282223"/>
                </a:lnTo>
                <a:lnTo>
                  <a:pt x="263630" y="286638"/>
                </a:lnTo>
                <a:lnTo>
                  <a:pt x="262671" y="289332"/>
                </a:lnTo>
                <a:lnTo>
                  <a:pt x="263010" y="290297"/>
                </a:lnTo>
                <a:lnTo>
                  <a:pt x="269871" y="295879"/>
                </a:lnTo>
                <a:lnTo>
                  <a:pt x="284897" y="287956"/>
                </a:lnTo>
                <a:close/>
                <a:moveTo>
                  <a:pt x="257037" y="321529"/>
                </a:moveTo>
                <a:lnTo>
                  <a:pt x="255315" y="321738"/>
                </a:lnTo>
                <a:lnTo>
                  <a:pt x="254004" y="322846"/>
                </a:lnTo>
                <a:lnTo>
                  <a:pt x="254350" y="324014"/>
                </a:lnTo>
                <a:lnTo>
                  <a:pt x="256006" y="326570"/>
                </a:lnTo>
                <a:lnTo>
                  <a:pt x="257108" y="327398"/>
                </a:lnTo>
                <a:lnTo>
                  <a:pt x="267589" y="335185"/>
                </a:lnTo>
                <a:lnTo>
                  <a:pt x="269447" y="336424"/>
                </a:lnTo>
                <a:lnTo>
                  <a:pt x="275004" y="336496"/>
                </a:lnTo>
                <a:lnTo>
                  <a:pt x="278388" y="335531"/>
                </a:lnTo>
                <a:lnTo>
                  <a:pt x="279145" y="334155"/>
                </a:lnTo>
                <a:lnTo>
                  <a:pt x="279073" y="331259"/>
                </a:lnTo>
                <a:lnTo>
                  <a:pt x="274176" y="323746"/>
                </a:lnTo>
                <a:lnTo>
                  <a:pt x="273458" y="322644"/>
                </a:lnTo>
                <a:lnTo>
                  <a:pt x="272760" y="322162"/>
                </a:lnTo>
                <a:lnTo>
                  <a:pt x="270628" y="321536"/>
                </a:lnTo>
                <a:lnTo>
                  <a:pt x="266317" y="322775"/>
                </a:lnTo>
                <a:lnTo>
                  <a:pt x="257037" y="321529"/>
                </a:lnTo>
                <a:close/>
                <a:moveTo>
                  <a:pt x="293069" y="378561"/>
                </a:moveTo>
                <a:lnTo>
                  <a:pt x="296655" y="381795"/>
                </a:lnTo>
                <a:lnTo>
                  <a:pt x="298690" y="382421"/>
                </a:lnTo>
                <a:lnTo>
                  <a:pt x="303040" y="382213"/>
                </a:lnTo>
                <a:lnTo>
                  <a:pt x="309692" y="380837"/>
                </a:lnTo>
                <a:lnTo>
                  <a:pt x="315379" y="379180"/>
                </a:lnTo>
                <a:lnTo>
                  <a:pt x="316970" y="378221"/>
                </a:lnTo>
                <a:lnTo>
                  <a:pt x="319240" y="375665"/>
                </a:lnTo>
                <a:lnTo>
                  <a:pt x="326446" y="359739"/>
                </a:lnTo>
                <a:lnTo>
                  <a:pt x="330346" y="350563"/>
                </a:lnTo>
                <a:lnTo>
                  <a:pt x="330901" y="340918"/>
                </a:lnTo>
                <a:lnTo>
                  <a:pt x="329388" y="340018"/>
                </a:lnTo>
                <a:lnTo>
                  <a:pt x="325351" y="339333"/>
                </a:lnTo>
                <a:lnTo>
                  <a:pt x="321699" y="339816"/>
                </a:lnTo>
                <a:lnTo>
                  <a:pt x="307208" y="344368"/>
                </a:lnTo>
                <a:lnTo>
                  <a:pt x="305147" y="344987"/>
                </a:lnTo>
                <a:lnTo>
                  <a:pt x="288282" y="352018"/>
                </a:lnTo>
                <a:lnTo>
                  <a:pt x="285875" y="353257"/>
                </a:lnTo>
                <a:lnTo>
                  <a:pt x="284486" y="355044"/>
                </a:lnTo>
                <a:lnTo>
                  <a:pt x="284147" y="356772"/>
                </a:lnTo>
                <a:lnTo>
                  <a:pt x="284343" y="364226"/>
                </a:lnTo>
                <a:lnTo>
                  <a:pt x="285177" y="367396"/>
                </a:lnTo>
                <a:lnTo>
                  <a:pt x="286143" y="369450"/>
                </a:lnTo>
                <a:lnTo>
                  <a:pt x="287656" y="371524"/>
                </a:lnTo>
                <a:lnTo>
                  <a:pt x="288549" y="372209"/>
                </a:lnTo>
                <a:lnTo>
                  <a:pt x="293069" y="378561"/>
                </a:lnTo>
                <a:close/>
                <a:moveTo>
                  <a:pt x="392334" y="361037"/>
                </a:moveTo>
                <a:lnTo>
                  <a:pt x="371817" y="374348"/>
                </a:lnTo>
                <a:lnTo>
                  <a:pt x="369124" y="377661"/>
                </a:lnTo>
                <a:lnTo>
                  <a:pt x="369124" y="379441"/>
                </a:lnTo>
                <a:lnTo>
                  <a:pt x="369052" y="396273"/>
                </a:lnTo>
                <a:lnTo>
                  <a:pt x="373474" y="399717"/>
                </a:lnTo>
                <a:lnTo>
                  <a:pt x="377302" y="401647"/>
                </a:lnTo>
                <a:lnTo>
                  <a:pt x="382363" y="402821"/>
                </a:lnTo>
                <a:lnTo>
                  <a:pt x="396541" y="404197"/>
                </a:lnTo>
                <a:lnTo>
                  <a:pt x="402495" y="404138"/>
                </a:lnTo>
                <a:lnTo>
                  <a:pt x="410810" y="397232"/>
                </a:lnTo>
                <a:lnTo>
                  <a:pt x="414429" y="392745"/>
                </a:lnTo>
                <a:lnTo>
                  <a:pt x="414977" y="391995"/>
                </a:lnTo>
                <a:lnTo>
                  <a:pt x="424734" y="377028"/>
                </a:lnTo>
                <a:lnTo>
                  <a:pt x="424936" y="375998"/>
                </a:lnTo>
                <a:lnTo>
                  <a:pt x="423358" y="367506"/>
                </a:lnTo>
                <a:lnTo>
                  <a:pt x="421297" y="365178"/>
                </a:lnTo>
                <a:lnTo>
                  <a:pt x="415186" y="363789"/>
                </a:lnTo>
                <a:lnTo>
                  <a:pt x="400565" y="363235"/>
                </a:lnTo>
                <a:lnTo>
                  <a:pt x="392334" y="361037"/>
                </a:lnTo>
                <a:close/>
                <a:moveTo>
                  <a:pt x="1255817" y="356283"/>
                </a:moveTo>
                <a:lnTo>
                  <a:pt x="1252751" y="355252"/>
                </a:lnTo>
                <a:lnTo>
                  <a:pt x="1251512" y="354072"/>
                </a:lnTo>
                <a:lnTo>
                  <a:pt x="1250886" y="353041"/>
                </a:lnTo>
                <a:lnTo>
                  <a:pt x="1249856" y="353452"/>
                </a:lnTo>
                <a:lnTo>
                  <a:pt x="1247717" y="355115"/>
                </a:lnTo>
                <a:lnTo>
                  <a:pt x="1242578" y="360965"/>
                </a:lnTo>
                <a:lnTo>
                  <a:pt x="1238619" y="366483"/>
                </a:lnTo>
                <a:lnTo>
                  <a:pt x="1236284" y="370559"/>
                </a:lnTo>
                <a:lnTo>
                  <a:pt x="1231732" y="380693"/>
                </a:lnTo>
                <a:lnTo>
                  <a:pt x="1229476" y="387169"/>
                </a:lnTo>
                <a:lnTo>
                  <a:pt x="1228863" y="389308"/>
                </a:lnTo>
                <a:lnTo>
                  <a:pt x="1226861" y="411514"/>
                </a:lnTo>
                <a:lnTo>
                  <a:pt x="1227689" y="415166"/>
                </a:lnTo>
                <a:lnTo>
                  <a:pt x="1228582" y="416477"/>
                </a:lnTo>
                <a:lnTo>
                  <a:pt x="1238828" y="423377"/>
                </a:lnTo>
                <a:lnTo>
                  <a:pt x="1240445" y="424134"/>
                </a:lnTo>
                <a:lnTo>
                  <a:pt x="1243002" y="424545"/>
                </a:lnTo>
                <a:lnTo>
                  <a:pt x="1243341" y="424199"/>
                </a:lnTo>
                <a:lnTo>
                  <a:pt x="1243002" y="423918"/>
                </a:lnTo>
                <a:lnTo>
                  <a:pt x="1242865" y="424199"/>
                </a:lnTo>
                <a:lnTo>
                  <a:pt x="1242454" y="424199"/>
                </a:lnTo>
                <a:lnTo>
                  <a:pt x="1239891" y="423299"/>
                </a:lnTo>
                <a:lnTo>
                  <a:pt x="1233663" y="419360"/>
                </a:lnTo>
                <a:lnTo>
                  <a:pt x="1233728" y="415297"/>
                </a:lnTo>
                <a:lnTo>
                  <a:pt x="1234974" y="414123"/>
                </a:lnTo>
                <a:lnTo>
                  <a:pt x="1250065" y="408808"/>
                </a:lnTo>
                <a:lnTo>
                  <a:pt x="1256925" y="411025"/>
                </a:lnTo>
                <a:lnTo>
                  <a:pt x="1259488" y="412127"/>
                </a:lnTo>
                <a:lnTo>
                  <a:pt x="1262169" y="413230"/>
                </a:lnTo>
                <a:lnTo>
                  <a:pt x="1263036" y="414951"/>
                </a:lnTo>
                <a:lnTo>
                  <a:pt x="1264901" y="420403"/>
                </a:lnTo>
                <a:lnTo>
                  <a:pt x="1264340" y="426475"/>
                </a:lnTo>
                <a:lnTo>
                  <a:pt x="1263382" y="434810"/>
                </a:lnTo>
                <a:lnTo>
                  <a:pt x="1296407" y="440946"/>
                </a:lnTo>
                <a:lnTo>
                  <a:pt x="1347295" y="441429"/>
                </a:lnTo>
                <a:lnTo>
                  <a:pt x="1347745" y="441292"/>
                </a:lnTo>
                <a:lnTo>
                  <a:pt x="1347954" y="440673"/>
                </a:lnTo>
                <a:lnTo>
                  <a:pt x="1347674" y="436812"/>
                </a:lnTo>
                <a:lnTo>
                  <a:pt x="1339469" y="419164"/>
                </a:lnTo>
                <a:lnTo>
                  <a:pt x="1332713" y="404888"/>
                </a:lnTo>
                <a:lnTo>
                  <a:pt x="1312196" y="373513"/>
                </a:lnTo>
                <a:lnTo>
                  <a:pt x="1291138" y="362543"/>
                </a:lnTo>
                <a:lnTo>
                  <a:pt x="1255817" y="356283"/>
                </a:lnTo>
                <a:close/>
                <a:moveTo>
                  <a:pt x="318131" y="681666"/>
                </a:moveTo>
                <a:lnTo>
                  <a:pt x="316964" y="680910"/>
                </a:lnTo>
                <a:lnTo>
                  <a:pt x="314688" y="678568"/>
                </a:lnTo>
                <a:lnTo>
                  <a:pt x="311401" y="674564"/>
                </a:lnTo>
                <a:lnTo>
                  <a:pt x="311473" y="671949"/>
                </a:lnTo>
                <a:lnTo>
                  <a:pt x="312229" y="668779"/>
                </a:lnTo>
                <a:lnTo>
                  <a:pt x="313586" y="666021"/>
                </a:lnTo>
                <a:lnTo>
                  <a:pt x="314688" y="664508"/>
                </a:lnTo>
                <a:lnTo>
                  <a:pt x="316129" y="663132"/>
                </a:lnTo>
                <a:lnTo>
                  <a:pt x="317446" y="662303"/>
                </a:lnTo>
                <a:lnTo>
                  <a:pt x="319090" y="661612"/>
                </a:lnTo>
                <a:lnTo>
                  <a:pt x="320714" y="661475"/>
                </a:lnTo>
                <a:lnTo>
                  <a:pt x="322716" y="663138"/>
                </a:lnTo>
                <a:lnTo>
                  <a:pt x="322853" y="663549"/>
                </a:lnTo>
                <a:lnTo>
                  <a:pt x="321888" y="680173"/>
                </a:lnTo>
                <a:lnTo>
                  <a:pt x="319996" y="681477"/>
                </a:lnTo>
                <a:lnTo>
                  <a:pt x="318131" y="681666"/>
                </a:lnTo>
                <a:close/>
                <a:moveTo>
                  <a:pt x="9893" y="577203"/>
                </a:moveTo>
                <a:lnTo>
                  <a:pt x="17582" y="576446"/>
                </a:lnTo>
                <a:lnTo>
                  <a:pt x="18065" y="580450"/>
                </a:lnTo>
                <a:lnTo>
                  <a:pt x="12411" y="590370"/>
                </a:lnTo>
                <a:lnTo>
                  <a:pt x="7617" y="589959"/>
                </a:lnTo>
                <a:lnTo>
                  <a:pt x="5759" y="589548"/>
                </a:lnTo>
                <a:lnTo>
                  <a:pt x="0" y="579009"/>
                </a:lnTo>
                <a:lnTo>
                  <a:pt x="274" y="577418"/>
                </a:lnTo>
                <a:lnTo>
                  <a:pt x="3750" y="575005"/>
                </a:lnTo>
                <a:lnTo>
                  <a:pt x="6587" y="574040"/>
                </a:lnTo>
                <a:lnTo>
                  <a:pt x="9893" y="577203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6" name="Freihandform: Form 265">
            <a:extLst>
              <a:ext uri="{FF2B5EF4-FFF2-40B4-BE49-F238E27FC236}">
                <a16:creationId xmlns:a16="http://schemas.microsoft.com/office/drawing/2014/main" id="{505BA22A-9620-4309-8896-734A839501F3}"/>
              </a:ext>
            </a:extLst>
          </p:cNvPr>
          <p:cNvSpPr/>
          <p:nvPr/>
        </p:nvSpPr>
        <p:spPr>
          <a:xfrm>
            <a:off x="9784980" y="2822559"/>
            <a:ext cx="1042831" cy="1336322"/>
          </a:xfrm>
          <a:custGeom>
            <a:avLst/>
            <a:gdLst>
              <a:gd name="connsiteX0" fmla="*/ 412564 w 1089110"/>
              <a:gd name="connsiteY0" fmla="*/ 3998 h 1395627"/>
              <a:gd name="connsiteX1" fmla="*/ 421662 w 1089110"/>
              <a:gd name="connsiteY1" fmla="*/ 274 h 1395627"/>
              <a:gd name="connsiteX2" fmla="*/ 423325 w 1089110"/>
              <a:gd name="connsiteY2" fmla="*/ 0 h 1395627"/>
              <a:gd name="connsiteX3" fmla="*/ 426501 w 1089110"/>
              <a:gd name="connsiteY3" fmla="*/ 274 h 1395627"/>
              <a:gd name="connsiteX4" fmla="*/ 427871 w 1089110"/>
              <a:gd name="connsiteY4" fmla="*/ 620 h 1395627"/>
              <a:gd name="connsiteX5" fmla="*/ 429357 w 1089110"/>
              <a:gd name="connsiteY5" fmla="*/ 1448 h 1395627"/>
              <a:gd name="connsiteX6" fmla="*/ 430740 w 1089110"/>
              <a:gd name="connsiteY6" fmla="*/ 2622 h 1395627"/>
              <a:gd name="connsiteX7" fmla="*/ 431216 w 1089110"/>
              <a:gd name="connsiteY7" fmla="*/ 4206 h 1395627"/>
              <a:gd name="connsiteX8" fmla="*/ 431079 w 1089110"/>
              <a:gd name="connsiteY8" fmla="*/ 5517 h 1395627"/>
              <a:gd name="connsiteX9" fmla="*/ 430388 w 1089110"/>
              <a:gd name="connsiteY9" fmla="*/ 6626 h 1395627"/>
              <a:gd name="connsiteX10" fmla="*/ 424773 w 1089110"/>
              <a:gd name="connsiteY10" fmla="*/ 14132 h 1395627"/>
              <a:gd name="connsiteX11" fmla="*/ 424420 w 1089110"/>
              <a:gd name="connsiteY11" fmla="*/ 16134 h 1395627"/>
              <a:gd name="connsiteX12" fmla="*/ 424773 w 1089110"/>
              <a:gd name="connsiteY12" fmla="*/ 18619 h 1395627"/>
              <a:gd name="connsiteX13" fmla="*/ 425666 w 1089110"/>
              <a:gd name="connsiteY13" fmla="*/ 20478 h 1395627"/>
              <a:gd name="connsiteX14" fmla="*/ 427257 w 1089110"/>
              <a:gd name="connsiteY14" fmla="*/ 22141 h 1395627"/>
              <a:gd name="connsiteX15" fmla="*/ 450540 w 1089110"/>
              <a:gd name="connsiteY15" fmla="*/ 40688 h 1395627"/>
              <a:gd name="connsiteX16" fmla="*/ 451948 w 1089110"/>
              <a:gd name="connsiteY16" fmla="*/ 41582 h 1395627"/>
              <a:gd name="connsiteX17" fmla="*/ 455392 w 1089110"/>
              <a:gd name="connsiteY17" fmla="*/ 42208 h 1395627"/>
              <a:gd name="connsiteX18" fmla="*/ 457400 w 1089110"/>
              <a:gd name="connsiteY18" fmla="*/ 41654 h 1395627"/>
              <a:gd name="connsiteX19" fmla="*/ 462246 w 1089110"/>
              <a:gd name="connsiteY19" fmla="*/ 38275 h 1395627"/>
              <a:gd name="connsiteX20" fmla="*/ 468702 w 1089110"/>
              <a:gd name="connsiteY20" fmla="*/ 34480 h 1395627"/>
              <a:gd name="connsiteX21" fmla="*/ 469805 w 1089110"/>
              <a:gd name="connsiteY21" fmla="*/ 34271 h 1395627"/>
              <a:gd name="connsiteX22" fmla="*/ 473320 w 1089110"/>
              <a:gd name="connsiteY22" fmla="*/ 34826 h 1395627"/>
              <a:gd name="connsiteX23" fmla="*/ 475902 w 1089110"/>
              <a:gd name="connsiteY23" fmla="*/ 35732 h 1395627"/>
              <a:gd name="connsiteX24" fmla="*/ 478387 w 1089110"/>
              <a:gd name="connsiteY24" fmla="*/ 36893 h 1395627"/>
              <a:gd name="connsiteX25" fmla="*/ 479841 w 1089110"/>
              <a:gd name="connsiteY25" fmla="*/ 37656 h 1395627"/>
              <a:gd name="connsiteX26" fmla="*/ 513584 w 1089110"/>
              <a:gd name="connsiteY26" fmla="*/ 57240 h 1395627"/>
              <a:gd name="connsiteX27" fmla="*/ 515175 w 1089110"/>
              <a:gd name="connsiteY27" fmla="*/ 59236 h 1395627"/>
              <a:gd name="connsiteX28" fmla="*/ 515795 w 1089110"/>
              <a:gd name="connsiteY28" fmla="*/ 60964 h 1395627"/>
              <a:gd name="connsiteX29" fmla="*/ 515997 w 1089110"/>
              <a:gd name="connsiteY29" fmla="*/ 62758 h 1395627"/>
              <a:gd name="connsiteX30" fmla="*/ 515860 w 1089110"/>
              <a:gd name="connsiteY30" fmla="*/ 64342 h 1395627"/>
              <a:gd name="connsiteX31" fmla="*/ 515247 w 1089110"/>
              <a:gd name="connsiteY31" fmla="*/ 66136 h 1395627"/>
              <a:gd name="connsiteX32" fmla="*/ 514341 w 1089110"/>
              <a:gd name="connsiteY32" fmla="*/ 67375 h 1395627"/>
              <a:gd name="connsiteX33" fmla="*/ 510858 w 1089110"/>
              <a:gd name="connsiteY33" fmla="*/ 70336 h 1395627"/>
              <a:gd name="connsiteX34" fmla="*/ 507480 w 1089110"/>
              <a:gd name="connsiteY34" fmla="*/ 73923 h 1395627"/>
              <a:gd name="connsiteX35" fmla="*/ 506241 w 1089110"/>
              <a:gd name="connsiteY35" fmla="*/ 76544 h 1395627"/>
              <a:gd name="connsiteX36" fmla="*/ 505895 w 1089110"/>
              <a:gd name="connsiteY36" fmla="*/ 77849 h 1395627"/>
              <a:gd name="connsiteX37" fmla="*/ 506306 w 1089110"/>
              <a:gd name="connsiteY37" fmla="*/ 81018 h 1395627"/>
              <a:gd name="connsiteX38" fmla="*/ 507962 w 1089110"/>
              <a:gd name="connsiteY38" fmla="*/ 84259 h 1395627"/>
              <a:gd name="connsiteX39" fmla="*/ 509417 w 1089110"/>
              <a:gd name="connsiteY39" fmla="*/ 85707 h 1395627"/>
              <a:gd name="connsiteX40" fmla="*/ 511693 w 1089110"/>
              <a:gd name="connsiteY40" fmla="*/ 86881 h 1395627"/>
              <a:gd name="connsiteX41" fmla="*/ 535119 w 1089110"/>
              <a:gd name="connsiteY41" fmla="*/ 96396 h 1395627"/>
              <a:gd name="connsiteX42" fmla="*/ 569129 w 1089110"/>
              <a:gd name="connsiteY42" fmla="*/ 107366 h 1395627"/>
              <a:gd name="connsiteX43" fmla="*/ 570994 w 1089110"/>
              <a:gd name="connsiteY43" fmla="*/ 107711 h 1395627"/>
              <a:gd name="connsiteX44" fmla="*/ 624615 w 1089110"/>
              <a:gd name="connsiteY44" fmla="*/ 101366 h 1395627"/>
              <a:gd name="connsiteX45" fmla="*/ 629480 w 1089110"/>
              <a:gd name="connsiteY45" fmla="*/ 96879 h 1395627"/>
              <a:gd name="connsiteX46" fmla="*/ 628612 w 1089110"/>
              <a:gd name="connsiteY46" fmla="*/ 97981 h 1395627"/>
              <a:gd name="connsiteX47" fmla="*/ 626963 w 1089110"/>
              <a:gd name="connsiteY47" fmla="*/ 102187 h 1395627"/>
              <a:gd name="connsiteX48" fmla="*/ 626747 w 1089110"/>
              <a:gd name="connsiteY48" fmla="*/ 106609 h 1395627"/>
              <a:gd name="connsiteX49" fmla="*/ 632238 w 1089110"/>
              <a:gd name="connsiteY49" fmla="*/ 119567 h 1395627"/>
              <a:gd name="connsiteX50" fmla="*/ 642960 w 1089110"/>
              <a:gd name="connsiteY50" fmla="*/ 115987 h 1395627"/>
              <a:gd name="connsiteX51" fmla="*/ 648927 w 1089110"/>
              <a:gd name="connsiteY51" fmla="*/ 112876 h 1395627"/>
              <a:gd name="connsiteX52" fmla="*/ 659029 w 1089110"/>
              <a:gd name="connsiteY52" fmla="*/ 108324 h 1395627"/>
              <a:gd name="connsiteX53" fmla="*/ 668681 w 1089110"/>
              <a:gd name="connsiteY53" fmla="*/ 112668 h 1395627"/>
              <a:gd name="connsiteX54" fmla="*/ 672751 w 1089110"/>
              <a:gd name="connsiteY54" fmla="*/ 115361 h 1395627"/>
              <a:gd name="connsiteX55" fmla="*/ 673370 w 1089110"/>
              <a:gd name="connsiteY55" fmla="*/ 117141 h 1395627"/>
              <a:gd name="connsiteX56" fmla="*/ 681412 w 1089110"/>
              <a:gd name="connsiteY56" fmla="*/ 149071 h 1395627"/>
              <a:gd name="connsiteX57" fmla="*/ 680094 w 1089110"/>
              <a:gd name="connsiteY57" fmla="*/ 160862 h 1395627"/>
              <a:gd name="connsiteX58" fmla="*/ 670540 w 1089110"/>
              <a:gd name="connsiteY58" fmla="*/ 165617 h 1395627"/>
              <a:gd name="connsiteX59" fmla="*/ 666151 w 1089110"/>
              <a:gd name="connsiteY59" fmla="*/ 174030 h 1395627"/>
              <a:gd name="connsiteX60" fmla="*/ 663882 w 1089110"/>
              <a:gd name="connsiteY60" fmla="*/ 181477 h 1395627"/>
              <a:gd name="connsiteX61" fmla="*/ 661116 w 1089110"/>
              <a:gd name="connsiteY61" fmla="*/ 210440 h 1395627"/>
              <a:gd name="connsiteX62" fmla="*/ 661325 w 1089110"/>
              <a:gd name="connsiteY62" fmla="*/ 211124 h 1395627"/>
              <a:gd name="connsiteX63" fmla="*/ 669431 w 1089110"/>
              <a:gd name="connsiteY63" fmla="*/ 224357 h 1395627"/>
              <a:gd name="connsiteX64" fmla="*/ 677185 w 1089110"/>
              <a:gd name="connsiteY64" fmla="*/ 236018 h 1395627"/>
              <a:gd name="connsiteX65" fmla="*/ 678979 w 1089110"/>
              <a:gd name="connsiteY65" fmla="*/ 241809 h 1395627"/>
              <a:gd name="connsiteX66" fmla="*/ 679116 w 1089110"/>
              <a:gd name="connsiteY66" fmla="*/ 245598 h 1395627"/>
              <a:gd name="connsiteX67" fmla="*/ 676429 w 1089110"/>
              <a:gd name="connsiteY67" fmla="*/ 269597 h 1395627"/>
              <a:gd name="connsiteX68" fmla="*/ 665805 w 1089110"/>
              <a:gd name="connsiteY68" fmla="*/ 277384 h 1395627"/>
              <a:gd name="connsiteX69" fmla="*/ 663047 w 1089110"/>
              <a:gd name="connsiteY69" fmla="*/ 277247 h 1395627"/>
              <a:gd name="connsiteX70" fmla="*/ 660353 w 1089110"/>
              <a:gd name="connsiteY70" fmla="*/ 276491 h 1395627"/>
              <a:gd name="connsiteX71" fmla="*/ 654458 w 1089110"/>
              <a:gd name="connsiteY71" fmla="*/ 287101 h 1395627"/>
              <a:gd name="connsiteX72" fmla="*/ 642882 w 1089110"/>
              <a:gd name="connsiteY72" fmla="*/ 333509 h 1395627"/>
              <a:gd name="connsiteX73" fmla="*/ 642601 w 1089110"/>
              <a:gd name="connsiteY73" fmla="*/ 338400 h 1395627"/>
              <a:gd name="connsiteX74" fmla="*/ 642882 w 1089110"/>
              <a:gd name="connsiteY74" fmla="*/ 338681 h 1395627"/>
              <a:gd name="connsiteX75" fmla="*/ 654810 w 1089110"/>
              <a:gd name="connsiteY75" fmla="*/ 352813 h 1395627"/>
              <a:gd name="connsiteX76" fmla="*/ 660425 w 1089110"/>
              <a:gd name="connsiteY76" fmla="*/ 359504 h 1395627"/>
              <a:gd name="connsiteX77" fmla="*/ 668107 w 1089110"/>
              <a:gd name="connsiteY77" fmla="*/ 358265 h 1395627"/>
              <a:gd name="connsiteX78" fmla="*/ 675386 w 1089110"/>
              <a:gd name="connsiteY78" fmla="*/ 356133 h 1395627"/>
              <a:gd name="connsiteX79" fmla="*/ 677460 w 1089110"/>
              <a:gd name="connsiteY79" fmla="*/ 353087 h 1395627"/>
              <a:gd name="connsiteX80" fmla="*/ 677727 w 1089110"/>
              <a:gd name="connsiteY80" fmla="*/ 352129 h 1395627"/>
              <a:gd name="connsiteX81" fmla="*/ 678901 w 1089110"/>
              <a:gd name="connsiteY81" fmla="*/ 345998 h 1395627"/>
              <a:gd name="connsiteX82" fmla="*/ 715076 w 1089110"/>
              <a:gd name="connsiteY82" fmla="*/ 358546 h 1395627"/>
              <a:gd name="connsiteX83" fmla="*/ 717483 w 1089110"/>
              <a:gd name="connsiteY83" fmla="*/ 379852 h 1395627"/>
              <a:gd name="connsiteX84" fmla="*/ 715481 w 1089110"/>
              <a:gd name="connsiteY84" fmla="*/ 385923 h 1395627"/>
              <a:gd name="connsiteX85" fmla="*/ 711724 w 1089110"/>
              <a:gd name="connsiteY85" fmla="*/ 392608 h 1395627"/>
              <a:gd name="connsiteX86" fmla="*/ 706076 w 1089110"/>
              <a:gd name="connsiteY86" fmla="*/ 406669 h 1395627"/>
              <a:gd name="connsiteX87" fmla="*/ 707309 w 1089110"/>
              <a:gd name="connsiteY87" fmla="*/ 417430 h 1395627"/>
              <a:gd name="connsiteX88" fmla="*/ 709931 w 1089110"/>
              <a:gd name="connsiteY88" fmla="*/ 436042 h 1395627"/>
              <a:gd name="connsiteX89" fmla="*/ 714176 w 1089110"/>
              <a:gd name="connsiteY89" fmla="*/ 458392 h 1395627"/>
              <a:gd name="connsiteX90" fmla="*/ 706416 w 1089110"/>
              <a:gd name="connsiteY90" fmla="*/ 474037 h 1395627"/>
              <a:gd name="connsiteX91" fmla="*/ 704798 w 1089110"/>
              <a:gd name="connsiteY91" fmla="*/ 474794 h 1395627"/>
              <a:gd name="connsiteX92" fmla="*/ 704107 w 1089110"/>
              <a:gd name="connsiteY92" fmla="*/ 475896 h 1395627"/>
              <a:gd name="connsiteX93" fmla="*/ 696490 w 1089110"/>
              <a:gd name="connsiteY93" fmla="*/ 492656 h 1395627"/>
              <a:gd name="connsiteX94" fmla="*/ 692772 w 1089110"/>
              <a:gd name="connsiteY94" fmla="*/ 504311 h 1395627"/>
              <a:gd name="connsiteX95" fmla="*/ 691938 w 1089110"/>
              <a:gd name="connsiteY95" fmla="*/ 507415 h 1395627"/>
              <a:gd name="connsiteX96" fmla="*/ 690177 w 1089110"/>
              <a:gd name="connsiteY96" fmla="*/ 523549 h 1395627"/>
              <a:gd name="connsiteX97" fmla="*/ 691664 w 1089110"/>
              <a:gd name="connsiteY97" fmla="*/ 549818 h 1395627"/>
              <a:gd name="connsiteX98" fmla="*/ 679729 w 1089110"/>
              <a:gd name="connsiteY98" fmla="*/ 576850 h 1395627"/>
              <a:gd name="connsiteX99" fmla="*/ 698811 w 1089110"/>
              <a:gd name="connsiteY99" fmla="*/ 601326 h 1395627"/>
              <a:gd name="connsiteX100" fmla="*/ 712422 w 1089110"/>
              <a:gd name="connsiteY100" fmla="*/ 622293 h 1395627"/>
              <a:gd name="connsiteX101" fmla="*/ 729698 w 1089110"/>
              <a:gd name="connsiteY101" fmla="*/ 644767 h 1395627"/>
              <a:gd name="connsiteX102" fmla="*/ 740550 w 1089110"/>
              <a:gd name="connsiteY102" fmla="*/ 657040 h 1395627"/>
              <a:gd name="connsiteX103" fmla="*/ 770484 w 1089110"/>
              <a:gd name="connsiteY103" fmla="*/ 675660 h 1395627"/>
              <a:gd name="connsiteX104" fmla="*/ 817505 w 1089110"/>
              <a:gd name="connsiteY104" fmla="*/ 693927 h 1395627"/>
              <a:gd name="connsiteX105" fmla="*/ 843337 w 1089110"/>
              <a:gd name="connsiteY105" fmla="*/ 697859 h 1395627"/>
              <a:gd name="connsiteX106" fmla="*/ 848339 w 1089110"/>
              <a:gd name="connsiteY106" fmla="*/ 697031 h 1395627"/>
              <a:gd name="connsiteX107" fmla="*/ 860221 w 1089110"/>
              <a:gd name="connsiteY107" fmla="*/ 688618 h 1395627"/>
              <a:gd name="connsiteX108" fmla="*/ 861226 w 1089110"/>
              <a:gd name="connsiteY108" fmla="*/ 679788 h 1395627"/>
              <a:gd name="connsiteX109" fmla="*/ 864121 w 1089110"/>
              <a:gd name="connsiteY109" fmla="*/ 675927 h 1395627"/>
              <a:gd name="connsiteX110" fmla="*/ 870160 w 1089110"/>
              <a:gd name="connsiteY110" fmla="*/ 675855 h 1395627"/>
              <a:gd name="connsiteX111" fmla="*/ 883151 w 1089110"/>
              <a:gd name="connsiteY111" fmla="*/ 681862 h 1395627"/>
              <a:gd name="connsiteX112" fmla="*/ 887664 w 1089110"/>
              <a:gd name="connsiteY112" fmla="*/ 684751 h 1395627"/>
              <a:gd name="connsiteX113" fmla="*/ 898112 w 1089110"/>
              <a:gd name="connsiteY113" fmla="*/ 690614 h 1395627"/>
              <a:gd name="connsiteX114" fmla="*/ 909923 w 1089110"/>
              <a:gd name="connsiteY114" fmla="*/ 696744 h 1395627"/>
              <a:gd name="connsiteX115" fmla="*/ 912199 w 1089110"/>
              <a:gd name="connsiteY115" fmla="*/ 696881 h 1395627"/>
              <a:gd name="connsiteX116" fmla="*/ 915329 w 1089110"/>
              <a:gd name="connsiteY116" fmla="*/ 706253 h 1395627"/>
              <a:gd name="connsiteX117" fmla="*/ 947461 w 1089110"/>
              <a:gd name="connsiteY117" fmla="*/ 724741 h 1395627"/>
              <a:gd name="connsiteX118" fmla="*/ 963257 w 1089110"/>
              <a:gd name="connsiteY118" fmla="*/ 728733 h 1395627"/>
              <a:gd name="connsiteX119" fmla="*/ 966635 w 1089110"/>
              <a:gd name="connsiteY119" fmla="*/ 728869 h 1395627"/>
              <a:gd name="connsiteX120" fmla="*/ 973567 w 1089110"/>
              <a:gd name="connsiteY120" fmla="*/ 726385 h 1395627"/>
              <a:gd name="connsiteX121" fmla="*/ 1005354 w 1089110"/>
              <a:gd name="connsiteY121" fmla="*/ 743276 h 1395627"/>
              <a:gd name="connsiteX122" fmla="*/ 1025107 w 1089110"/>
              <a:gd name="connsiteY122" fmla="*/ 763695 h 1395627"/>
              <a:gd name="connsiteX123" fmla="*/ 1027038 w 1089110"/>
              <a:gd name="connsiteY123" fmla="*/ 764928 h 1395627"/>
              <a:gd name="connsiteX124" fmla="*/ 1028081 w 1089110"/>
              <a:gd name="connsiteY124" fmla="*/ 765065 h 1395627"/>
              <a:gd name="connsiteX125" fmla="*/ 1043453 w 1089110"/>
              <a:gd name="connsiteY125" fmla="*/ 766441 h 1395627"/>
              <a:gd name="connsiteX126" fmla="*/ 1056829 w 1089110"/>
              <a:gd name="connsiteY126" fmla="*/ 761002 h 1395627"/>
              <a:gd name="connsiteX127" fmla="*/ 1059033 w 1089110"/>
              <a:gd name="connsiteY127" fmla="*/ 759613 h 1395627"/>
              <a:gd name="connsiteX128" fmla="*/ 1058622 w 1089110"/>
              <a:gd name="connsiteY128" fmla="*/ 755276 h 1395627"/>
              <a:gd name="connsiteX129" fmla="*/ 1064518 w 1089110"/>
              <a:gd name="connsiteY129" fmla="*/ 755549 h 1395627"/>
              <a:gd name="connsiteX130" fmla="*/ 1067205 w 1089110"/>
              <a:gd name="connsiteY130" fmla="*/ 757278 h 1395627"/>
              <a:gd name="connsiteX131" fmla="*/ 1071933 w 1089110"/>
              <a:gd name="connsiteY131" fmla="*/ 761967 h 1395627"/>
              <a:gd name="connsiteX132" fmla="*/ 1072833 w 1089110"/>
              <a:gd name="connsiteY132" fmla="*/ 765965 h 1395627"/>
              <a:gd name="connsiteX133" fmla="*/ 1072970 w 1089110"/>
              <a:gd name="connsiteY133" fmla="*/ 770027 h 1395627"/>
              <a:gd name="connsiteX134" fmla="*/ 1061635 w 1089110"/>
              <a:gd name="connsiteY134" fmla="*/ 771827 h 1395627"/>
              <a:gd name="connsiteX135" fmla="*/ 1061707 w 1089110"/>
              <a:gd name="connsiteY135" fmla="*/ 773275 h 1395627"/>
              <a:gd name="connsiteX136" fmla="*/ 1061766 w 1089110"/>
              <a:gd name="connsiteY136" fmla="*/ 774925 h 1395627"/>
              <a:gd name="connsiteX137" fmla="*/ 1083424 w 1089110"/>
              <a:gd name="connsiteY137" fmla="*/ 851254 h 1395627"/>
              <a:gd name="connsiteX138" fmla="*/ 1086554 w 1089110"/>
              <a:gd name="connsiteY138" fmla="*/ 854091 h 1395627"/>
              <a:gd name="connsiteX139" fmla="*/ 1088348 w 1089110"/>
              <a:gd name="connsiteY139" fmla="*/ 855735 h 1395627"/>
              <a:gd name="connsiteX140" fmla="*/ 1091380 w 1089110"/>
              <a:gd name="connsiteY140" fmla="*/ 861872 h 1395627"/>
              <a:gd name="connsiteX141" fmla="*/ 1091654 w 1089110"/>
              <a:gd name="connsiteY141" fmla="*/ 864982 h 1395627"/>
              <a:gd name="connsiteX142" fmla="*/ 1091654 w 1089110"/>
              <a:gd name="connsiteY142" fmla="*/ 865882 h 1395627"/>
              <a:gd name="connsiteX143" fmla="*/ 1082524 w 1089110"/>
              <a:gd name="connsiteY143" fmla="*/ 882291 h 1395627"/>
              <a:gd name="connsiteX144" fmla="*/ 1079139 w 1089110"/>
              <a:gd name="connsiteY144" fmla="*/ 885949 h 1395627"/>
              <a:gd name="connsiteX145" fmla="*/ 1037075 w 1089110"/>
              <a:gd name="connsiteY145" fmla="*/ 913875 h 1395627"/>
              <a:gd name="connsiteX146" fmla="*/ 1023047 w 1089110"/>
              <a:gd name="connsiteY146" fmla="*/ 915805 h 1395627"/>
              <a:gd name="connsiteX147" fmla="*/ 980284 w 1089110"/>
              <a:gd name="connsiteY147" fmla="*/ 917873 h 1395627"/>
              <a:gd name="connsiteX148" fmla="*/ 979939 w 1089110"/>
              <a:gd name="connsiteY148" fmla="*/ 917873 h 1395627"/>
              <a:gd name="connsiteX149" fmla="*/ 917820 w 1089110"/>
              <a:gd name="connsiteY149" fmla="*/ 919105 h 1395627"/>
              <a:gd name="connsiteX150" fmla="*/ 911781 w 1089110"/>
              <a:gd name="connsiteY150" fmla="*/ 916836 h 1395627"/>
              <a:gd name="connsiteX151" fmla="*/ 911103 w 1089110"/>
              <a:gd name="connsiteY151" fmla="*/ 916418 h 1395627"/>
              <a:gd name="connsiteX152" fmla="*/ 906512 w 1089110"/>
              <a:gd name="connsiteY152" fmla="*/ 913040 h 1395627"/>
              <a:gd name="connsiteX153" fmla="*/ 899951 w 1089110"/>
              <a:gd name="connsiteY153" fmla="*/ 910699 h 1395627"/>
              <a:gd name="connsiteX154" fmla="*/ 897714 w 1089110"/>
              <a:gd name="connsiteY154" fmla="*/ 910014 h 1395627"/>
              <a:gd name="connsiteX155" fmla="*/ 894264 w 1089110"/>
              <a:gd name="connsiteY155" fmla="*/ 909388 h 1395627"/>
              <a:gd name="connsiteX156" fmla="*/ 887677 w 1089110"/>
              <a:gd name="connsiteY156" fmla="*/ 909388 h 1395627"/>
              <a:gd name="connsiteX157" fmla="*/ 885336 w 1089110"/>
              <a:gd name="connsiteY157" fmla="*/ 910836 h 1395627"/>
              <a:gd name="connsiteX158" fmla="*/ 883582 w 1089110"/>
              <a:gd name="connsiteY158" fmla="*/ 912903 h 1395627"/>
              <a:gd name="connsiteX159" fmla="*/ 882747 w 1089110"/>
              <a:gd name="connsiteY159" fmla="*/ 914416 h 1395627"/>
              <a:gd name="connsiteX160" fmla="*/ 882062 w 1089110"/>
              <a:gd name="connsiteY160" fmla="*/ 918277 h 1395627"/>
              <a:gd name="connsiteX161" fmla="*/ 877582 w 1089110"/>
              <a:gd name="connsiteY161" fmla="*/ 930349 h 1395627"/>
              <a:gd name="connsiteX162" fmla="*/ 876128 w 1089110"/>
              <a:gd name="connsiteY162" fmla="*/ 931522 h 1395627"/>
              <a:gd name="connsiteX163" fmla="*/ 870845 w 1089110"/>
              <a:gd name="connsiteY163" fmla="*/ 935664 h 1395627"/>
              <a:gd name="connsiteX164" fmla="*/ 865439 w 1089110"/>
              <a:gd name="connsiteY164" fmla="*/ 939661 h 1395627"/>
              <a:gd name="connsiteX165" fmla="*/ 855193 w 1089110"/>
              <a:gd name="connsiteY165" fmla="*/ 944624 h 1395627"/>
              <a:gd name="connsiteX166" fmla="*/ 841967 w 1089110"/>
              <a:gd name="connsiteY166" fmla="*/ 935592 h 1395627"/>
              <a:gd name="connsiteX167" fmla="*/ 839822 w 1089110"/>
              <a:gd name="connsiteY167" fmla="*/ 942903 h 1395627"/>
              <a:gd name="connsiteX168" fmla="*/ 826863 w 1089110"/>
              <a:gd name="connsiteY168" fmla="*/ 949313 h 1395627"/>
              <a:gd name="connsiteX169" fmla="*/ 777768 w 1089110"/>
              <a:gd name="connsiteY169" fmla="*/ 963374 h 1395627"/>
              <a:gd name="connsiteX170" fmla="*/ 762808 w 1089110"/>
              <a:gd name="connsiteY170" fmla="*/ 964828 h 1395627"/>
              <a:gd name="connsiteX171" fmla="*/ 746256 w 1089110"/>
              <a:gd name="connsiteY171" fmla="*/ 965174 h 1395627"/>
              <a:gd name="connsiteX172" fmla="*/ 741945 w 1089110"/>
              <a:gd name="connsiteY172" fmla="*/ 965722 h 1395627"/>
              <a:gd name="connsiteX173" fmla="*/ 707609 w 1089110"/>
              <a:gd name="connsiteY173" fmla="*/ 983793 h 1395627"/>
              <a:gd name="connsiteX174" fmla="*/ 685018 w 1089110"/>
              <a:gd name="connsiteY174" fmla="*/ 1003926 h 1395627"/>
              <a:gd name="connsiteX175" fmla="*/ 683714 w 1089110"/>
              <a:gd name="connsiteY175" fmla="*/ 1019512 h 1395627"/>
              <a:gd name="connsiteX176" fmla="*/ 667788 w 1089110"/>
              <a:gd name="connsiteY176" fmla="*/ 1054122 h 1395627"/>
              <a:gd name="connsiteX177" fmla="*/ 670331 w 1089110"/>
              <a:gd name="connsiteY177" fmla="*/ 1063500 h 1395627"/>
              <a:gd name="connsiteX178" fmla="*/ 676918 w 1089110"/>
              <a:gd name="connsiteY178" fmla="*/ 1085570 h 1395627"/>
              <a:gd name="connsiteX179" fmla="*/ 677825 w 1089110"/>
              <a:gd name="connsiteY179" fmla="*/ 1085981 h 1395627"/>
              <a:gd name="connsiteX180" fmla="*/ 678092 w 1089110"/>
              <a:gd name="connsiteY180" fmla="*/ 1086528 h 1395627"/>
              <a:gd name="connsiteX181" fmla="*/ 679546 w 1089110"/>
              <a:gd name="connsiteY181" fmla="*/ 1091015 h 1395627"/>
              <a:gd name="connsiteX182" fmla="*/ 685859 w 1089110"/>
              <a:gd name="connsiteY182" fmla="*/ 1126669 h 1395627"/>
              <a:gd name="connsiteX183" fmla="*/ 687040 w 1089110"/>
              <a:gd name="connsiteY183" fmla="*/ 1137012 h 1395627"/>
              <a:gd name="connsiteX184" fmla="*/ 678379 w 1089110"/>
              <a:gd name="connsiteY184" fmla="*/ 1140319 h 1395627"/>
              <a:gd name="connsiteX185" fmla="*/ 667931 w 1089110"/>
              <a:gd name="connsiteY185" fmla="*/ 1145973 h 1395627"/>
              <a:gd name="connsiteX186" fmla="*/ 678862 w 1089110"/>
              <a:gd name="connsiteY186" fmla="*/ 1175275 h 1395627"/>
              <a:gd name="connsiteX187" fmla="*/ 687111 w 1089110"/>
              <a:gd name="connsiteY187" fmla="*/ 1187203 h 1395627"/>
              <a:gd name="connsiteX188" fmla="*/ 689720 w 1089110"/>
              <a:gd name="connsiteY188" fmla="*/ 1199607 h 1395627"/>
              <a:gd name="connsiteX189" fmla="*/ 689994 w 1089110"/>
              <a:gd name="connsiteY189" fmla="*/ 1201342 h 1395627"/>
              <a:gd name="connsiteX190" fmla="*/ 692446 w 1089110"/>
              <a:gd name="connsiteY190" fmla="*/ 1217124 h 1395627"/>
              <a:gd name="connsiteX191" fmla="*/ 692309 w 1089110"/>
              <a:gd name="connsiteY191" fmla="*/ 1264288 h 1395627"/>
              <a:gd name="connsiteX192" fmla="*/ 705581 w 1089110"/>
              <a:gd name="connsiteY192" fmla="*/ 1267119 h 1395627"/>
              <a:gd name="connsiteX193" fmla="*/ 707622 w 1089110"/>
              <a:gd name="connsiteY193" fmla="*/ 1268156 h 1395627"/>
              <a:gd name="connsiteX194" fmla="*/ 711137 w 1089110"/>
              <a:gd name="connsiteY194" fmla="*/ 1271945 h 1395627"/>
              <a:gd name="connsiteX195" fmla="*/ 710785 w 1089110"/>
              <a:gd name="connsiteY195" fmla="*/ 1274494 h 1395627"/>
              <a:gd name="connsiteX196" fmla="*/ 706442 w 1089110"/>
              <a:gd name="connsiteY196" fmla="*/ 1278160 h 1395627"/>
              <a:gd name="connsiteX197" fmla="*/ 721441 w 1089110"/>
              <a:gd name="connsiteY197" fmla="*/ 1291327 h 1395627"/>
              <a:gd name="connsiteX198" fmla="*/ 730474 w 1089110"/>
              <a:gd name="connsiteY198" fmla="*/ 1297672 h 1395627"/>
              <a:gd name="connsiteX199" fmla="*/ 719994 w 1089110"/>
              <a:gd name="connsiteY199" fmla="*/ 1314015 h 1395627"/>
              <a:gd name="connsiteX200" fmla="*/ 721650 w 1089110"/>
              <a:gd name="connsiteY200" fmla="*/ 1324978 h 1395627"/>
              <a:gd name="connsiteX201" fmla="*/ 730128 w 1089110"/>
              <a:gd name="connsiteY201" fmla="*/ 1331259 h 1395627"/>
              <a:gd name="connsiteX202" fmla="*/ 732619 w 1089110"/>
              <a:gd name="connsiteY202" fmla="*/ 1332772 h 1395627"/>
              <a:gd name="connsiteX203" fmla="*/ 735724 w 1089110"/>
              <a:gd name="connsiteY203" fmla="*/ 1336841 h 1395627"/>
              <a:gd name="connsiteX204" fmla="*/ 735450 w 1089110"/>
              <a:gd name="connsiteY204" fmla="*/ 1343526 h 1395627"/>
              <a:gd name="connsiteX205" fmla="*/ 735039 w 1089110"/>
              <a:gd name="connsiteY205" fmla="*/ 1345522 h 1395627"/>
              <a:gd name="connsiteX206" fmla="*/ 714281 w 1089110"/>
              <a:gd name="connsiteY206" fmla="*/ 1390338 h 1395627"/>
              <a:gd name="connsiteX207" fmla="*/ 709624 w 1089110"/>
              <a:gd name="connsiteY207" fmla="*/ 1396338 h 1395627"/>
              <a:gd name="connsiteX208" fmla="*/ 708033 w 1089110"/>
              <a:gd name="connsiteY208" fmla="*/ 1397245 h 1395627"/>
              <a:gd name="connsiteX209" fmla="*/ 704270 w 1089110"/>
              <a:gd name="connsiteY209" fmla="*/ 1399860 h 1395627"/>
              <a:gd name="connsiteX210" fmla="*/ 703996 w 1089110"/>
              <a:gd name="connsiteY210" fmla="*/ 1399651 h 1395627"/>
              <a:gd name="connsiteX211" fmla="*/ 702274 w 1089110"/>
              <a:gd name="connsiteY211" fmla="*/ 1392621 h 1395627"/>
              <a:gd name="connsiteX212" fmla="*/ 699379 w 1089110"/>
              <a:gd name="connsiteY212" fmla="*/ 1387182 h 1395627"/>
              <a:gd name="connsiteX213" fmla="*/ 690209 w 1089110"/>
              <a:gd name="connsiteY213" fmla="*/ 1375443 h 1395627"/>
              <a:gd name="connsiteX214" fmla="*/ 689531 w 1089110"/>
              <a:gd name="connsiteY214" fmla="*/ 1374764 h 1395627"/>
              <a:gd name="connsiteX215" fmla="*/ 685109 w 1089110"/>
              <a:gd name="connsiteY215" fmla="*/ 1378351 h 1395627"/>
              <a:gd name="connsiteX216" fmla="*/ 683329 w 1089110"/>
              <a:gd name="connsiteY216" fmla="*/ 1380347 h 1395627"/>
              <a:gd name="connsiteX217" fmla="*/ 681705 w 1089110"/>
              <a:gd name="connsiteY217" fmla="*/ 1382140 h 1395627"/>
              <a:gd name="connsiteX218" fmla="*/ 682181 w 1089110"/>
              <a:gd name="connsiteY218" fmla="*/ 1386836 h 1395627"/>
              <a:gd name="connsiteX219" fmla="*/ 675105 w 1089110"/>
              <a:gd name="connsiteY219" fmla="*/ 1383588 h 1395627"/>
              <a:gd name="connsiteX220" fmla="*/ 651497 w 1089110"/>
              <a:gd name="connsiteY220" fmla="*/ 1375795 h 1395627"/>
              <a:gd name="connsiteX221" fmla="*/ 649906 w 1089110"/>
              <a:gd name="connsiteY221" fmla="*/ 1375932 h 1395627"/>
              <a:gd name="connsiteX222" fmla="*/ 628913 w 1089110"/>
              <a:gd name="connsiteY222" fmla="*/ 1379323 h 1395627"/>
              <a:gd name="connsiteX223" fmla="*/ 626637 w 1089110"/>
              <a:gd name="connsiteY223" fmla="*/ 1379871 h 1395627"/>
              <a:gd name="connsiteX224" fmla="*/ 620395 w 1089110"/>
              <a:gd name="connsiteY224" fmla="*/ 1382623 h 1395627"/>
              <a:gd name="connsiteX225" fmla="*/ 620115 w 1089110"/>
              <a:gd name="connsiteY225" fmla="*/ 1376832 h 1395627"/>
              <a:gd name="connsiteX226" fmla="*/ 619978 w 1089110"/>
              <a:gd name="connsiteY226" fmla="*/ 1375254 h 1395627"/>
              <a:gd name="connsiteX227" fmla="*/ 618804 w 1089110"/>
              <a:gd name="connsiteY227" fmla="*/ 1371797 h 1395627"/>
              <a:gd name="connsiteX228" fmla="*/ 603498 w 1089110"/>
              <a:gd name="connsiteY228" fmla="*/ 1352148 h 1395627"/>
              <a:gd name="connsiteX229" fmla="*/ 601841 w 1089110"/>
              <a:gd name="connsiteY229" fmla="*/ 1350635 h 1395627"/>
              <a:gd name="connsiteX230" fmla="*/ 587696 w 1089110"/>
              <a:gd name="connsiteY230" fmla="*/ 1340500 h 1395627"/>
              <a:gd name="connsiteX231" fmla="*/ 565190 w 1089110"/>
              <a:gd name="connsiteY231" fmla="*/ 1326159 h 1395627"/>
              <a:gd name="connsiteX232" fmla="*/ 559744 w 1089110"/>
              <a:gd name="connsiteY232" fmla="*/ 1324365 h 1395627"/>
              <a:gd name="connsiteX233" fmla="*/ 546505 w 1089110"/>
              <a:gd name="connsiteY233" fmla="*/ 1327874 h 1395627"/>
              <a:gd name="connsiteX234" fmla="*/ 528199 w 1089110"/>
              <a:gd name="connsiteY234" fmla="*/ 1331670 h 1395627"/>
              <a:gd name="connsiteX235" fmla="*/ 516434 w 1089110"/>
              <a:gd name="connsiteY235" fmla="*/ 1328507 h 1395627"/>
              <a:gd name="connsiteX236" fmla="*/ 485267 w 1089110"/>
              <a:gd name="connsiteY236" fmla="*/ 1318581 h 1395627"/>
              <a:gd name="connsiteX237" fmla="*/ 484374 w 1089110"/>
              <a:gd name="connsiteY237" fmla="*/ 1314922 h 1395627"/>
              <a:gd name="connsiteX238" fmla="*/ 483128 w 1089110"/>
              <a:gd name="connsiteY238" fmla="*/ 1306229 h 1395627"/>
              <a:gd name="connsiteX239" fmla="*/ 481093 w 1089110"/>
              <a:gd name="connsiteY239" fmla="*/ 1298305 h 1395627"/>
              <a:gd name="connsiteX240" fmla="*/ 470920 w 1089110"/>
              <a:gd name="connsiteY240" fmla="*/ 1292025 h 1395627"/>
              <a:gd name="connsiteX241" fmla="*/ 429853 w 1089110"/>
              <a:gd name="connsiteY241" fmla="*/ 1285542 h 1395627"/>
              <a:gd name="connsiteX242" fmla="*/ 428549 w 1089110"/>
              <a:gd name="connsiteY242" fmla="*/ 1286723 h 1395627"/>
              <a:gd name="connsiteX243" fmla="*/ 426299 w 1089110"/>
              <a:gd name="connsiteY243" fmla="*/ 1291620 h 1395627"/>
              <a:gd name="connsiteX244" fmla="*/ 424642 w 1089110"/>
              <a:gd name="connsiteY244" fmla="*/ 1293127 h 1395627"/>
              <a:gd name="connsiteX245" fmla="*/ 419164 w 1089110"/>
              <a:gd name="connsiteY245" fmla="*/ 1297751 h 1395627"/>
              <a:gd name="connsiteX246" fmla="*/ 393893 w 1089110"/>
              <a:gd name="connsiteY246" fmla="*/ 1298305 h 1395627"/>
              <a:gd name="connsiteX247" fmla="*/ 393541 w 1089110"/>
              <a:gd name="connsiteY247" fmla="*/ 1296577 h 1395627"/>
              <a:gd name="connsiteX248" fmla="*/ 387658 w 1089110"/>
              <a:gd name="connsiteY248" fmla="*/ 1293812 h 1395627"/>
              <a:gd name="connsiteX249" fmla="*/ 384489 w 1089110"/>
              <a:gd name="connsiteY249" fmla="*/ 1291405 h 1395627"/>
              <a:gd name="connsiteX250" fmla="*/ 379069 w 1089110"/>
              <a:gd name="connsiteY250" fmla="*/ 1269062 h 1395627"/>
              <a:gd name="connsiteX251" fmla="*/ 387658 w 1089110"/>
              <a:gd name="connsiteY251" fmla="*/ 1267477 h 1395627"/>
              <a:gd name="connsiteX252" fmla="*/ 389445 w 1089110"/>
              <a:gd name="connsiteY252" fmla="*/ 1264164 h 1395627"/>
              <a:gd name="connsiteX253" fmla="*/ 392928 w 1089110"/>
              <a:gd name="connsiteY253" fmla="*/ 1256025 h 1395627"/>
              <a:gd name="connsiteX254" fmla="*/ 392928 w 1089110"/>
              <a:gd name="connsiteY254" fmla="*/ 1254245 h 1395627"/>
              <a:gd name="connsiteX255" fmla="*/ 385852 w 1089110"/>
              <a:gd name="connsiteY255" fmla="*/ 1238241 h 1395627"/>
              <a:gd name="connsiteX256" fmla="*/ 375619 w 1089110"/>
              <a:gd name="connsiteY256" fmla="*/ 1227767 h 1395627"/>
              <a:gd name="connsiteX257" fmla="*/ 369998 w 1089110"/>
              <a:gd name="connsiteY257" fmla="*/ 1225432 h 1395627"/>
              <a:gd name="connsiteX258" fmla="*/ 368406 w 1089110"/>
              <a:gd name="connsiteY258" fmla="*/ 1225289 h 1395627"/>
              <a:gd name="connsiteX259" fmla="*/ 362296 w 1089110"/>
              <a:gd name="connsiteY259" fmla="*/ 1228178 h 1395627"/>
              <a:gd name="connsiteX260" fmla="*/ 351926 w 1089110"/>
              <a:gd name="connsiteY260" fmla="*/ 1227911 h 1395627"/>
              <a:gd name="connsiteX261" fmla="*/ 341785 w 1089110"/>
              <a:gd name="connsiteY261" fmla="*/ 1219843 h 1395627"/>
              <a:gd name="connsiteX262" fmla="*/ 342476 w 1089110"/>
              <a:gd name="connsiteY262" fmla="*/ 1214600 h 1395627"/>
              <a:gd name="connsiteX263" fmla="*/ 346233 w 1089110"/>
              <a:gd name="connsiteY263" fmla="*/ 1208052 h 1395627"/>
              <a:gd name="connsiteX264" fmla="*/ 348437 w 1089110"/>
              <a:gd name="connsiteY264" fmla="*/ 1204609 h 1395627"/>
              <a:gd name="connsiteX265" fmla="*/ 349885 w 1089110"/>
              <a:gd name="connsiteY265" fmla="*/ 1203572 h 1395627"/>
              <a:gd name="connsiteX266" fmla="*/ 351098 w 1089110"/>
              <a:gd name="connsiteY266" fmla="*/ 1203500 h 1395627"/>
              <a:gd name="connsiteX267" fmla="*/ 355996 w 1089110"/>
              <a:gd name="connsiteY267" fmla="*/ 1209083 h 1395627"/>
              <a:gd name="connsiteX268" fmla="*/ 356348 w 1089110"/>
              <a:gd name="connsiteY268" fmla="*/ 1209154 h 1395627"/>
              <a:gd name="connsiteX269" fmla="*/ 359413 w 1089110"/>
              <a:gd name="connsiteY269" fmla="*/ 1207981 h 1395627"/>
              <a:gd name="connsiteX270" fmla="*/ 361200 w 1089110"/>
              <a:gd name="connsiteY270" fmla="*/ 1206670 h 1395627"/>
              <a:gd name="connsiteX271" fmla="*/ 364578 w 1089110"/>
              <a:gd name="connsiteY271" fmla="*/ 1202802 h 1395627"/>
              <a:gd name="connsiteX272" fmla="*/ 369926 w 1089110"/>
              <a:gd name="connsiteY272" fmla="*/ 1195224 h 1395627"/>
              <a:gd name="connsiteX273" fmla="*/ 379480 w 1089110"/>
              <a:gd name="connsiteY273" fmla="*/ 1181294 h 1395627"/>
              <a:gd name="connsiteX274" fmla="*/ 384065 w 1089110"/>
              <a:gd name="connsiteY274" fmla="*/ 1174062 h 1395627"/>
              <a:gd name="connsiteX275" fmla="*/ 386680 w 1089110"/>
              <a:gd name="connsiteY275" fmla="*/ 1169575 h 1395627"/>
              <a:gd name="connsiteX276" fmla="*/ 387097 w 1089110"/>
              <a:gd name="connsiteY276" fmla="*/ 1168616 h 1395627"/>
              <a:gd name="connsiteX277" fmla="*/ 386817 w 1089110"/>
              <a:gd name="connsiteY277" fmla="*/ 1166829 h 1395627"/>
              <a:gd name="connsiteX278" fmla="*/ 383784 w 1089110"/>
              <a:gd name="connsiteY278" fmla="*/ 1163516 h 1395627"/>
              <a:gd name="connsiteX279" fmla="*/ 375267 w 1089110"/>
              <a:gd name="connsiteY279" fmla="*/ 1155860 h 1395627"/>
              <a:gd name="connsiteX280" fmla="*/ 372678 w 1089110"/>
              <a:gd name="connsiteY280" fmla="*/ 1154484 h 1395627"/>
              <a:gd name="connsiteX281" fmla="*/ 370669 w 1089110"/>
              <a:gd name="connsiteY281" fmla="*/ 1153792 h 1395627"/>
              <a:gd name="connsiteX282" fmla="*/ 366293 w 1089110"/>
              <a:gd name="connsiteY282" fmla="*/ 1149586 h 1395627"/>
              <a:gd name="connsiteX283" fmla="*/ 363059 w 1089110"/>
              <a:gd name="connsiteY283" fmla="*/ 1145445 h 1395627"/>
              <a:gd name="connsiteX284" fmla="*/ 363196 w 1089110"/>
              <a:gd name="connsiteY284" fmla="*/ 1144480 h 1395627"/>
              <a:gd name="connsiteX285" fmla="*/ 363606 w 1089110"/>
              <a:gd name="connsiteY285" fmla="*/ 1143521 h 1395627"/>
              <a:gd name="connsiteX286" fmla="*/ 367011 w 1089110"/>
              <a:gd name="connsiteY286" fmla="*/ 1140208 h 1395627"/>
              <a:gd name="connsiteX287" fmla="*/ 355291 w 1089110"/>
              <a:gd name="connsiteY287" fmla="*/ 1136282 h 1395627"/>
              <a:gd name="connsiteX288" fmla="*/ 355154 w 1089110"/>
              <a:gd name="connsiteY288" fmla="*/ 1133660 h 1395627"/>
              <a:gd name="connsiteX289" fmla="*/ 351561 w 1089110"/>
              <a:gd name="connsiteY289" fmla="*/ 1127034 h 1395627"/>
              <a:gd name="connsiteX290" fmla="*/ 353361 w 1089110"/>
              <a:gd name="connsiteY290" fmla="*/ 1114832 h 1395627"/>
              <a:gd name="connsiteX291" fmla="*/ 353081 w 1089110"/>
              <a:gd name="connsiteY291" fmla="*/ 1112628 h 1395627"/>
              <a:gd name="connsiteX292" fmla="*/ 351561 w 1089110"/>
              <a:gd name="connsiteY292" fmla="*/ 1110697 h 1395627"/>
              <a:gd name="connsiteX293" fmla="*/ 324261 w 1089110"/>
              <a:gd name="connsiteY293" fmla="*/ 1100217 h 1395627"/>
              <a:gd name="connsiteX294" fmla="*/ 306190 w 1089110"/>
              <a:gd name="connsiteY294" fmla="*/ 1099461 h 1395627"/>
              <a:gd name="connsiteX295" fmla="*/ 301599 w 1089110"/>
              <a:gd name="connsiteY295" fmla="*/ 1100426 h 1395627"/>
              <a:gd name="connsiteX296" fmla="*/ 292462 w 1089110"/>
              <a:gd name="connsiteY296" fmla="*/ 1100628 h 1395627"/>
              <a:gd name="connsiteX297" fmla="*/ 250476 w 1089110"/>
              <a:gd name="connsiteY297" fmla="*/ 1099728 h 1395627"/>
              <a:gd name="connsiteX298" fmla="*/ 247443 w 1089110"/>
              <a:gd name="connsiteY298" fmla="*/ 1099383 h 1395627"/>
              <a:gd name="connsiteX299" fmla="*/ 205411 w 1089110"/>
              <a:gd name="connsiteY299" fmla="*/ 1086078 h 1395627"/>
              <a:gd name="connsiteX300" fmla="*/ 201303 w 1089110"/>
              <a:gd name="connsiteY300" fmla="*/ 1088139 h 1395627"/>
              <a:gd name="connsiteX301" fmla="*/ 193757 w 1089110"/>
              <a:gd name="connsiteY301" fmla="*/ 1090826 h 1395627"/>
              <a:gd name="connsiteX302" fmla="*/ 188860 w 1089110"/>
              <a:gd name="connsiteY302" fmla="*/ 1091309 h 1395627"/>
              <a:gd name="connsiteX303" fmla="*/ 183388 w 1089110"/>
              <a:gd name="connsiteY303" fmla="*/ 1090624 h 1395627"/>
              <a:gd name="connsiteX304" fmla="*/ 177760 w 1089110"/>
              <a:gd name="connsiteY304" fmla="*/ 1084350 h 1395627"/>
              <a:gd name="connsiteX305" fmla="*/ 172699 w 1089110"/>
              <a:gd name="connsiteY305" fmla="*/ 1081318 h 1395627"/>
              <a:gd name="connsiteX306" fmla="*/ 173560 w 1089110"/>
              <a:gd name="connsiteY306" fmla="*/ 1063663 h 1395627"/>
              <a:gd name="connsiteX307" fmla="*/ 174525 w 1089110"/>
              <a:gd name="connsiteY307" fmla="*/ 1048077 h 1395627"/>
              <a:gd name="connsiteX308" fmla="*/ 168277 w 1089110"/>
              <a:gd name="connsiteY308" fmla="*/ 1040081 h 1395627"/>
              <a:gd name="connsiteX309" fmla="*/ 157321 w 1089110"/>
              <a:gd name="connsiteY309" fmla="*/ 1023184 h 1395627"/>
              <a:gd name="connsiteX310" fmla="*/ 143697 w 1089110"/>
              <a:gd name="connsiteY310" fmla="*/ 1001943 h 1395627"/>
              <a:gd name="connsiteX311" fmla="*/ 135800 w 1089110"/>
              <a:gd name="connsiteY311" fmla="*/ 983115 h 1395627"/>
              <a:gd name="connsiteX312" fmla="*/ 138904 w 1089110"/>
              <a:gd name="connsiteY312" fmla="*/ 972641 h 1395627"/>
              <a:gd name="connsiteX313" fmla="*/ 149769 w 1089110"/>
              <a:gd name="connsiteY313" fmla="*/ 958020 h 1395627"/>
              <a:gd name="connsiteX314" fmla="*/ 141519 w 1089110"/>
              <a:gd name="connsiteY314" fmla="*/ 961535 h 1395627"/>
              <a:gd name="connsiteX315" fmla="*/ 128724 w 1089110"/>
              <a:gd name="connsiteY315" fmla="*/ 949685 h 1395627"/>
              <a:gd name="connsiteX316" fmla="*/ 125933 w 1089110"/>
              <a:gd name="connsiteY316" fmla="*/ 947683 h 1395627"/>
              <a:gd name="connsiteX317" fmla="*/ 106909 w 1089110"/>
              <a:gd name="connsiteY317" fmla="*/ 943196 h 1395627"/>
              <a:gd name="connsiteX318" fmla="*/ 94426 w 1089110"/>
              <a:gd name="connsiteY318" fmla="*/ 942094 h 1395627"/>
              <a:gd name="connsiteX319" fmla="*/ 72325 w 1089110"/>
              <a:gd name="connsiteY319" fmla="*/ 940301 h 1395627"/>
              <a:gd name="connsiteX320" fmla="*/ 60286 w 1089110"/>
              <a:gd name="connsiteY320" fmla="*/ 942922 h 1395627"/>
              <a:gd name="connsiteX321" fmla="*/ 57873 w 1089110"/>
              <a:gd name="connsiteY321" fmla="*/ 942159 h 1395627"/>
              <a:gd name="connsiteX322" fmla="*/ 57521 w 1089110"/>
              <a:gd name="connsiteY322" fmla="*/ 941814 h 1395627"/>
              <a:gd name="connsiteX323" fmla="*/ 55558 w 1089110"/>
              <a:gd name="connsiteY323" fmla="*/ 939127 h 1395627"/>
              <a:gd name="connsiteX324" fmla="*/ 47314 w 1089110"/>
              <a:gd name="connsiteY324" fmla="*/ 925894 h 1395627"/>
              <a:gd name="connsiteX325" fmla="*/ 46414 w 1089110"/>
              <a:gd name="connsiteY325" fmla="*/ 923338 h 1395627"/>
              <a:gd name="connsiteX326" fmla="*/ 44967 w 1089110"/>
              <a:gd name="connsiteY326" fmla="*/ 914997 h 1395627"/>
              <a:gd name="connsiteX327" fmla="*/ 44419 w 1089110"/>
              <a:gd name="connsiteY327" fmla="*/ 909414 h 1395627"/>
              <a:gd name="connsiteX328" fmla="*/ 45795 w 1089110"/>
              <a:gd name="connsiteY328" fmla="*/ 905971 h 1395627"/>
              <a:gd name="connsiteX329" fmla="*/ 39691 w 1089110"/>
              <a:gd name="connsiteY329" fmla="*/ 891428 h 1395627"/>
              <a:gd name="connsiteX330" fmla="*/ 20041 w 1089110"/>
              <a:gd name="connsiteY330" fmla="*/ 862393 h 1395627"/>
              <a:gd name="connsiteX331" fmla="*/ 13311 w 1089110"/>
              <a:gd name="connsiteY331" fmla="*/ 858676 h 1395627"/>
              <a:gd name="connsiteX332" fmla="*/ 8732 w 1089110"/>
              <a:gd name="connsiteY332" fmla="*/ 849083 h 1395627"/>
              <a:gd name="connsiteX333" fmla="*/ 7004 w 1089110"/>
              <a:gd name="connsiteY333" fmla="*/ 830679 h 1395627"/>
              <a:gd name="connsiteX334" fmla="*/ 6939 w 1089110"/>
              <a:gd name="connsiteY334" fmla="*/ 808133 h 1395627"/>
              <a:gd name="connsiteX335" fmla="*/ 7898 w 1089110"/>
              <a:gd name="connsiteY335" fmla="*/ 804820 h 1395627"/>
              <a:gd name="connsiteX336" fmla="*/ 10232 w 1089110"/>
              <a:gd name="connsiteY336" fmla="*/ 801788 h 1395627"/>
              <a:gd name="connsiteX337" fmla="*/ 24234 w 1089110"/>
              <a:gd name="connsiteY337" fmla="*/ 790205 h 1395627"/>
              <a:gd name="connsiteX338" fmla="*/ 26752 w 1089110"/>
              <a:gd name="connsiteY338" fmla="*/ 789175 h 1395627"/>
              <a:gd name="connsiteX339" fmla="*/ 29236 w 1089110"/>
              <a:gd name="connsiteY339" fmla="*/ 789038 h 1395627"/>
              <a:gd name="connsiteX340" fmla="*/ 30404 w 1089110"/>
              <a:gd name="connsiteY340" fmla="*/ 788210 h 1395627"/>
              <a:gd name="connsiteX341" fmla="*/ 37062 w 1089110"/>
              <a:gd name="connsiteY341" fmla="*/ 777795 h 1395627"/>
              <a:gd name="connsiteX342" fmla="*/ 37747 w 1089110"/>
              <a:gd name="connsiteY342" fmla="*/ 775519 h 1395627"/>
              <a:gd name="connsiteX343" fmla="*/ 37747 w 1089110"/>
              <a:gd name="connsiteY343" fmla="*/ 770693 h 1395627"/>
              <a:gd name="connsiteX344" fmla="*/ 37258 w 1089110"/>
              <a:gd name="connsiteY344" fmla="*/ 766421 h 1395627"/>
              <a:gd name="connsiteX345" fmla="*/ 36580 w 1089110"/>
              <a:gd name="connsiteY345" fmla="*/ 764562 h 1395627"/>
              <a:gd name="connsiteX346" fmla="*/ 33169 w 1089110"/>
              <a:gd name="connsiteY346" fmla="*/ 760350 h 1395627"/>
              <a:gd name="connsiteX347" fmla="*/ 27925 w 1089110"/>
              <a:gd name="connsiteY347" fmla="*/ 758210 h 1395627"/>
              <a:gd name="connsiteX348" fmla="*/ 22095 w 1089110"/>
              <a:gd name="connsiteY348" fmla="*/ 756078 h 1395627"/>
              <a:gd name="connsiteX349" fmla="*/ 21958 w 1089110"/>
              <a:gd name="connsiteY349" fmla="*/ 745461 h 1395627"/>
              <a:gd name="connsiteX350" fmla="*/ 22095 w 1089110"/>
              <a:gd name="connsiteY350" fmla="*/ 744280 h 1395627"/>
              <a:gd name="connsiteX351" fmla="*/ 27032 w 1089110"/>
              <a:gd name="connsiteY351" fmla="*/ 737113 h 1395627"/>
              <a:gd name="connsiteX352" fmla="*/ 35334 w 1089110"/>
              <a:gd name="connsiteY352" fmla="*/ 734354 h 1395627"/>
              <a:gd name="connsiteX353" fmla="*/ 10995 w 1089110"/>
              <a:gd name="connsiteY353" fmla="*/ 716074 h 1395627"/>
              <a:gd name="connsiteX354" fmla="*/ 0 w 1089110"/>
              <a:gd name="connsiteY354" fmla="*/ 700559 h 1395627"/>
              <a:gd name="connsiteX355" fmla="*/ 27436 w 1089110"/>
              <a:gd name="connsiteY355" fmla="*/ 697670 h 1395627"/>
              <a:gd name="connsiteX356" fmla="*/ 38986 w 1089110"/>
              <a:gd name="connsiteY356" fmla="*/ 686290 h 1395627"/>
              <a:gd name="connsiteX357" fmla="*/ 39332 w 1089110"/>
              <a:gd name="connsiteY357" fmla="*/ 685396 h 1395627"/>
              <a:gd name="connsiteX358" fmla="*/ 39606 w 1089110"/>
              <a:gd name="connsiteY358" fmla="*/ 683531 h 1395627"/>
              <a:gd name="connsiteX359" fmla="*/ 38575 w 1089110"/>
              <a:gd name="connsiteY359" fmla="*/ 680642 h 1395627"/>
              <a:gd name="connsiteX360" fmla="*/ 39260 w 1089110"/>
              <a:gd name="connsiteY360" fmla="*/ 674434 h 1395627"/>
              <a:gd name="connsiteX361" fmla="*/ 51808 w 1089110"/>
              <a:gd name="connsiteY361" fmla="*/ 670645 h 1395627"/>
              <a:gd name="connsiteX362" fmla="*/ 58460 w 1089110"/>
              <a:gd name="connsiteY362" fmla="*/ 669334 h 1395627"/>
              <a:gd name="connsiteX363" fmla="*/ 91296 w 1089110"/>
              <a:gd name="connsiteY363" fmla="*/ 668923 h 1395627"/>
              <a:gd name="connsiteX364" fmla="*/ 92953 w 1089110"/>
              <a:gd name="connsiteY364" fmla="*/ 668923 h 1395627"/>
              <a:gd name="connsiteX365" fmla="*/ 99122 w 1089110"/>
              <a:gd name="connsiteY365" fmla="*/ 670377 h 1395627"/>
              <a:gd name="connsiteX366" fmla="*/ 111011 w 1089110"/>
              <a:gd name="connsiteY366" fmla="*/ 670025 h 1395627"/>
              <a:gd name="connsiteX367" fmla="*/ 120050 w 1089110"/>
              <a:gd name="connsiteY367" fmla="*/ 668094 h 1395627"/>
              <a:gd name="connsiteX368" fmla="*/ 122391 w 1089110"/>
              <a:gd name="connsiteY368" fmla="*/ 667136 h 1395627"/>
              <a:gd name="connsiteX369" fmla="*/ 128495 w 1089110"/>
              <a:gd name="connsiteY369" fmla="*/ 662786 h 1395627"/>
              <a:gd name="connsiteX370" fmla="*/ 131874 w 1089110"/>
              <a:gd name="connsiteY370" fmla="*/ 662173 h 1395627"/>
              <a:gd name="connsiteX371" fmla="*/ 154256 w 1089110"/>
              <a:gd name="connsiteY371" fmla="*/ 661475 h 1395627"/>
              <a:gd name="connsiteX372" fmla="*/ 165395 w 1089110"/>
              <a:gd name="connsiteY372" fmla="*/ 662584 h 1395627"/>
              <a:gd name="connsiteX373" fmla="*/ 166112 w 1089110"/>
              <a:gd name="connsiteY373" fmla="*/ 663210 h 1395627"/>
              <a:gd name="connsiteX374" fmla="*/ 168108 w 1089110"/>
              <a:gd name="connsiteY374" fmla="*/ 643071 h 1395627"/>
              <a:gd name="connsiteX375" fmla="*/ 170599 w 1089110"/>
              <a:gd name="connsiteY375" fmla="*/ 630524 h 1395627"/>
              <a:gd name="connsiteX376" fmla="*/ 183831 w 1089110"/>
              <a:gd name="connsiteY376" fmla="*/ 621074 h 1395627"/>
              <a:gd name="connsiteX377" fmla="*/ 196072 w 1089110"/>
              <a:gd name="connsiteY377" fmla="*/ 611076 h 1395627"/>
              <a:gd name="connsiteX378" fmla="*/ 203833 w 1089110"/>
              <a:gd name="connsiteY378" fmla="*/ 599500 h 1395627"/>
              <a:gd name="connsiteX379" fmla="*/ 204903 w 1089110"/>
              <a:gd name="connsiteY379" fmla="*/ 597707 h 1395627"/>
              <a:gd name="connsiteX380" fmla="*/ 205242 w 1089110"/>
              <a:gd name="connsiteY380" fmla="*/ 588192 h 1395627"/>
              <a:gd name="connsiteX381" fmla="*/ 204564 w 1089110"/>
              <a:gd name="connsiteY381" fmla="*/ 585850 h 1395627"/>
              <a:gd name="connsiteX382" fmla="*/ 204179 w 1089110"/>
              <a:gd name="connsiteY382" fmla="*/ 585374 h 1395627"/>
              <a:gd name="connsiteX383" fmla="*/ 203077 w 1089110"/>
              <a:gd name="connsiteY383" fmla="*/ 585231 h 1395627"/>
              <a:gd name="connsiteX384" fmla="*/ 197344 w 1089110"/>
              <a:gd name="connsiteY384" fmla="*/ 585994 h 1395627"/>
              <a:gd name="connsiteX385" fmla="*/ 194240 w 1089110"/>
              <a:gd name="connsiteY385" fmla="*/ 585883 h 1395627"/>
              <a:gd name="connsiteX386" fmla="*/ 189903 w 1089110"/>
              <a:gd name="connsiteY386" fmla="*/ 583261 h 1395627"/>
              <a:gd name="connsiteX387" fmla="*/ 187451 w 1089110"/>
              <a:gd name="connsiteY387" fmla="*/ 581331 h 1395627"/>
              <a:gd name="connsiteX388" fmla="*/ 186277 w 1089110"/>
              <a:gd name="connsiteY388" fmla="*/ 580092 h 1395627"/>
              <a:gd name="connsiteX389" fmla="*/ 185384 w 1089110"/>
              <a:gd name="connsiteY389" fmla="*/ 578090 h 1395627"/>
              <a:gd name="connsiteX390" fmla="*/ 184973 w 1089110"/>
              <a:gd name="connsiteY390" fmla="*/ 575338 h 1395627"/>
              <a:gd name="connsiteX391" fmla="*/ 185736 w 1089110"/>
              <a:gd name="connsiteY391" fmla="*/ 570440 h 1395627"/>
              <a:gd name="connsiteX392" fmla="*/ 188423 w 1089110"/>
              <a:gd name="connsiteY392" fmla="*/ 563612 h 1395627"/>
              <a:gd name="connsiteX393" fmla="*/ 190320 w 1089110"/>
              <a:gd name="connsiteY393" fmla="*/ 560096 h 1395627"/>
              <a:gd name="connsiteX394" fmla="*/ 192453 w 1089110"/>
              <a:gd name="connsiteY394" fmla="*/ 558714 h 1395627"/>
              <a:gd name="connsiteX395" fmla="*/ 198962 w 1089110"/>
              <a:gd name="connsiteY395" fmla="*/ 555675 h 1395627"/>
              <a:gd name="connsiteX396" fmla="*/ 203514 w 1089110"/>
              <a:gd name="connsiteY396" fmla="*/ 554514 h 1395627"/>
              <a:gd name="connsiteX397" fmla="*/ 210583 w 1089110"/>
              <a:gd name="connsiteY397" fmla="*/ 553053 h 1395627"/>
              <a:gd name="connsiteX398" fmla="*/ 214405 w 1089110"/>
              <a:gd name="connsiteY398" fmla="*/ 547953 h 1395627"/>
              <a:gd name="connsiteX399" fmla="*/ 214620 w 1089110"/>
              <a:gd name="connsiteY399" fmla="*/ 547542 h 1395627"/>
              <a:gd name="connsiteX400" fmla="*/ 214483 w 1089110"/>
              <a:gd name="connsiteY400" fmla="*/ 546988 h 1395627"/>
              <a:gd name="connsiteX401" fmla="*/ 211627 w 1089110"/>
              <a:gd name="connsiteY401" fmla="*/ 540708 h 1395627"/>
              <a:gd name="connsiteX402" fmla="*/ 202281 w 1089110"/>
              <a:gd name="connsiteY402" fmla="*/ 527678 h 1395627"/>
              <a:gd name="connsiteX403" fmla="*/ 193425 w 1089110"/>
              <a:gd name="connsiteY403" fmla="*/ 518782 h 1395627"/>
              <a:gd name="connsiteX404" fmla="*/ 184073 w 1089110"/>
              <a:gd name="connsiteY404" fmla="*/ 508517 h 1395627"/>
              <a:gd name="connsiteX405" fmla="*/ 183727 w 1089110"/>
              <a:gd name="connsiteY405" fmla="*/ 507891 h 1395627"/>
              <a:gd name="connsiteX406" fmla="*/ 181007 w 1089110"/>
              <a:gd name="connsiteY406" fmla="*/ 481139 h 1395627"/>
              <a:gd name="connsiteX407" fmla="*/ 189010 w 1089110"/>
              <a:gd name="connsiteY407" fmla="*/ 469961 h 1395627"/>
              <a:gd name="connsiteX408" fmla="*/ 192662 w 1089110"/>
              <a:gd name="connsiteY408" fmla="*/ 470861 h 1395627"/>
              <a:gd name="connsiteX409" fmla="*/ 193836 w 1089110"/>
              <a:gd name="connsiteY409" fmla="*/ 470515 h 1395627"/>
              <a:gd name="connsiteX410" fmla="*/ 201186 w 1089110"/>
              <a:gd name="connsiteY410" fmla="*/ 467137 h 1395627"/>
              <a:gd name="connsiteX411" fmla="*/ 206455 w 1089110"/>
              <a:gd name="connsiteY411" fmla="*/ 462924 h 1395627"/>
              <a:gd name="connsiteX412" fmla="*/ 206807 w 1089110"/>
              <a:gd name="connsiteY412" fmla="*/ 461757 h 1395627"/>
              <a:gd name="connsiteX413" fmla="*/ 207074 w 1089110"/>
              <a:gd name="connsiteY413" fmla="*/ 452588 h 1395627"/>
              <a:gd name="connsiteX414" fmla="*/ 206735 w 1089110"/>
              <a:gd name="connsiteY414" fmla="*/ 450025 h 1395627"/>
              <a:gd name="connsiteX415" fmla="*/ 202705 w 1089110"/>
              <a:gd name="connsiteY415" fmla="*/ 446092 h 1395627"/>
              <a:gd name="connsiteX416" fmla="*/ 197677 w 1089110"/>
              <a:gd name="connsiteY416" fmla="*/ 441755 h 1395627"/>
              <a:gd name="connsiteX417" fmla="*/ 196190 w 1089110"/>
              <a:gd name="connsiteY417" fmla="*/ 441064 h 1395627"/>
              <a:gd name="connsiteX418" fmla="*/ 194123 w 1089110"/>
              <a:gd name="connsiteY418" fmla="*/ 440718 h 1395627"/>
              <a:gd name="connsiteX419" fmla="*/ 185677 w 1089110"/>
              <a:gd name="connsiteY419" fmla="*/ 435475 h 1395627"/>
              <a:gd name="connsiteX420" fmla="*/ 156160 w 1089110"/>
              <a:gd name="connsiteY420" fmla="*/ 397832 h 1395627"/>
              <a:gd name="connsiteX421" fmla="*/ 150578 w 1089110"/>
              <a:gd name="connsiteY421" fmla="*/ 385832 h 1395627"/>
              <a:gd name="connsiteX422" fmla="*/ 154654 w 1089110"/>
              <a:gd name="connsiteY422" fmla="*/ 375698 h 1395627"/>
              <a:gd name="connsiteX423" fmla="*/ 169255 w 1089110"/>
              <a:gd name="connsiteY423" fmla="*/ 367833 h 1395627"/>
              <a:gd name="connsiteX424" fmla="*/ 180603 w 1089110"/>
              <a:gd name="connsiteY424" fmla="*/ 368315 h 1395627"/>
              <a:gd name="connsiteX425" fmla="*/ 168714 w 1089110"/>
              <a:gd name="connsiteY425" fmla="*/ 354535 h 1395627"/>
              <a:gd name="connsiteX426" fmla="*/ 160132 w 1089110"/>
              <a:gd name="connsiteY426" fmla="*/ 343566 h 1395627"/>
              <a:gd name="connsiteX427" fmla="*/ 155201 w 1089110"/>
              <a:gd name="connsiteY427" fmla="*/ 335153 h 1395627"/>
              <a:gd name="connsiteX428" fmla="*/ 152991 w 1089110"/>
              <a:gd name="connsiteY428" fmla="*/ 330255 h 1395627"/>
              <a:gd name="connsiteX429" fmla="*/ 150786 w 1089110"/>
              <a:gd name="connsiteY429" fmla="*/ 321425 h 1395627"/>
              <a:gd name="connsiteX430" fmla="*/ 151960 w 1089110"/>
              <a:gd name="connsiteY430" fmla="*/ 307155 h 1395627"/>
              <a:gd name="connsiteX431" fmla="*/ 152032 w 1089110"/>
              <a:gd name="connsiteY431" fmla="*/ 306881 h 1395627"/>
              <a:gd name="connsiteX432" fmla="*/ 133784 w 1089110"/>
              <a:gd name="connsiteY432" fmla="*/ 271508 h 1395627"/>
              <a:gd name="connsiteX433" fmla="*/ 109478 w 1089110"/>
              <a:gd name="connsiteY433" fmla="*/ 236820 h 1395627"/>
              <a:gd name="connsiteX434" fmla="*/ 92450 w 1089110"/>
              <a:gd name="connsiteY434" fmla="*/ 224272 h 1395627"/>
              <a:gd name="connsiteX435" fmla="*/ 75279 w 1089110"/>
              <a:gd name="connsiteY435" fmla="*/ 177388 h 1395627"/>
              <a:gd name="connsiteX436" fmla="*/ 75833 w 1089110"/>
              <a:gd name="connsiteY436" fmla="*/ 173671 h 1395627"/>
              <a:gd name="connsiteX437" fmla="*/ 76792 w 1089110"/>
              <a:gd name="connsiteY437" fmla="*/ 169738 h 1395627"/>
              <a:gd name="connsiteX438" fmla="*/ 75344 w 1089110"/>
              <a:gd name="connsiteY438" fmla="*/ 154915 h 1395627"/>
              <a:gd name="connsiteX439" fmla="*/ 75481 w 1089110"/>
              <a:gd name="connsiteY439" fmla="*/ 153604 h 1395627"/>
              <a:gd name="connsiteX440" fmla="*/ 78801 w 1089110"/>
              <a:gd name="connsiteY440" fmla="*/ 139334 h 1395627"/>
              <a:gd name="connsiteX441" fmla="*/ 92242 w 1089110"/>
              <a:gd name="connsiteY441" fmla="*/ 135545 h 1395627"/>
              <a:gd name="connsiteX442" fmla="*/ 109694 w 1089110"/>
              <a:gd name="connsiteY442" fmla="*/ 131959 h 1395627"/>
              <a:gd name="connsiteX443" fmla="*/ 149234 w 1089110"/>
              <a:gd name="connsiteY443" fmla="*/ 130928 h 1395627"/>
              <a:gd name="connsiteX444" fmla="*/ 167821 w 1089110"/>
              <a:gd name="connsiteY444" fmla="*/ 110718 h 1395627"/>
              <a:gd name="connsiteX445" fmla="*/ 169138 w 1089110"/>
              <a:gd name="connsiteY445" fmla="*/ 107959 h 1395627"/>
              <a:gd name="connsiteX446" fmla="*/ 169262 w 1089110"/>
              <a:gd name="connsiteY446" fmla="*/ 106929 h 1395627"/>
              <a:gd name="connsiteX447" fmla="*/ 168649 w 1089110"/>
              <a:gd name="connsiteY447" fmla="*/ 103968 h 1395627"/>
              <a:gd name="connsiteX448" fmla="*/ 168929 w 1089110"/>
              <a:gd name="connsiteY448" fmla="*/ 99063 h 1395627"/>
              <a:gd name="connsiteX449" fmla="*/ 170032 w 1089110"/>
              <a:gd name="connsiteY449" fmla="*/ 94792 h 1395627"/>
              <a:gd name="connsiteX450" fmla="*/ 172164 w 1089110"/>
              <a:gd name="connsiteY450" fmla="*/ 92314 h 1395627"/>
              <a:gd name="connsiteX451" fmla="*/ 173847 w 1089110"/>
              <a:gd name="connsiteY451" fmla="*/ 91629 h 1395627"/>
              <a:gd name="connsiteX452" fmla="*/ 176064 w 1089110"/>
              <a:gd name="connsiteY452" fmla="*/ 91420 h 1395627"/>
              <a:gd name="connsiteX453" fmla="*/ 236474 w 1089110"/>
              <a:gd name="connsiteY453" fmla="*/ 94035 h 1395627"/>
              <a:gd name="connsiteX454" fmla="*/ 261882 w 1089110"/>
              <a:gd name="connsiteY454" fmla="*/ 99005 h 1395627"/>
              <a:gd name="connsiteX455" fmla="*/ 266747 w 1089110"/>
              <a:gd name="connsiteY455" fmla="*/ 104033 h 1395627"/>
              <a:gd name="connsiteX456" fmla="*/ 268808 w 1089110"/>
              <a:gd name="connsiteY456" fmla="*/ 106172 h 1395627"/>
              <a:gd name="connsiteX457" fmla="*/ 269636 w 1089110"/>
              <a:gd name="connsiteY457" fmla="*/ 108239 h 1395627"/>
              <a:gd name="connsiteX458" fmla="*/ 269636 w 1089110"/>
              <a:gd name="connsiteY458" fmla="*/ 110026 h 1395627"/>
              <a:gd name="connsiteX459" fmla="*/ 269917 w 1089110"/>
              <a:gd name="connsiteY459" fmla="*/ 110855 h 1395627"/>
              <a:gd name="connsiteX460" fmla="*/ 270602 w 1089110"/>
              <a:gd name="connsiteY460" fmla="*/ 111337 h 1395627"/>
              <a:gd name="connsiteX461" fmla="*/ 272669 w 1089110"/>
              <a:gd name="connsiteY461" fmla="*/ 111748 h 1395627"/>
              <a:gd name="connsiteX462" fmla="*/ 293245 w 1089110"/>
              <a:gd name="connsiteY462" fmla="*/ 113894 h 1395627"/>
              <a:gd name="connsiteX463" fmla="*/ 300594 w 1089110"/>
              <a:gd name="connsiteY463" fmla="*/ 111820 h 1395627"/>
              <a:gd name="connsiteX464" fmla="*/ 337729 w 1089110"/>
              <a:gd name="connsiteY464" fmla="*/ 93690 h 1395627"/>
              <a:gd name="connsiteX465" fmla="*/ 338687 w 1089110"/>
              <a:gd name="connsiteY465" fmla="*/ 92659 h 1395627"/>
              <a:gd name="connsiteX466" fmla="*/ 344518 w 1089110"/>
              <a:gd name="connsiteY466" fmla="*/ 85075 h 1395627"/>
              <a:gd name="connsiteX467" fmla="*/ 356002 w 1089110"/>
              <a:gd name="connsiteY467" fmla="*/ 73975 h 1395627"/>
              <a:gd name="connsiteX468" fmla="*/ 363280 w 1089110"/>
              <a:gd name="connsiteY468" fmla="*/ 69834 h 1395627"/>
              <a:gd name="connsiteX469" fmla="*/ 371302 w 1089110"/>
              <a:gd name="connsiteY469" fmla="*/ 67975 h 1395627"/>
              <a:gd name="connsiteX470" fmla="*/ 376924 w 1089110"/>
              <a:gd name="connsiteY470" fmla="*/ 68047 h 1395627"/>
              <a:gd name="connsiteX471" fmla="*/ 371719 w 1089110"/>
              <a:gd name="connsiteY471" fmla="*/ 55838 h 1395627"/>
              <a:gd name="connsiteX472" fmla="*/ 375476 w 1089110"/>
              <a:gd name="connsiteY472" fmla="*/ 34943 h 1395627"/>
              <a:gd name="connsiteX473" fmla="*/ 376924 w 1089110"/>
              <a:gd name="connsiteY473" fmla="*/ 28330 h 1395627"/>
              <a:gd name="connsiteX474" fmla="*/ 379134 w 1089110"/>
              <a:gd name="connsiteY474" fmla="*/ 23706 h 1395627"/>
              <a:gd name="connsiteX475" fmla="*/ 384554 w 1089110"/>
              <a:gd name="connsiteY475" fmla="*/ 22676 h 1395627"/>
              <a:gd name="connsiteX476" fmla="*/ 385095 w 1089110"/>
              <a:gd name="connsiteY476" fmla="*/ 22950 h 1395627"/>
              <a:gd name="connsiteX477" fmla="*/ 387587 w 1089110"/>
              <a:gd name="connsiteY477" fmla="*/ 26400 h 1395627"/>
              <a:gd name="connsiteX478" fmla="*/ 391819 w 1089110"/>
              <a:gd name="connsiteY478" fmla="*/ 28741 h 1395627"/>
              <a:gd name="connsiteX479" fmla="*/ 396645 w 1089110"/>
              <a:gd name="connsiteY479" fmla="*/ 29217 h 1395627"/>
              <a:gd name="connsiteX480" fmla="*/ 396854 w 1089110"/>
              <a:gd name="connsiteY480" fmla="*/ 28871 h 1395627"/>
              <a:gd name="connsiteX481" fmla="*/ 413021 w 1089110"/>
              <a:gd name="connsiteY481" fmla="*/ 5152 h 1395627"/>
              <a:gd name="connsiteX482" fmla="*/ 413092 w 1089110"/>
              <a:gd name="connsiteY482" fmla="*/ 4598 h 1395627"/>
              <a:gd name="connsiteX483" fmla="*/ 412564 w 1089110"/>
              <a:gd name="connsiteY483" fmla="*/ 3998 h 139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</a:cxnLst>
            <a:rect l="l" t="t" r="r" b="b"/>
            <a:pathLst>
              <a:path w="1089110" h="1395627">
                <a:moveTo>
                  <a:pt x="412564" y="3998"/>
                </a:moveTo>
                <a:lnTo>
                  <a:pt x="421662" y="274"/>
                </a:lnTo>
                <a:lnTo>
                  <a:pt x="423325" y="0"/>
                </a:lnTo>
                <a:lnTo>
                  <a:pt x="426501" y="274"/>
                </a:lnTo>
                <a:lnTo>
                  <a:pt x="427871" y="620"/>
                </a:lnTo>
                <a:lnTo>
                  <a:pt x="429357" y="1448"/>
                </a:lnTo>
                <a:lnTo>
                  <a:pt x="430740" y="2622"/>
                </a:lnTo>
                <a:lnTo>
                  <a:pt x="431216" y="4206"/>
                </a:lnTo>
                <a:lnTo>
                  <a:pt x="431079" y="5517"/>
                </a:lnTo>
                <a:lnTo>
                  <a:pt x="430388" y="6626"/>
                </a:lnTo>
                <a:lnTo>
                  <a:pt x="424773" y="14132"/>
                </a:lnTo>
                <a:lnTo>
                  <a:pt x="424420" y="16134"/>
                </a:lnTo>
                <a:lnTo>
                  <a:pt x="424773" y="18619"/>
                </a:lnTo>
                <a:lnTo>
                  <a:pt x="425666" y="20478"/>
                </a:lnTo>
                <a:lnTo>
                  <a:pt x="427257" y="22141"/>
                </a:lnTo>
                <a:lnTo>
                  <a:pt x="450540" y="40688"/>
                </a:lnTo>
                <a:lnTo>
                  <a:pt x="451948" y="41582"/>
                </a:lnTo>
                <a:lnTo>
                  <a:pt x="455392" y="42208"/>
                </a:lnTo>
                <a:lnTo>
                  <a:pt x="457400" y="41654"/>
                </a:lnTo>
                <a:lnTo>
                  <a:pt x="462246" y="38275"/>
                </a:lnTo>
                <a:lnTo>
                  <a:pt x="468702" y="34480"/>
                </a:lnTo>
                <a:lnTo>
                  <a:pt x="469805" y="34271"/>
                </a:lnTo>
                <a:lnTo>
                  <a:pt x="473320" y="34826"/>
                </a:lnTo>
                <a:lnTo>
                  <a:pt x="475902" y="35732"/>
                </a:lnTo>
                <a:lnTo>
                  <a:pt x="478387" y="36893"/>
                </a:lnTo>
                <a:lnTo>
                  <a:pt x="479841" y="37656"/>
                </a:lnTo>
                <a:lnTo>
                  <a:pt x="513584" y="57240"/>
                </a:lnTo>
                <a:lnTo>
                  <a:pt x="515175" y="59236"/>
                </a:lnTo>
                <a:lnTo>
                  <a:pt x="515795" y="60964"/>
                </a:lnTo>
                <a:lnTo>
                  <a:pt x="515997" y="62758"/>
                </a:lnTo>
                <a:lnTo>
                  <a:pt x="515860" y="64342"/>
                </a:lnTo>
                <a:lnTo>
                  <a:pt x="515247" y="66136"/>
                </a:lnTo>
                <a:lnTo>
                  <a:pt x="514341" y="67375"/>
                </a:lnTo>
                <a:lnTo>
                  <a:pt x="510858" y="70336"/>
                </a:lnTo>
                <a:lnTo>
                  <a:pt x="507480" y="73923"/>
                </a:lnTo>
                <a:lnTo>
                  <a:pt x="506241" y="76544"/>
                </a:lnTo>
                <a:lnTo>
                  <a:pt x="505895" y="77849"/>
                </a:lnTo>
                <a:lnTo>
                  <a:pt x="506306" y="81018"/>
                </a:lnTo>
                <a:lnTo>
                  <a:pt x="507962" y="84259"/>
                </a:lnTo>
                <a:lnTo>
                  <a:pt x="509417" y="85707"/>
                </a:lnTo>
                <a:lnTo>
                  <a:pt x="511693" y="86881"/>
                </a:lnTo>
                <a:lnTo>
                  <a:pt x="535119" y="96396"/>
                </a:lnTo>
                <a:lnTo>
                  <a:pt x="569129" y="107366"/>
                </a:lnTo>
                <a:lnTo>
                  <a:pt x="570994" y="107711"/>
                </a:lnTo>
                <a:lnTo>
                  <a:pt x="624615" y="101366"/>
                </a:lnTo>
                <a:lnTo>
                  <a:pt x="629480" y="96879"/>
                </a:lnTo>
                <a:lnTo>
                  <a:pt x="628612" y="97981"/>
                </a:lnTo>
                <a:lnTo>
                  <a:pt x="626963" y="102187"/>
                </a:lnTo>
                <a:lnTo>
                  <a:pt x="626747" y="106609"/>
                </a:lnTo>
                <a:lnTo>
                  <a:pt x="632238" y="119567"/>
                </a:lnTo>
                <a:lnTo>
                  <a:pt x="642960" y="115987"/>
                </a:lnTo>
                <a:lnTo>
                  <a:pt x="648927" y="112876"/>
                </a:lnTo>
                <a:lnTo>
                  <a:pt x="659029" y="108324"/>
                </a:lnTo>
                <a:lnTo>
                  <a:pt x="668681" y="112668"/>
                </a:lnTo>
                <a:lnTo>
                  <a:pt x="672751" y="115361"/>
                </a:lnTo>
                <a:lnTo>
                  <a:pt x="673370" y="117141"/>
                </a:lnTo>
                <a:lnTo>
                  <a:pt x="681412" y="149071"/>
                </a:lnTo>
                <a:lnTo>
                  <a:pt x="680094" y="160862"/>
                </a:lnTo>
                <a:lnTo>
                  <a:pt x="670540" y="165617"/>
                </a:lnTo>
                <a:lnTo>
                  <a:pt x="666151" y="174030"/>
                </a:lnTo>
                <a:lnTo>
                  <a:pt x="663882" y="181477"/>
                </a:lnTo>
                <a:lnTo>
                  <a:pt x="661116" y="210440"/>
                </a:lnTo>
                <a:lnTo>
                  <a:pt x="661325" y="211124"/>
                </a:lnTo>
                <a:lnTo>
                  <a:pt x="669431" y="224357"/>
                </a:lnTo>
                <a:lnTo>
                  <a:pt x="677185" y="236018"/>
                </a:lnTo>
                <a:lnTo>
                  <a:pt x="678979" y="241809"/>
                </a:lnTo>
                <a:lnTo>
                  <a:pt x="679116" y="245598"/>
                </a:lnTo>
                <a:lnTo>
                  <a:pt x="676429" y="269597"/>
                </a:lnTo>
                <a:lnTo>
                  <a:pt x="665805" y="277384"/>
                </a:lnTo>
                <a:lnTo>
                  <a:pt x="663047" y="277247"/>
                </a:lnTo>
                <a:lnTo>
                  <a:pt x="660353" y="276491"/>
                </a:lnTo>
                <a:lnTo>
                  <a:pt x="654458" y="287101"/>
                </a:lnTo>
                <a:lnTo>
                  <a:pt x="642882" y="333509"/>
                </a:lnTo>
                <a:lnTo>
                  <a:pt x="642601" y="338400"/>
                </a:lnTo>
                <a:lnTo>
                  <a:pt x="642882" y="338681"/>
                </a:lnTo>
                <a:lnTo>
                  <a:pt x="654810" y="352813"/>
                </a:lnTo>
                <a:lnTo>
                  <a:pt x="660425" y="359504"/>
                </a:lnTo>
                <a:lnTo>
                  <a:pt x="668107" y="358265"/>
                </a:lnTo>
                <a:lnTo>
                  <a:pt x="675386" y="356133"/>
                </a:lnTo>
                <a:lnTo>
                  <a:pt x="677460" y="353087"/>
                </a:lnTo>
                <a:lnTo>
                  <a:pt x="677727" y="352129"/>
                </a:lnTo>
                <a:lnTo>
                  <a:pt x="678901" y="345998"/>
                </a:lnTo>
                <a:lnTo>
                  <a:pt x="715076" y="358546"/>
                </a:lnTo>
                <a:lnTo>
                  <a:pt x="717483" y="379852"/>
                </a:lnTo>
                <a:lnTo>
                  <a:pt x="715481" y="385923"/>
                </a:lnTo>
                <a:lnTo>
                  <a:pt x="711724" y="392608"/>
                </a:lnTo>
                <a:lnTo>
                  <a:pt x="706076" y="406669"/>
                </a:lnTo>
                <a:lnTo>
                  <a:pt x="707309" y="417430"/>
                </a:lnTo>
                <a:lnTo>
                  <a:pt x="709931" y="436042"/>
                </a:lnTo>
                <a:lnTo>
                  <a:pt x="714176" y="458392"/>
                </a:lnTo>
                <a:lnTo>
                  <a:pt x="706416" y="474037"/>
                </a:lnTo>
                <a:lnTo>
                  <a:pt x="704798" y="474794"/>
                </a:lnTo>
                <a:lnTo>
                  <a:pt x="704107" y="475896"/>
                </a:lnTo>
                <a:lnTo>
                  <a:pt x="696490" y="492656"/>
                </a:lnTo>
                <a:lnTo>
                  <a:pt x="692772" y="504311"/>
                </a:lnTo>
                <a:lnTo>
                  <a:pt x="691938" y="507415"/>
                </a:lnTo>
                <a:lnTo>
                  <a:pt x="690177" y="523549"/>
                </a:lnTo>
                <a:lnTo>
                  <a:pt x="691664" y="549818"/>
                </a:lnTo>
                <a:lnTo>
                  <a:pt x="679729" y="576850"/>
                </a:lnTo>
                <a:lnTo>
                  <a:pt x="698811" y="601326"/>
                </a:lnTo>
                <a:lnTo>
                  <a:pt x="712422" y="622293"/>
                </a:lnTo>
                <a:lnTo>
                  <a:pt x="729698" y="644767"/>
                </a:lnTo>
                <a:lnTo>
                  <a:pt x="740550" y="657040"/>
                </a:lnTo>
                <a:lnTo>
                  <a:pt x="770484" y="675660"/>
                </a:lnTo>
                <a:lnTo>
                  <a:pt x="817505" y="693927"/>
                </a:lnTo>
                <a:lnTo>
                  <a:pt x="843337" y="697859"/>
                </a:lnTo>
                <a:lnTo>
                  <a:pt x="848339" y="697031"/>
                </a:lnTo>
                <a:lnTo>
                  <a:pt x="860221" y="688618"/>
                </a:lnTo>
                <a:lnTo>
                  <a:pt x="861226" y="679788"/>
                </a:lnTo>
                <a:lnTo>
                  <a:pt x="864121" y="675927"/>
                </a:lnTo>
                <a:lnTo>
                  <a:pt x="870160" y="675855"/>
                </a:lnTo>
                <a:lnTo>
                  <a:pt x="883151" y="681862"/>
                </a:lnTo>
                <a:lnTo>
                  <a:pt x="887664" y="684751"/>
                </a:lnTo>
                <a:lnTo>
                  <a:pt x="898112" y="690614"/>
                </a:lnTo>
                <a:lnTo>
                  <a:pt x="909923" y="696744"/>
                </a:lnTo>
                <a:lnTo>
                  <a:pt x="912199" y="696881"/>
                </a:lnTo>
                <a:lnTo>
                  <a:pt x="915329" y="706253"/>
                </a:lnTo>
                <a:lnTo>
                  <a:pt x="947461" y="724741"/>
                </a:lnTo>
                <a:lnTo>
                  <a:pt x="963257" y="728733"/>
                </a:lnTo>
                <a:lnTo>
                  <a:pt x="966635" y="728869"/>
                </a:lnTo>
                <a:lnTo>
                  <a:pt x="973567" y="726385"/>
                </a:lnTo>
                <a:lnTo>
                  <a:pt x="1005354" y="743276"/>
                </a:lnTo>
                <a:lnTo>
                  <a:pt x="1025107" y="763695"/>
                </a:lnTo>
                <a:lnTo>
                  <a:pt x="1027038" y="764928"/>
                </a:lnTo>
                <a:lnTo>
                  <a:pt x="1028081" y="765065"/>
                </a:lnTo>
                <a:lnTo>
                  <a:pt x="1043453" y="766441"/>
                </a:lnTo>
                <a:lnTo>
                  <a:pt x="1056829" y="761002"/>
                </a:lnTo>
                <a:lnTo>
                  <a:pt x="1059033" y="759613"/>
                </a:lnTo>
                <a:lnTo>
                  <a:pt x="1058622" y="755276"/>
                </a:lnTo>
                <a:lnTo>
                  <a:pt x="1064518" y="755549"/>
                </a:lnTo>
                <a:lnTo>
                  <a:pt x="1067205" y="757278"/>
                </a:lnTo>
                <a:lnTo>
                  <a:pt x="1071933" y="761967"/>
                </a:lnTo>
                <a:lnTo>
                  <a:pt x="1072833" y="765965"/>
                </a:lnTo>
                <a:lnTo>
                  <a:pt x="1072970" y="770027"/>
                </a:lnTo>
                <a:lnTo>
                  <a:pt x="1061635" y="771827"/>
                </a:lnTo>
                <a:lnTo>
                  <a:pt x="1061707" y="773275"/>
                </a:lnTo>
                <a:lnTo>
                  <a:pt x="1061766" y="774925"/>
                </a:lnTo>
                <a:lnTo>
                  <a:pt x="1083424" y="851254"/>
                </a:lnTo>
                <a:lnTo>
                  <a:pt x="1086554" y="854091"/>
                </a:lnTo>
                <a:lnTo>
                  <a:pt x="1088348" y="855735"/>
                </a:lnTo>
                <a:lnTo>
                  <a:pt x="1091380" y="861872"/>
                </a:lnTo>
                <a:lnTo>
                  <a:pt x="1091654" y="864982"/>
                </a:lnTo>
                <a:lnTo>
                  <a:pt x="1091654" y="865882"/>
                </a:lnTo>
                <a:lnTo>
                  <a:pt x="1082524" y="882291"/>
                </a:lnTo>
                <a:lnTo>
                  <a:pt x="1079139" y="885949"/>
                </a:lnTo>
                <a:lnTo>
                  <a:pt x="1037075" y="913875"/>
                </a:lnTo>
                <a:lnTo>
                  <a:pt x="1023047" y="915805"/>
                </a:lnTo>
                <a:lnTo>
                  <a:pt x="980284" y="917873"/>
                </a:lnTo>
                <a:lnTo>
                  <a:pt x="979939" y="917873"/>
                </a:lnTo>
                <a:lnTo>
                  <a:pt x="917820" y="919105"/>
                </a:lnTo>
                <a:lnTo>
                  <a:pt x="911781" y="916836"/>
                </a:lnTo>
                <a:lnTo>
                  <a:pt x="911103" y="916418"/>
                </a:lnTo>
                <a:lnTo>
                  <a:pt x="906512" y="913040"/>
                </a:lnTo>
                <a:lnTo>
                  <a:pt x="899951" y="910699"/>
                </a:lnTo>
                <a:lnTo>
                  <a:pt x="897714" y="910014"/>
                </a:lnTo>
                <a:lnTo>
                  <a:pt x="894264" y="909388"/>
                </a:lnTo>
                <a:lnTo>
                  <a:pt x="887677" y="909388"/>
                </a:lnTo>
                <a:lnTo>
                  <a:pt x="885336" y="910836"/>
                </a:lnTo>
                <a:lnTo>
                  <a:pt x="883582" y="912903"/>
                </a:lnTo>
                <a:lnTo>
                  <a:pt x="882747" y="914416"/>
                </a:lnTo>
                <a:lnTo>
                  <a:pt x="882062" y="918277"/>
                </a:lnTo>
                <a:lnTo>
                  <a:pt x="877582" y="930349"/>
                </a:lnTo>
                <a:lnTo>
                  <a:pt x="876128" y="931522"/>
                </a:lnTo>
                <a:lnTo>
                  <a:pt x="870845" y="935664"/>
                </a:lnTo>
                <a:lnTo>
                  <a:pt x="865439" y="939661"/>
                </a:lnTo>
                <a:lnTo>
                  <a:pt x="855193" y="944624"/>
                </a:lnTo>
                <a:lnTo>
                  <a:pt x="841967" y="935592"/>
                </a:lnTo>
                <a:lnTo>
                  <a:pt x="839822" y="942903"/>
                </a:lnTo>
                <a:lnTo>
                  <a:pt x="826863" y="949313"/>
                </a:lnTo>
                <a:lnTo>
                  <a:pt x="777768" y="963374"/>
                </a:lnTo>
                <a:lnTo>
                  <a:pt x="762808" y="964828"/>
                </a:lnTo>
                <a:lnTo>
                  <a:pt x="746256" y="965174"/>
                </a:lnTo>
                <a:lnTo>
                  <a:pt x="741945" y="965722"/>
                </a:lnTo>
                <a:lnTo>
                  <a:pt x="707609" y="983793"/>
                </a:lnTo>
                <a:lnTo>
                  <a:pt x="685018" y="1003926"/>
                </a:lnTo>
                <a:lnTo>
                  <a:pt x="683714" y="1019512"/>
                </a:lnTo>
                <a:lnTo>
                  <a:pt x="667788" y="1054122"/>
                </a:lnTo>
                <a:lnTo>
                  <a:pt x="670331" y="1063500"/>
                </a:lnTo>
                <a:lnTo>
                  <a:pt x="676918" y="1085570"/>
                </a:lnTo>
                <a:lnTo>
                  <a:pt x="677825" y="1085981"/>
                </a:lnTo>
                <a:lnTo>
                  <a:pt x="678092" y="1086528"/>
                </a:lnTo>
                <a:lnTo>
                  <a:pt x="679546" y="1091015"/>
                </a:lnTo>
                <a:lnTo>
                  <a:pt x="685859" y="1126669"/>
                </a:lnTo>
                <a:lnTo>
                  <a:pt x="687040" y="1137012"/>
                </a:lnTo>
                <a:lnTo>
                  <a:pt x="678379" y="1140319"/>
                </a:lnTo>
                <a:lnTo>
                  <a:pt x="667931" y="1145973"/>
                </a:lnTo>
                <a:lnTo>
                  <a:pt x="678862" y="1175275"/>
                </a:lnTo>
                <a:lnTo>
                  <a:pt x="687111" y="1187203"/>
                </a:lnTo>
                <a:lnTo>
                  <a:pt x="689720" y="1199607"/>
                </a:lnTo>
                <a:lnTo>
                  <a:pt x="689994" y="1201342"/>
                </a:lnTo>
                <a:lnTo>
                  <a:pt x="692446" y="1217124"/>
                </a:lnTo>
                <a:lnTo>
                  <a:pt x="692309" y="1264288"/>
                </a:lnTo>
                <a:lnTo>
                  <a:pt x="705581" y="1267119"/>
                </a:lnTo>
                <a:lnTo>
                  <a:pt x="707622" y="1268156"/>
                </a:lnTo>
                <a:lnTo>
                  <a:pt x="711137" y="1271945"/>
                </a:lnTo>
                <a:lnTo>
                  <a:pt x="710785" y="1274494"/>
                </a:lnTo>
                <a:lnTo>
                  <a:pt x="706442" y="1278160"/>
                </a:lnTo>
                <a:lnTo>
                  <a:pt x="721441" y="1291327"/>
                </a:lnTo>
                <a:lnTo>
                  <a:pt x="730474" y="1297672"/>
                </a:lnTo>
                <a:lnTo>
                  <a:pt x="719994" y="1314015"/>
                </a:lnTo>
                <a:lnTo>
                  <a:pt x="721650" y="1324978"/>
                </a:lnTo>
                <a:lnTo>
                  <a:pt x="730128" y="1331259"/>
                </a:lnTo>
                <a:lnTo>
                  <a:pt x="732619" y="1332772"/>
                </a:lnTo>
                <a:lnTo>
                  <a:pt x="735724" y="1336841"/>
                </a:lnTo>
                <a:lnTo>
                  <a:pt x="735450" y="1343526"/>
                </a:lnTo>
                <a:lnTo>
                  <a:pt x="735039" y="1345522"/>
                </a:lnTo>
                <a:lnTo>
                  <a:pt x="714281" y="1390338"/>
                </a:lnTo>
                <a:lnTo>
                  <a:pt x="709624" y="1396338"/>
                </a:lnTo>
                <a:lnTo>
                  <a:pt x="708033" y="1397245"/>
                </a:lnTo>
                <a:lnTo>
                  <a:pt x="704270" y="1399860"/>
                </a:lnTo>
                <a:lnTo>
                  <a:pt x="703996" y="1399651"/>
                </a:lnTo>
                <a:lnTo>
                  <a:pt x="702274" y="1392621"/>
                </a:lnTo>
                <a:lnTo>
                  <a:pt x="699379" y="1387182"/>
                </a:lnTo>
                <a:lnTo>
                  <a:pt x="690209" y="1375443"/>
                </a:lnTo>
                <a:lnTo>
                  <a:pt x="689531" y="1374764"/>
                </a:lnTo>
                <a:lnTo>
                  <a:pt x="685109" y="1378351"/>
                </a:lnTo>
                <a:lnTo>
                  <a:pt x="683329" y="1380347"/>
                </a:lnTo>
                <a:lnTo>
                  <a:pt x="681705" y="1382140"/>
                </a:lnTo>
                <a:lnTo>
                  <a:pt x="682181" y="1386836"/>
                </a:lnTo>
                <a:lnTo>
                  <a:pt x="675105" y="1383588"/>
                </a:lnTo>
                <a:lnTo>
                  <a:pt x="651497" y="1375795"/>
                </a:lnTo>
                <a:lnTo>
                  <a:pt x="649906" y="1375932"/>
                </a:lnTo>
                <a:lnTo>
                  <a:pt x="628913" y="1379323"/>
                </a:lnTo>
                <a:lnTo>
                  <a:pt x="626637" y="1379871"/>
                </a:lnTo>
                <a:lnTo>
                  <a:pt x="620395" y="1382623"/>
                </a:lnTo>
                <a:lnTo>
                  <a:pt x="620115" y="1376832"/>
                </a:lnTo>
                <a:lnTo>
                  <a:pt x="619978" y="1375254"/>
                </a:lnTo>
                <a:lnTo>
                  <a:pt x="618804" y="1371797"/>
                </a:lnTo>
                <a:lnTo>
                  <a:pt x="603498" y="1352148"/>
                </a:lnTo>
                <a:lnTo>
                  <a:pt x="601841" y="1350635"/>
                </a:lnTo>
                <a:lnTo>
                  <a:pt x="587696" y="1340500"/>
                </a:lnTo>
                <a:lnTo>
                  <a:pt x="565190" y="1326159"/>
                </a:lnTo>
                <a:lnTo>
                  <a:pt x="559744" y="1324365"/>
                </a:lnTo>
                <a:lnTo>
                  <a:pt x="546505" y="1327874"/>
                </a:lnTo>
                <a:lnTo>
                  <a:pt x="528199" y="1331670"/>
                </a:lnTo>
                <a:lnTo>
                  <a:pt x="516434" y="1328507"/>
                </a:lnTo>
                <a:lnTo>
                  <a:pt x="485267" y="1318581"/>
                </a:lnTo>
                <a:lnTo>
                  <a:pt x="484374" y="1314922"/>
                </a:lnTo>
                <a:lnTo>
                  <a:pt x="483128" y="1306229"/>
                </a:lnTo>
                <a:lnTo>
                  <a:pt x="481093" y="1298305"/>
                </a:lnTo>
                <a:lnTo>
                  <a:pt x="470920" y="1292025"/>
                </a:lnTo>
                <a:lnTo>
                  <a:pt x="429853" y="1285542"/>
                </a:lnTo>
                <a:lnTo>
                  <a:pt x="428549" y="1286723"/>
                </a:lnTo>
                <a:lnTo>
                  <a:pt x="426299" y="1291620"/>
                </a:lnTo>
                <a:lnTo>
                  <a:pt x="424642" y="1293127"/>
                </a:lnTo>
                <a:lnTo>
                  <a:pt x="419164" y="1297751"/>
                </a:lnTo>
                <a:lnTo>
                  <a:pt x="393893" y="1298305"/>
                </a:lnTo>
                <a:lnTo>
                  <a:pt x="393541" y="1296577"/>
                </a:lnTo>
                <a:lnTo>
                  <a:pt x="387658" y="1293812"/>
                </a:lnTo>
                <a:lnTo>
                  <a:pt x="384489" y="1291405"/>
                </a:lnTo>
                <a:lnTo>
                  <a:pt x="379069" y="1269062"/>
                </a:lnTo>
                <a:lnTo>
                  <a:pt x="387658" y="1267477"/>
                </a:lnTo>
                <a:lnTo>
                  <a:pt x="389445" y="1264164"/>
                </a:lnTo>
                <a:lnTo>
                  <a:pt x="392928" y="1256025"/>
                </a:lnTo>
                <a:lnTo>
                  <a:pt x="392928" y="1254245"/>
                </a:lnTo>
                <a:lnTo>
                  <a:pt x="385852" y="1238241"/>
                </a:lnTo>
                <a:lnTo>
                  <a:pt x="375619" y="1227767"/>
                </a:lnTo>
                <a:lnTo>
                  <a:pt x="369998" y="1225432"/>
                </a:lnTo>
                <a:lnTo>
                  <a:pt x="368406" y="1225289"/>
                </a:lnTo>
                <a:lnTo>
                  <a:pt x="362296" y="1228178"/>
                </a:lnTo>
                <a:lnTo>
                  <a:pt x="351926" y="1227911"/>
                </a:lnTo>
                <a:lnTo>
                  <a:pt x="341785" y="1219843"/>
                </a:lnTo>
                <a:lnTo>
                  <a:pt x="342476" y="1214600"/>
                </a:lnTo>
                <a:lnTo>
                  <a:pt x="346233" y="1208052"/>
                </a:lnTo>
                <a:lnTo>
                  <a:pt x="348437" y="1204609"/>
                </a:lnTo>
                <a:lnTo>
                  <a:pt x="349885" y="1203572"/>
                </a:lnTo>
                <a:lnTo>
                  <a:pt x="351098" y="1203500"/>
                </a:lnTo>
                <a:lnTo>
                  <a:pt x="355996" y="1209083"/>
                </a:lnTo>
                <a:lnTo>
                  <a:pt x="356348" y="1209154"/>
                </a:lnTo>
                <a:lnTo>
                  <a:pt x="359413" y="1207981"/>
                </a:lnTo>
                <a:lnTo>
                  <a:pt x="361200" y="1206670"/>
                </a:lnTo>
                <a:lnTo>
                  <a:pt x="364578" y="1202802"/>
                </a:lnTo>
                <a:lnTo>
                  <a:pt x="369926" y="1195224"/>
                </a:lnTo>
                <a:lnTo>
                  <a:pt x="379480" y="1181294"/>
                </a:lnTo>
                <a:lnTo>
                  <a:pt x="384065" y="1174062"/>
                </a:lnTo>
                <a:lnTo>
                  <a:pt x="386680" y="1169575"/>
                </a:lnTo>
                <a:lnTo>
                  <a:pt x="387097" y="1168616"/>
                </a:lnTo>
                <a:lnTo>
                  <a:pt x="386817" y="1166829"/>
                </a:lnTo>
                <a:lnTo>
                  <a:pt x="383784" y="1163516"/>
                </a:lnTo>
                <a:lnTo>
                  <a:pt x="375267" y="1155860"/>
                </a:lnTo>
                <a:lnTo>
                  <a:pt x="372678" y="1154484"/>
                </a:lnTo>
                <a:lnTo>
                  <a:pt x="370669" y="1153792"/>
                </a:lnTo>
                <a:lnTo>
                  <a:pt x="366293" y="1149586"/>
                </a:lnTo>
                <a:lnTo>
                  <a:pt x="363059" y="1145445"/>
                </a:lnTo>
                <a:lnTo>
                  <a:pt x="363196" y="1144480"/>
                </a:lnTo>
                <a:lnTo>
                  <a:pt x="363606" y="1143521"/>
                </a:lnTo>
                <a:lnTo>
                  <a:pt x="367011" y="1140208"/>
                </a:lnTo>
                <a:lnTo>
                  <a:pt x="355291" y="1136282"/>
                </a:lnTo>
                <a:lnTo>
                  <a:pt x="355154" y="1133660"/>
                </a:lnTo>
                <a:lnTo>
                  <a:pt x="351561" y="1127034"/>
                </a:lnTo>
                <a:lnTo>
                  <a:pt x="353361" y="1114832"/>
                </a:lnTo>
                <a:lnTo>
                  <a:pt x="353081" y="1112628"/>
                </a:lnTo>
                <a:lnTo>
                  <a:pt x="351561" y="1110697"/>
                </a:lnTo>
                <a:lnTo>
                  <a:pt x="324261" y="1100217"/>
                </a:lnTo>
                <a:lnTo>
                  <a:pt x="306190" y="1099461"/>
                </a:lnTo>
                <a:lnTo>
                  <a:pt x="301599" y="1100426"/>
                </a:lnTo>
                <a:lnTo>
                  <a:pt x="292462" y="1100628"/>
                </a:lnTo>
                <a:lnTo>
                  <a:pt x="250476" y="1099728"/>
                </a:lnTo>
                <a:lnTo>
                  <a:pt x="247443" y="1099383"/>
                </a:lnTo>
                <a:lnTo>
                  <a:pt x="205411" y="1086078"/>
                </a:lnTo>
                <a:lnTo>
                  <a:pt x="201303" y="1088139"/>
                </a:lnTo>
                <a:lnTo>
                  <a:pt x="193757" y="1090826"/>
                </a:lnTo>
                <a:lnTo>
                  <a:pt x="188860" y="1091309"/>
                </a:lnTo>
                <a:lnTo>
                  <a:pt x="183388" y="1090624"/>
                </a:lnTo>
                <a:lnTo>
                  <a:pt x="177760" y="1084350"/>
                </a:lnTo>
                <a:lnTo>
                  <a:pt x="172699" y="1081318"/>
                </a:lnTo>
                <a:lnTo>
                  <a:pt x="173560" y="1063663"/>
                </a:lnTo>
                <a:lnTo>
                  <a:pt x="174525" y="1048077"/>
                </a:lnTo>
                <a:lnTo>
                  <a:pt x="168277" y="1040081"/>
                </a:lnTo>
                <a:lnTo>
                  <a:pt x="157321" y="1023184"/>
                </a:lnTo>
                <a:lnTo>
                  <a:pt x="143697" y="1001943"/>
                </a:lnTo>
                <a:lnTo>
                  <a:pt x="135800" y="983115"/>
                </a:lnTo>
                <a:lnTo>
                  <a:pt x="138904" y="972641"/>
                </a:lnTo>
                <a:lnTo>
                  <a:pt x="149769" y="958020"/>
                </a:lnTo>
                <a:lnTo>
                  <a:pt x="141519" y="961535"/>
                </a:lnTo>
                <a:lnTo>
                  <a:pt x="128724" y="949685"/>
                </a:lnTo>
                <a:lnTo>
                  <a:pt x="125933" y="947683"/>
                </a:lnTo>
                <a:lnTo>
                  <a:pt x="106909" y="943196"/>
                </a:lnTo>
                <a:lnTo>
                  <a:pt x="94426" y="942094"/>
                </a:lnTo>
                <a:lnTo>
                  <a:pt x="72325" y="940301"/>
                </a:lnTo>
                <a:lnTo>
                  <a:pt x="60286" y="942922"/>
                </a:lnTo>
                <a:lnTo>
                  <a:pt x="57873" y="942159"/>
                </a:lnTo>
                <a:lnTo>
                  <a:pt x="57521" y="941814"/>
                </a:lnTo>
                <a:lnTo>
                  <a:pt x="55558" y="939127"/>
                </a:lnTo>
                <a:lnTo>
                  <a:pt x="47314" y="925894"/>
                </a:lnTo>
                <a:lnTo>
                  <a:pt x="46414" y="923338"/>
                </a:lnTo>
                <a:lnTo>
                  <a:pt x="44967" y="914997"/>
                </a:lnTo>
                <a:lnTo>
                  <a:pt x="44419" y="909414"/>
                </a:lnTo>
                <a:lnTo>
                  <a:pt x="45795" y="905971"/>
                </a:lnTo>
                <a:lnTo>
                  <a:pt x="39691" y="891428"/>
                </a:lnTo>
                <a:lnTo>
                  <a:pt x="20041" y="862393"/>
                </a:lnTo>
                <a:lnTo>
                  <a:pt x="13311" y="858676"/>
                </a:lnTo>
                <a:lnTo>
                  <a:pt x="8732" y="849083"/>
                </a:lnTo>
                <a:lnTo>
                  <a:pt x="7004" y="830679"/>
                </a:lnTo>
                <a:lnTo>
                  <a:pt x="6939" y="808133"/>
                </a:lnTo>
                <a:lnTo>
                  <a:pt x="7898" y="804820"/>
                </a:lnTo>
                <a:lnTo>
                  <a:pt x="10232" y="801788"/>
                </a:lnTo>
                <a:lnTo>
                  <a:pt x="24234" y="790205"/>
                </a:lnTo>
                <a:lnTo>
                  <a:pt x="26752" y="789175"/>
                </a:lnTo>
                <a:lnTo>
                  <a:pt x="29236" y="789038"/>
                </a:lnTo>
                <a:lnTo>
                  <a:pt x="30404" y="788210"/>
                </a:lnTo>
                <a:lnTo>
                  <a:pt x="37062" y="777795"/>
                </a:lnTo>
                <a:lnTo>
                  <a:pt x="37747" y="775519"/>
                </a:lnTo>
                <a:lnTo>
                  <a:pt x="37747" y="770693"/>
                </a:lnTo>
                <a:lnTo>
                  <a:pt x="37258" y="766421"/>
                </a:lnTo>
                <a:lnTo>
                  <a:pt x="36580" y="764562"/>
                </a:lnTo>
                <a:lnTo>
                  <a:pt x="33169" y="760350"/>
                </a:lnTo>
                <a:lnTo>
                  <a:pt x="27925" y="758210"/>
                </a:lnTo>
                <a:lnTo>
                  <a:pt x="22095" y="756078"/>
                </a:lnTo>
                <a:lnTo>
                  <a:pt x="21958" y="745461"/>
                </a:lnTo>
                <a:lnTo>
                  <a:pt x="22095" y="744280"/>
                </a:lnTo>
                <a:lnTo>
                  <a:pt x="27032" y="737113"/>
                </a:lnTo>
                <a:lnTo>
                  <a:pt x="35334" y="734354"/>
                </a:lnTo>
                <a:lnTo>
                  <a:pt x="10995" y="716074"/>
                </a:lnTo>
                <a:lnTo>
                  <a:pt x="0" y="700559"/>
                </a:lnTo>
                <a:lnTo>
                  <a:pt x="27436" y="697670"/>
                </a:lnTo>
                <a:lnTo>
                  <a:pt x="38986" y="686290"/>
                </a:lnTo>
                <a:lnTo>
                  <a:pt x="39332" y="685396"/>
                </a:lnTo>
                <a:lnTo>
                  <a:pt x="39606" y="683531"/>
                </a:lnTo>
                <a:lnTo>
                  <a:pt x="38575" y="680642"/>
                </a:lnTo>
                <a:lnTo>
                  <a:pt x="39260" y="674434"/>
                </a:lnTo>
                <a:lnTo>
                  <a:pt x="51808" y="670645"/>
                </a:lnTo>
                <a:lnTo>
                  <a:pt x="58460" y="669334"/>
                </a:lnTo>
                <a:lnTo>
                  <a:pt x="91296" y="668923"/>
                </a:lnTo>
                <a:lnTo>
                  <a:pt x="92953" y="668923"/>
                </a:lnTo>
                <a:lnTo>
                  <a:pt x="99122" y="670377"/>
                </a:lnTo>
                <a:lnTo>
                  <a:pt x="111011" y="670025"/>
                </a:lnTo>
                <a:lnTo>
                  <a:pt x="120050" y="668094"/>
                </a:lnTo>
                <a:lnTo>
                  <a:pt x="122391" y="667136"/>
                </a:lnTo>
                <a:lnTo>
                  <a:pt x="128495" y="662786"/>
                </a:lnTo>
                <a:lnTo>
                  <a:pt x="131874" y="662173"/>
                </a:lnTo>
                <a:lnTo>
                  <a:pt x="154256" y="661475"/>
                </a:lnTo>
                <a:lnTo>
                  <a:pt x="165395" y="662584"/>
                </a:lnTo>
                <a:lnTo>
                  <a:pt x="166112" y="663210"/>
                </a:lnTo>
                <a:lnTo>
                  <a:pt x="168108" y="643071"/>
                </a:lnTo>
                <a:lnTo>
                  <a:pt x="170599" y="630524"/>
                </a:lnTo>
                <a:lnTo>
                  <a:pt x="183831" y="621074"/>
                </a:lnTo>
                <a:lnTo>
                  <a:pt x="196072" y="611076"/>
                </a:lnTo>
                <a:lnTo>
                  <a:pt x="203833" y="599500"/>
                </a:lnTo>
                <a:lnTo>
                  <a:pt x="204903" y="597707"/>
                </a:lnTo>
                <a:lnTo>
                  <a:pt x="205242" y="588192"/>
                </a:lnTo>
                <a:lnTo>
                  <a:pt x="204564" y="585850"/>
                </a:lnTo>
                <a:lnTo>
                  <a:pt x="204179" y="585374"/>
                </a:lnTo>
                <a:lnTo>
                  <a:pt x="203077" y="585231"/>
                </a:lnTo>
                <a:lnTo>
                  <a:pt x="197344" y="585994"/>
                </a:lnTo>
                <a:lnTo>
                  <a:pt x="194240" y="585883"/>
                </a:lnTo>
                <a:lnTo>
                  <a:pt x="189903" y="583261"/>
                </a:lnTo>
                <a:lnTo>
                  <a:pt x="187451" y="581331"/>
                </a:lnTo>
                <a:lnTo>
                  <a:pt x="186277" y="580092"/>
                </a:lnTo>
                <a:lnTo>
                  <a:pt x="185384" y="578090"/>
                </a:lnTo>
                <a:lnTo>
                  <a:pt x="184973" y="575338"/>
                </a:lnTo>
                <a:lnTo>
                  <a:pt x="185736" y="570440"/>
                </a:lnTo>
                <a:lnTo>
                  <a:pt x="188423" y="563612"/>
                </a:lnTo>
                <a:lnTo>
                  <a:pt x="190320" y="560096"/>
                </a:lnTo>
                <a:lnTo>
                  <a:pt x="192453" y="558714"/>
                </a:lnTo>
                <a:lnTo>
                  <a:pt x="198962" y="555675"/>
                </a:lnTo>
                <a:lnTo>
                  <a:pt x="203514" y="554514"/>
                </a:lnTo>
                <a:lnTo>
                  <a:pt x="210583" y="553053"/>
                </a:lnTo>
                <a:lnTo>
                  <a:pt x="214405" y="547953"/>
                </a:lnTo>
                <a:lnTo>
                  <a:pt x="214620" y="547542"/>
                </a:lnTo>
                <a:lnTo>
                  <a:pt x="214483" y="546988"/>
                </a:lnTo>
                <a:lnTo>
                  <a:pt x="211627" y="540708"/>
                </a:lnTo>
                <a:lnTo>
                  <a:pt x="202281" y="527678"/>
                </a:lnTo>
                <a:lnTo>
                  <a:pt x="193425" y="518782"/>
                </a:lnTo>
                <a:lnTo>
                  <a:pt x="184073" y="508517"/>
                </a:lnTo>
                <a:lnTo>
                  <a:pt x="183727" y="507891"/>
                </a:lnTo>
                <a:lnTo>
                  <a:pt x="181007" y="481139"/>
                </a:lnTo>
                <a:lnTo>
                  <a:pt x="189010" y="469961"/>
                </a:lnTo>
                <a:lnTo>
                  <a:pt x="192662" y="470861"/>
                </a:lnTo>
                <a:lnTo>
                  <a:pt x="193836" y="470515"/>
                </a:lnTo>
                <a:lnTo>
                  <a:pt x="201186" y="467137"/>
                </a:lnTo>
                <a:lnTo>
                  <a:pt x="206455" y="462924"/>
                </a:lnTo>
                <a:lnTo>
                  <a:pt x="206807" y="461757"/>
                </a:lnTo>
                <a:lnTo>
                  <a:pt x="207074" y="452588"/>
                </a:lnTo>
                <a:lnTo>
                  <a:pt x="206735" y="450025"/>
                </a:lnTo>
                <a:lnTo>
                  <a:pt x="202705" y="446092"/>
                </a:lnTo>
                <a:lnTo>
                  <a:pt x="197677" y="441755"/>
                </a:lnTo>
                <a:lnTo>
                  <a:pt x="196190" y="441064"/>
                </a:lnTo>
                <a:lnTo>
                  <a:pt x="194123" y="440718"/>
                </a:lnTo>
                <a:lnTo>
                  <a:pt x="185677" y="435475"/>
                </a:lnTo>
                <a:lnTo>
                  <a:pt x="156160" y="397832"/>
                </a:lnTo>
                <a:lnTo>
                  <a:pt x="150578" y="385832"/>
                </a:lnTo>
                <a:lnTo>
                  <a:pt x="154654" y="375698"/>
                </a:lnTo>
                <a:lnTo>
                  <a:pt x="169255" y="367833"/>
                </a:lnTo>
                <a:lnTo>
                  <a:pt x="180603" y="368315"/>
                </a:lnTo>
                <a:lnTo>
                  <a:pt x="168714" y="354535"/>
                </a:lnTo>
                <a:lnTo>
                  <a:pt x="160132" y="343566"/>
                </a:lnTo>
                <a:lnTo>
                  <a:pt x="155201" y="335153"/>
                </a:lnTo>
                <a:lnTo>
                  <a:pt x="152991" y="330255"/>
                </a:lnTo>
                <a:lnTo>
                  <a:pt x="150786" y="321425"/>
                </a:lnTo>
                <a:lnTo>
                  <a:pt x="151960" y="307155"/>
                </a:lnTo>
                <a:lnTo>
                  <a:pt x="152032" y="306881"/>
                </a:lnTo>
                <a:lnTo>
                  <a:pt x="133784" y="271508"/>
                </a:lnTo>
                <a:lnTo>
                  <a:pt x="109478" y="236820"/>
                </a:lnTo>
                <a:lnTo>
                  <a:pt x="92450" y="224272"/>
                </a:lnTo>
                <a:lnTo>
                  <a:pt x="75279" y="177388"/>
                </a:lnTo>
                <a:lnTo>
                  <a:pt x="75833" y="173671"/>
                </a:lnTo>
                <a:lnTo>
                  <a:pt x="76792" y="169738"/>
                </a:lnTo>
                <a:lnTo>
                  <a:pt x="75344" y="154915"/>
                </a:lnTo>
                <a:lnTo>
                  <a:pt x="75481" y="153604"/>
                </a:lnTo>
                <a:lnTo>
                  <a:pt x="78801" y="139334"/>
                </a:lnTo>
                <a:lnTo>
                  <a:pt x="92242" y="135545"/>
                </a:lnTo>
                <a:lnTo>
                  <a:pt x="109694" y="131959"/>
                </a:lnTo>
                <a:lnTo>
                  <a:pt x="149234" y="130928"/>
                </a:lnTo>
                <a:lnTo>
                  <a:pt x="167821" y="110718"/>
                </a:lnTo>
                <a:lnTo>
                  <a:pt x="169138" y="107959"/>
                </a:lnTo>
                <a:lnTo>
                  <a:pt x="169262" y="106929"/>
                </a:lnTo>
                <a:lnTo>
                  <a:pt x="168649" y="103968"/>
                </a:lnTo>
                <a:lnTo>
                  <a:pt x="168929" y="99063"/>
                </a:lnTo>
                <a:lnTo>
                  <a:pt x="170032" y="94792"/>
                </a:lnTo>
                <a:lnTo>
                  <a:pt x="172164" y="92314"/>
                </a:lnTo>
                <a:lnTo>
                  <a:pt x="173847" y="91629"/>
                </a:lnTo>
                <a:lnTo>
                  <a:pt x="176064" y="91420"/>
                </a:lnTo>
                <a:lnTo>
                  <a:pt x="236474" y="94035"/>
                </a:lnTo>
                <a:lnTo>
                  <a:pt x="261882" y="99005"/>
                </a:lnTo>
                <a:lnTo>
                  <a:pt x="266747" y="104033"/>
                </a:lnTo>
                <a:lnTo>
                  <a:pt x="268808" y="106172"/>
                </a:lnTo>
                <a:lnTo>
                  <a:pt x="269636" y="108239"/>
                </a:lnTo>
                <a:lnTo>
                  <a:pt x="269636" y="110026"/>
                </a:lnTo>
                <a:lnTo>
                  <a:pt x="269917" y="110855"/>
                </a:lnTo>
                <a:lnTo>
                  <a:pt x="270602" y="111337"/>
                </a:lnTo>
                <a:lnTo>
                  <a:pt x="272669" y="111748"/>
                </a:lnTo>
                <a:lnTo>
                  <a:pt x="293245" y="113894"/>
                </a:lnTo>
                <a:lnTo>
                  <a:pt x="300594" y="111820"/>
                </a:lnTo>
                <a:lnTo>
                  <a:pt x="337729" y="93690"/>
                </a:lnTo>
                <a:lnTo>
                  <a:pt x="338687" y="92659"/>
                </a:lnTo>
                <a:lnTo>
                  <a:pt x="344518" y="85075"/>
                </a:lnTo>
                <a:lnTo>
                  <a:pt x="356002" y="73975"/>
                </a:lnTo>
                <a:lnTo>
                  <a:pt x="363280" y="69834"/>
                </a:lnTo>
                <a:lnTo>
                  <a:pt x="371302" y="67975"/>
                </a:lnTo>
                <a:lnTo>
                  <a:pt x="376924" y="68047"/>
                </a:lnTo>
                <a:lnTo>
                  <a:pt x="371719" y="55838"/>
                </a:lnTo>
                <a:lnTo>
                  <a:pt x="375476" y="34943"/>
                </a:lnTo>
                <a:lnTo>
                  <a:pt x="376924" y="28330"/>
                </a:lnTo>
                <a:lnTo>
                  <a:pt x="379134" y="23706"/>
                </a:lnTo>
                <a:lnTo>
                  <a:pt x="384554" y="22676"/>
                </a:lnTo>
                <a:lnTo>
                  <a:pt x="385095" y="22950"/>
                </a:lnTo>
                <a:lnTo>
                  <a:pt x="387587" y="26400"/>
                </a:lnTo>
                <a:lnTo>
                  <a:pt x="391819" y="28741"/>
                </a:lnTo>
                <a:lnTo>
                  <a:pt x="396645" y="29217"/>
                </a:lnTo>
                <a:lnTo>
                  <a:pt x="396854" y="28871"/>
                </a:lnTo>
                <a:lnTo>
                  <a:pt x="413021" y="5152"/>
                </a:lnTo>
                <a:lnTo>
                  <a:pt x="413092" y="4598"/>
                </a:lnTo>
                <a:lnTo>
                  <a:pt x="412564" y="3998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7" name="Freihandform: Form 266">
            <a:extLst>
              <a:ext uri="{FF2B5EF4-FFF2-40B4-BE49-F238E27FC236}">
                <a16:creationId xmlns:a16="http://schemas.microsoft.com/office/drawing/2014/main" id="{E3DD1CF7-7178-477E-B344-DBA22F6058F3}"/>
              </a:ext>
            </a:extLst>
          </p:cNvPr>
          <p:cNvSpPr/>
          <p:nvPr/>
        </p:nvSpPr>
        <p:spPr>
          <a:xfrm>
            <a:off x="10327257" y="3693591"/>
            <a:ext cx="1255144" cy="955408"/>
          </a:xfrm>
          <a:custGeom>
            <a:avLst/>
            <a:gdLst>
              <a:gd name="connsiteX0" fmla="*/ 470939 w 1310845"/>
              <a:gd name="connsiteY0" fmla="*/ 3991 h 997808"/>
              <a:gd name="connsiteX1" fmla="*/ 486657 w 1310845"/>
              <a:gd name="connsiteY1" fmla="*/ 29302 h 997808"/>
              <a:gd name="connsiteX2" fmla="*/ 490413 w 1310845"/>
              <a:gd name="connsiteY2" fmla="*/ 31362 h 997808"/>
              <a:gd name="connsiteX3" fmla="*/ 495206 w 1310845"/>
              <a:gd name="connsiteY3" fmla="*/ 28258 h 997808"/>
              <a:gd name="connsiteX4" fmla="*/ 497346 w 1310845"/>
              <a:gd name="connsiteY4" fmla="*/ 26197 h 997808"/>
              <a:gd name="connsiteX5" fmla="*/ 498578 w 1310845"/>
              <a:gd name="connsiteY5" fmla="*/ 24195 h 997808"/>
              <a:gd name="connsiteX6" fmla="*/ 515828 w 1310845"/>
              <a:gd name="connsiteY6" fmla="*/ 33430 h 997808"/>
              <a:gd name="connsiteX7" fmla="*/ 518749 w 1310845"/>
              <a:gd name="connsiteY7" fmla="*/ 38732 h 997808"/>
              <a:gd name="connsiteX8" fmla="*/ 530919 w 1310845"/>
              <a:gd name="connsiteY8" fmla="*/ 65425 h 997808"/>
              <a:gd name="connsiteX9" fmla="*/ 538269 w 1310845"/>
              <a:gd name="connsiteY9" fmla="*/ 83353 h 997808"/>
              <a:gd name="connsiteX10" fmla="*/ 539717 w 1310845"/>
              <a:gd name="connsiteY10" fmla="*/ 87761 h 997808"/>
              <a:gd name="connsiteX11" fmla="*/ 540747 w 1310845"/>
              <a:gd name="connsiteY11" fmla="*/ 92177 h 997808"/>
              <a:gd name="connsiteX12" fmla="*/ 539306 w 1310845"/>
              <a:gd name="connsiteY12" fmla="*/ 126174 h 997808"/>
              <a:gd name="connsiteX13" fmla="*/ 534264 w 1310845"/>
              <a:gd name="connsiteY13" fmla="*/ 150232 h 997808"/>
              <a:gd name="connsiteX14" fmla="*/ 544229 w 1310845"/>
              <a:gd name="connsiteY14" fmla="*/ 162167 h 997808"/>
              <a:gd name="connsiteX15" fmla="*/ 545684 w 1310845"/>
              <a:gd name="connsiteY15" fmla="*/ 166301 h 997808"/>
              <a:gd name="connsiteX16" fmla="*/ 547066 w 1310845"/>
              <a:gd name="connsiteY16" fmla="*/ 168917 h 997808"/>
              <a:gd name="connsiteX17" fmla="*/ 561949 w 1310845"/>
              <a:gd name="connsiteY17" fmla="*/ 169262 h 997808"/>
              <a:gd name="connsiteX18" fmla="*/ 565294 w 1310845"/>
              <a:gd name="connsiteY18" fmla="*/ 168434 h 997808"/>
              <a:gd name="connsiteX19" fmla="*/ 576440 w 1310845"/>
              <a:gd name="connsiteY19" fmla="*/ 165330 h 997808"/>
              <a:gd name="connsiteX20" fmla="*/ 575755 w 1310845"/>
              <a:gd name="connsiteY20" fmla="*/ 158364 h 997808"/>
              <a:gd name="connsiteX21" fmla="*/ 575683 w 1310845"/>
              <a:gd name="connsiteY21" fmla="*/ 157406 h 997808"/>
              <a:gd name="connsiteX22" fmla="*/ 592776 w 1310845"/>
              <a:gd name="connsiteY22" fmla="*/ 142243 h 997808"/>
              <a:gd name="connsiteX23" fmla="*/ 622371 w 1310845"/>
              <a:gd name="connsiteY23" fmla="*/ 126376 h 997808"/>
              <a:gd name="connsiteX24" fmla="*/ 626232 w 1310845"/>
              <a:gd name="connsiteY24" fmla="*/ 129337 h 997808"/>
              <a:gd name="connsiteX25" fmla="*/ 641265 w 1310845"/>
              <a:gd name="connsiteY25" fmla="*/ 142726 h 997808"/>
              <a:gd name="connsiteX26" fmla="*/ 655260 w 1310845"/>
              <a:gd name="connsiteY26" fmla="*/ 154093 h 997808"/>
              <a:gd name="connsiteX27" fmla="*/ 687320 w 1310845"/>
              <a:gd name="connsiteY27" fmla="*/ 173756 h 997808"/>
              <a:gd name="connsiteX28" fmla="*/ 706246 w 1310845"/>
              <a:gd name="connsiteY28" fmla="*/ 179403 h 997808"/>
              <a:gd name="connsiteX29" fmla="*/ 708522 w 1310845"/>
              <a:gd name="connsiteY29" fmla="*/ 179677 h 997808"/>
              <a:gd name="connsiteX30" fmla="*/ 721487 w 1310845"/>
              <a:gd name="connsiteY30" fmla="*/ 179331 h 997808"/>
              <a:gd name="connsiteX31" fmla="*/ 743106 w 1310845"/>
              <a:gd name="connsiteY31" fmla="*/ 178712 h 997808"/>
              <a:gd name="connsiteX32" fmla="*/ 746139 w 1310845"/>
              <a:gd name="connsiteY32" fmla="*/ 174297 h 997808"/>
              <a:gd name="connsiteX33" fmla="*/ 748350 w 1310845"/>
              <a:gd name="connsiteY33" fmla="*/ 177127 h 997808"/>
              <a:gd name="connsiteX34" fmla="*/ 753756 w 1310845"/>
              <a:gd name="connsiteY34" fmla="*/ 180088 h 997808"/>
              <a:gd name="connsiteX35" fmla="*/ 757076 w 1310845"/>
              <a:gd name="connsiteY35" fmla="*/ 180773 h 997808"/>
              <a:gd name="connsiteX36" fmla="*/ 777306 w 1310845"/>
              <a:gd name="connsiteY36" fmla="*/ 183258 h 997808"/>
              <a:gd name="connsiteX37" fmla="*/ 782790 w 1310845"/>
              <a:gd name="connsiteY37" fmla="*/ 179534 h 997808"/>
              <a:gd name="connsiteX38" fmla="*/ 796205 w 1310845"/>
              <a:gd name="connsiteY38" fmla="*/ 172914 h 997808"/>
              <a:gd name="connsiteX39" fmla="*/ 806490 w 1310845"/>
              <a:gd name="connsiteY39" fmla="*/ 169053 h 997808"/>
              <a:gd name="connsiteX40" fmla="*/ 824698 w 1310845"/>
              <a:gd name="connsiteY40" fmla="*/ 169608 h 997808"/>
              <a:gd name="connsiteX41" fmla="*/ 826824 w 1310845"/>
              <a:gd name="connsiteY41" fmla="*/ 169256 h 997808"/>
              <a:gd name="connsiteX42" fmla="*/ 875893 w 1310845"/>
              <a:gd name="connsiteY42" fmla="*/ 159193 h 997808"/>
              <a:gd name="connsiteX43" fmla="*/ 893267 w 1310845"/>
              <a:gd name="connsiteY43" fmla="*/ 136367 h 997808"/>
              <a:gd name="connsiteX44" fmla="*/ 902540 w 1310845"/>
              <a:gd name="connsiteY44" fmla="*/ 100381 h 997808"/>
              <a:gd name="connsiteX45" fmla="*/ 912401 w 1310845"/>
              <a:gd name="connsiteY45" fmla="*/ 71412 h 997808"/>
              <a:gd name="connsiteX46" fmla="*/ 926233 w 1310845"/>
              <a:gd name="connsiteY46" fmla="*/ 51351 h 997808"/>
              <a:gd name="connsiteX47" fmla="*/ 928816 w 1310845"/>
              <a:gd name="connsiteY47" fmla="*/ 50940 h 997808"/>
              <a:gd name="connsiteX48" fmla="*/ 937262 w 1310845"/>
              <a:gd name="connsiteY48" fmla="*/ 52316 h 997808"/>
              <a:gd name="connsiteX49" fmla="*/ 957263 w 1310845"/>
              <a:gd name="connsiteY49" fmla="*/ 51697 h 997808"/>
              <a:gd name="connsiteX50" fmla="*/ 983467 w 1310845"/>
              <a:gd name="connsiteY50" fmla="*/ 55075 h 997808"/>
              <a:gd name="connsiteX51" fmla="*/ 1002569 w 1310845"/>
              <a:gd name="connsiteY51" fmla="*/ 61694 h 997808"/>
              <a:gd name="connsiteX52" fmla="*/ 1030912 w 1310845"/>
              <a:gd name="connsiteY52" fmla="*/ 45697 h 997808"/>
              <a:gd name="connsiteX53" fmla="*/ 1053360 w 1310845"/>
              <a:gd name="connsiteY53" fmla="*/ 42808 h 997808"/>
              <a:gd name="connsiteX54" fmla="*/ 1055499 w 1310845"/>
              <a:gd name="connsiteY54" fmla="*/ 43982 h 997808"/>
              <a:gd name="connsiteX55" fmla="*/ 1054938 w 1310845"/>
              <a:gd name="connsiteY55" fmla="*/ 40467 h 997808"/>
              <a:gd name="connsiteX56" fmla="*/ 1054866 w 1310845"/>
              <a:gd name="connsiteY56" fmla="*/ 37982 h 997808"/>
              <a:gd name="connsiteX57" fmla="*/ 1055694 w 1310845"/>
              <a:gd name="connsiteY57" fmla="*/ 35634 h 997808"/>
              <a:gd name="connsiteX58" fmla="*/ 1058042 w 1310845"/>
              <a:gd name="connsiteY58" fmla="*/ 33984 h 997808"/>
              <a:gd name="connsiteX59" fmla="*/ 1103348 w 1310845"/>
              <a:gd name="connsiteY59" fmla="*/ 17915 h 997808"/>
              <a:gd name="connsiteX60" fmla="*/ 1117754 w 1310845"/>
              <a:gd name="connsiteY60" fmla="*/ 23504 h 997808"/>
              <a:gd name="connsiteX61" fmla="*/ 1118725 w 1310845"/>
              <a:gd name="connsiteY61" fmla="*/ 27841 h 997808"/>
              <a:gd name="connsiteX62" fmla="*/ 1121582 w 1310845"/>
              <a:gd name="connsiteY62" fmla="*/ 32738 h 997808"/>
              <a:gd name="connsiteX63" fmla="*/ 1122547 w 1310845"/>
              <a:gd name="connsiteY63" fmla="*/ 33841 h 997808"/>
              <a:gd name="connsiteX64" fmla="*/ 1125312 w 1310845"/>
              <a:gd name="connsiteY64" fmla="*/ 34460 h 997808"/>
              <a:gd name="connsiteX65" fmla="*/ 1128789 w 1310845"/>
              <a:gd name="connsiteY65" fmla="*/ 34943 h 997808"/>
              <a:gd name="connsiteX66" fmla="*/ 1149612 w 1310845"/>
              <a:gd name="connsiteY66" fmla="*/ 32875 h 997808"/>
              <a:gd name="connsiteX67" fmla="*/ 1150714 w 1310845"/>
              <a:gd name="connsiteY67" fmla="*/ 32465 h 997808"/>
              <a:gd name="connsiteX68" fmla="*/ 1153779 w 1310845"/>
              <a:gd name="connsiteY68" fmla="*/ 28884 h 997808"/>
              <a:gd name="connsiteX69" fmla="*/ 1154810 w 1310845"/>
              <a:gd name="connsiteY69" fmla="*/ 27371 h 997808"/>
              <a:gd name="connsiteX70" fmla="*/ 1155508 w 1310845"/>
              <a:gd name="connsiteY70" fmla="*/ 25643 h 997808"/>
              <a:gd name="connsiteX71" fmla="*/ 1159740 w 1310845"/>
              <a:gd name="connsiteY71" fmla="*/ 10330 h 997808"/>
              <a:gd name="connsiteX72" fmla="*/ 1165120 w 1310845"/>
              <a:gd name="connsiteY72" fmla="*/ 5367 h 997808"/>
              <a:gd name="connsiteX73" fmla="*/ 1171499 w 1310845"/>
              <a:gd name="connsiteY73" fmla="*/ 10539 h 997808"/>
              <a:gd name="connsiteX74" fmla="*/ 1164983 w 1310845"/>
              <a:gd name="connsiteY74" fmla="*/ 23289 h 997808"/>
              <a:gd name="connsiteX75" fmla="*/ 1164781 w 1310845"/>
              <a:gd name="connsiteY75" fmla="*/ 24319 h 997808"/>
              <a:gd name="connsiteX76" fmla="*/ 1173083 w 1310845"/>
              <a:gd name="connsiteY76" fmla="*/ 43838 h 997808"/>
              <a:gd name="connsiteX77" fmla="*/ 1175940 w 1310845"/>
              <a:gd name="connsiteY77" fmla="*/ 47282 h 997808"/>
              <a:gd name="connsiteX78" fmla="*/ 1182944 w 1310845"/>
              <a:gd name="connsiteY78" fmla="*/ 49832 h 997808"/>
              <a:gd name="connsiteX79" fmla="*/ 1188526 w 1310845"/>
              <a:gd name="connsiteY79" fmla="*/ 51423 h 997808"/>
              <a:gd name="connsiteX80" fmla="*/ 1194279 w 1310845"/>
              <a:gd name="connsiteY80" fmla="*/ 51834 h 997808"/>
              <a:gd name="connsiteX81" fmla="*/ 1200389 w 1310845"/>
              <a:gd name="connsiteY81" fmla="*/ 51358 h 997808"/>
              <a:gd name="connsiteX82" fmla="*/ 1201974 w 1310845"/>
              <a:gd name="connsiteY82" fmla="*/ 51495 h 997808"/>
              <a:gd name="connsiteX83" fmla="*/ 1255445 w 1310845"/>
              <a:gd name="connsiteY83" fmla="*/ 71418 h 997808"/>
              <a:gd name="connsiteX84" fmla="*/ 1256899 w 1310845"/>
              <a:gd name="connsiteY84" fmla="*/ 72175 h 997808"/>
              <a:gd name="connsiteX85" fmla="*/ 1267660 w 1310845"/>
              <a:gd name="connsiteY85" fmla="*/ 77907 h 997808"/>
              <a:gd name="connsiteX86" fmla="*/ 1268338 w 1310845"/>
              <a:gd name="connsiteY86" fmla="*/ 78527 h 997808"/>
              <a:gd name="connsiteX87" fmla="*/ 1271168 w 1310845"/>
              <a:gd name="connsiteY87" fmla="*/ 83072 h 997808"/>
              <a:gd name="connsiteX88" fmla="*/ 1279418 w 1310845"/>
              <a:gd name="connsiteY88" fmla="*/ 97003 h 997808"/>
              <a:gd name="connsiteX89" fmla="*/ 1279555 w 1310845"/>
              <a:gd name="connsiteY89" fmla="*/ 99690 h 997808"/>
              <a:gd name="connsiteX90" fmla="*/ 1279210 w 1310845"/>
              <a:gd name="connsiteY90" fmla="*/ 125959 h 997808"/>
              <a:gd name="connsiteX91" fmla="*/ 1310996 w 1310845"/>
              <a:gd name="connsiteY91" fmla="*/ 194084 h 997808"/>
              <a:gd name="connsiteX92" fmla="*/ 1315307 w 1310845"/>
              <a:gd name="connsiteY92" fmla="*/ 207257 h 997808"/>
              <a:gd name="connsiteX93" fmla="*/ 1315098 w 1310845"/>
              <a:gd name="connsiteY93" fmla="*/ 226150 h 997808"/>
              <a:gd name="connsiteX94" fmla="*/ 1307553 w 1310845"/>
              <a:gd name="connsiteY94" fmla="*/ 243726 h 997808"/>
              <a:gd name="connsiteX95" fmla="*/ 1306072 w 1310845"/>
              <a:gd name="connsiteY95" fmla="*/ 251519 h 997808"/>
              <a:gd name="connsiteX96" fmla="*/ 1293336 w 1310845"/>
              <a:gd name="connsiteY96" fmla="*/ 345092 h 997808"/>
              <a:gd name="connsiteX97" fmla="*/ 1291894 w 1310845"/>
              <a:gd name="connsiteY97" fmla="*/ 355774 h 997808"/>
              <a:gd name="connsiteX98" fmla="*/ 1286279 w 1310845"/>
              <a:gd name="connsiteY98" fmla="*/ 363704 h 997808"/>
              <a:gd name="connsiteX99" fmla="*/ 1281753 w 1310845"/>
              <a:gd name="connsiteY99" fmla="*/ 379904 h 997808"/>
              <a:gd name="connsiteX100" fmla="*/ 1283449 w 1310845"/>
              <a:gd name="connsiteY100" fmla="*/ 381489 h 997808"/>
              <a:gd name="connsiteX101" fmla="*/ 1283586 w 1310845"/>
              <a:gd name="connsiteY101" fmla="*/ 382043 h 997808"/>
              <a:gd name="connsiteX102" fmla="*/ 1282170 w 1310845"/>
              <a:gd name="connsiteY102" fmla="*/ 389008 h 997808"/>
              <a:gd name="connsiteX103" fmla="*/ 1277351 w 1310845"/>
              <a:gd name="connsiteY103" fmla="*/ 410034 h 997808"/>
              <a:gd name="connsiteX104" fmla="*/ 1269525 w 1310845"/>
              <a:gd name="connsiteY104" fmla="*/ 433897 h 997808"/>
              <a:gd name="connsiteX105" fmla="*/ 1267595 w 1310845"/>
              <a:gd name="connsiteY105" fmla="*/ 437203 h 997808"/>
              <a:gd name="connsiteX106" fmla="*/ 1257591 w 1310845"/>
              <a:gd name="connsiteY106" fmla="*/ 449959 h 997808"/>
              <a:gd name="connsiteX107" fmla="*/ 1248591 w 1310845"/>
              <a:gd name="connsiteY107" fmla="*/ 461333 h 997808"/>
              <a:gd name="connsiteX108" fmla="*/ 1239454 w 1310845"/>
              <a:gd name="connsiteY108" fmla="*/ 479196 h 997808"/>
              <a:gd name="connsiteX109" fmla="*/ 1237386 w 1310845"/>
              <a:gd name="connsiteY109" fmla="*/ 494913 h 997808"/>
              <a:gd name="connsiteX110" fmla="*/ 1234458 w 1310845"/>
              <a:gd name="connsiteY110" fmla="*/ 510702 h 997808"/>
              <a:gd name="connsiteX111" fmla="*/ 1233499 w 1310845"/>
              <a:gd name="connsiteY111" fmla="*/ 515332 h 997808"/>
              <a:gd name="connsiteX112" fmla="*/ 1231217 w 1310845"/>
              <a:gd name="connsiteY112" fmla="*/ 516708 h 997808"/>
              <a:gd name="connsiteX113" fmla="*/ 1221878 w 1310845"/>
              <a:gd name="connsiteY113" fmla="*/ 517530 h 997808"/>
              <a:gd name="connsiteX114" fmla="*/ 1218806 w 1310845"/>
              <a:gd name="connsiteY114" fmla="*/ 517615 h 997808"/>
              <a:gd name="connsiteX115" fmla="*/ 1204948 w 1310845"/>
              <a:gd name="connsiteY115" fmla="*/ 515332 h 997808"/>
              <a:gd name="connsiteX116" fmla="*/ 1169288 w 1310845"/>
              <a:gd name="connsiteY116" fmla="*/ 501813 h 997808"/>
              <a:gd name="connsiteX117" fmla="*/ 1155906 w 1310845"/>
              <a:gd name="connsiteY117" fmla="*/ 496439 h 997808"/>
              <a:gd name="connsiteX118" fmla="*/ 1155293 w 1310845"/>
              <a:gd name="connsiteY118" fmla="*/ 491411 h 997808"/>
              <a:gd name="connsiteX119" fmla="*/ 1160770 w 1310845"/>
              <a:gd name="connsiteY119" fmla="*/ 475537 h 997808"/>
              <a:gd name="connsiteX120" fmla="*/ 1155293 w 1310845"/>
              <a:gd name="connsiteY120" fmla="*/ 451055 h 997808"/>
              <a:gd name="connsiteX121" fmla="*/ 1141499 w 1310845"/>
              <a:gd name="connsiteY121" fmla="*/ 410862 h 997808"/>
              <a:gd name="connsiteX122" fmla="*/ 1132845 w 1310845"/>
              <a:gd name="connsiteY122" fmla="*/ 402521 h 997808"/>
              <a:gd name="connsiteX123" fmla="*/ 1098222 w 1310845"/>
              <a:gd name="connsiteY123" fmla="*/ 373285 h 997808"/>
              <a:gd name="connsiteX124" fmla="*/ 1094817 w 1310845"/>
              <a:gd name="connsiteY124" fmla="*/ 375567 h 997808"/>
              <a:gd name="connsiteX125" fmla="*/ 1095848 w 1310845"/>
              <a:gd name="connsiteY125" fmla="*/ 379976 h 997808"/>
              <a:gd name="connsiteX126" fmla="*/ 1095300 w 1310845"/>
              <a:gd name="connsiteY126" fmla="*/ 389354 h 997808"/>
              <a:gd name="connsiteX127" fmla="*/ 1064270 w 1310845"/>
              <a:gd name="connsiteY127" fmla="*/ 393841 h 997808"/>
              <a:gd name="connsiteX128" fmla="*/ 1061029 w 1310845"/>
              <a:gd name="connsiteY128" fmla="*/ 394186 h 997808"/>
              <a:gd name="connsiteX129" fmla="*/ 1059927 w 1310845"/>
              <a:gd name="connsiteY129" fmla="*/ 394121 h 997808"/>
              <a:gd name="connsiteX130" fmla="*/ 1029993 w 1310845"/>
              <a:gd name="connsiteY130" fmla="*/ 382884 h 997808"/>
              <a:gd name="connsiteX131" fmla="*/ 1028819 w 1310845"/>
              <a:gd name="connsiteY131" fmla="*/ 382252 h 997808"/>
              <a:gd name="connsiteX132" fmla="*/ 1027547 w 1310845"/>
              <a:gd name="connsiteY132" fmla="*/ 381150 h 997808"/>
              <a:gd name="connsiteX133" fmla="*/ 1021267 w 1310845"/>
              <a:gd name="connsiteY133" fmla="*/ 373709 h 997808"/>
              <a:gd name="connsiteX134" fmla="*/ 1019923 w 1310845"/>
              <a:gd name="connsiteY134" fmla="*/ 372600 h 997808"/>
              <a:gd name="connsiteX135" fmla="*/ 1018958 w 1310845"/>
              <a:gd name="connsiteY135" fmla="*/ 372398 h 997808"/>
              <a:gd name="connsiteX136" fmla="*/ 1014340 w 1310845"/>
              <a:gd name="connsiteY136" fmla="*/ 372737 h 997808"/>
              <a:gd name="connsiteX137" fmla="*/ 1011967 w 1310845"/>
              <a:gd name="connsiteY137" fmla="*/ 375704 h 997808"/>
              <a:gd name="connsiteX138" fmla="*/ 1010173 w 1310845"/>
              <a:gd name="connsiteY138" fmla="*/ 379774 h 997808"/>
              <a:gd name="connsiteX139" fmla="*/ 998075 w 1310845"/>
              <a:gd name="connsiteY139" fmla="*/ 417834 h 997808"/>
              <a:gd name="connsiteX140" fmla="*/ 998630 w 1310845"/>
              <a:gd name="connsiteY140" fmla="*/ 419073 h 997808"/>
              <a:gd name="connsiteX141" fmla="*/ 1022317 w 1310845"/>
              <a:gd name="connsiteY141" fmla="*/ 439896 h 997808"/>
              <a:gd name="connsiteX142" fmla="*/ 1023830 w 1310845"/>
              <a:gd name="connsiteY142" fmla="*/ 441064 h 997808"/>
              <a:gd name="connsiteX143" fmla="*/ 1026725 w 1310845"/>
              <a:gd name="connsiteY143" fmla="*/ 442303 h 997808"/>
              <a:gd name="connsiteX144" fmla="*/ 1049590 w 1310845"/>
              <a:gd name="connsiteY144" fmla="*/ 448375 h 997808"/>
              <a:gd name="connsiteX145" fmla="*/ 1054031 w 1310845"/>
              <a:gd name="connsiteY145" fmla="*/ 447142 h 997808"/>
              <a:gd name="connsiteX146" fmla="*/ 1056451 w 1310845"/>
              <a:gd name="connsiteY146" fmla="*/ 448238 h 997808"/>
              <a:gd name="connsiteX147" fmla="*/ 1058453 w 1310845"/>
              <a:gd name="connsiteY147" fmla="*/ 449620 h 997808"/>
              <a:gd name="connsiteX148" fmla="*/ 1060207 w 1310845"/>
              <a:gd name="connsiteY148" fmla="*/ 452314 h 997808"/>
              <a:gd name="connsiteX149" fmla="*/ 1061114 w 1310845"/>
              <a:gd name="connsiteY149" fmla="*/ 458307 h 997808"/>
              <a:gd name="connsiteX150" fmla="*/ 1056529 w 1310845"/>
              <a:gd name="connsiteY150" fmla="*/ 474650 h 997808"/>
              <a:gd name="connsiteX151" fmla="*/ 1022114 w 1310845"/>
              <a:gd name="connsiteY151" fmla="*/ 487061 h 997808"/>
              <a:gd name="connsiteX152" fmla="*/ 949294 w 1310845"/>
              <a:gd name="connsiteY152" fmla="*/ 524097 h 997808"/>
              <a:gd name="connsiteX153" fmla="*/ 936577 w 1310845"/>
              <a:gd name="connsiteY153" fmla="*/ 531056 h 997808"/>
              <a:gd name="connsiteX154" fmla="*/ 929292 w 1310845"/>
              <a:gd name="connsiteY154" fmla="*/ 539886 h 997808"/>
              <a:gd name="connsiteX155" fmla="*/ 925477 w 1310845"/>
              <a:gd name="connsiteY155" fmla="*/ 541327 h 997808"/>
              <a:gd name="connsiteX156" fmla="*/ 870617 w 1310845"/>
              <a:gd name="connsiteY156" fmla="*/ 558851 h 997808"/>
              <a:gd name="connsiteX157" fmla="*/ 865341 w 1310845"/>
              <a:gd name="connsiteY157" fmla="*/ 559320 h 997808"/>
              <a:gd name="connsiteX158" fmla="*/ 853302 w 1310845"/>
              <a:gd name="connsiteY158" fmla="*/ 560227 h 997808"/>
              <a:gd name="connsiteX159" fmla="*/ 854959 w 1310845"/>
              <a:gd name="connsiteY159" fmla="*/ 563260 h 997808"/>
              <a:gd name="connsiteX160" fmla="*/ 856413 w 1310845"/>
              <a:gd name="connsiteY160" fmla="*/ 583959 h 997808"/>
              <a:gd name="connsiteX161" fmla="*/ 855996 w 1310845"/>
              <a:gd name="connsiteY161" fmla="*/ 586711 h 997808"/>
              <a:gd name="connsiteX162" fmla="*/ 853863 w 1310845"/>
              <a:gd name="connsiteY162" fmla="*/ 591876 h 997808"/>
              <a:gd name="connsiteX163" fmla="*/ 837735 w 1310845"/>
              <a:gd name="connsiteY163" fmla="*/ 602702 h 997808"/>
              <a:gd name="connsiteX164" fmla="*/ 833764 w 1310845"/>
              <a:gd name="connsiteY164" fmla="*/ 604007 h 997808"/>
              <a:gd name="connsiteX165" fmla="*/ 826074 w 1310845"/>
              <a:gd name="connsiteY165" fmla="*/ 605187 h 997808"/>
              <a:gd name="connsiteX166" fmla="*/ 825174 w 1310845"/>
              <a:gd name="connsiteY166" fmla="*/ 605050 h 997808"/>
              <a:gd name="connsiteX167" fmla="*/ 822416 w 1310845"/>
              <a:gd name="connsiteY167" fmla="*/ 604222 h 997808"/>
              <a:gd name="connsiteX168" fmla="*/ 818803 w 1310845"/>
              <a:gd name="connsiteY168" fmla="*/ 601678 h 997808"/>
              <a:gd name="connsiteX169" fmla="*/ 816794 w 1310845"/>
              <a:gd name="connsiteY169" fmla="*/ 600922 h 997808"/>
              <a:gd name="connsiteX170" fmla="*/ 804488 w 1310845"/>
              <a:gd name="connsiteY170" fmla="*/ 598228 h 997808"/>
              <a:gd name="connsiteX171" fmla="*/ 803484 w 1310845"/>
              <a:gd name="connsiteY171" fmla="*/ 598091 h 997808"/>
              <a:gd name="connsiteX172" fmla="*/ 758073 w 1310845"/>
              <a:gd name="connsiteY172" fmla="*/ 604098 h 997808"/>
              <a:gd name="connsiteX173" fmla="*/ 751702 w 1310845"/>
              <a:gd name="connsiteY173" fmla="*/ 604985 h 997808"/>
              <a:gd name="connsiteX174" fmla="*/ 704459 w 1310845"/>
              <a:gd name="connsiteY174" fmla="*/ 633250 h 997808"/>
              <a:gd name="connsiteX175" fmla="*/ 705698 w 1310845"/>
              <a:gd name="connsiteY175" fmla="*/ 636569 h 997808"/>
              <a:gd name="connsiteX176" fmla="*/ 707205 w 1310845"/>
              <a:gd name="connsiteY176" fmla="*/ 642575 h 997808"/>
              <a:gd name="connsiteX177" fmla="*/ 706944 w 1310845"/>
              <a:gd name="connsiteY177" fmla="*/ 643475 h 997808"/>
              <a:gd name="connsiteX178" fmla="*/ 695003 w 1310845"/>
              <a:gd name="connsiteY178" fmla="*/ 670560 h 997808"/>
              <a:gd name="connsiteX179" fmla="*/ 689003 w 1310845"/>
              <a:gd name="connsiteY179" fmla="*/ 674277 h 997808"/>
              <a:gd name="connsiteX180" fmla="*/ 676599 w 1310845"/>
              <a:gd name="connsiteY180" fmla="*/ 690209 h 997808"/>
              <a:gd name="connsiteX181" fmla="*/ 651327 w 1310845"/>
              <a:gd name="connsiteY181" fmla="*/ 677805 h 997808"/>
              <a:gd name="connsiteX182" fmla="*/ 637391 w 1310845"/>
              <a:gd name="connsiteY182" fmla="*/ 676494 h 997808"/>
              <a:gd name="connsiteX183" fmla="*/ 599089 w 1310845"/>
              <a:gd name="connsiteY183" fmla="*/ 705874 h 997808"/>
              <a:gd name="connsiteX184" fmla="*/ 577137 w 1310845"/>
              <a:gd name="connsiteY184" fmla="*/ 730069 h 997808"/>
              <a:gd name="connsiteX185" fmla="*/ 577751 w 1310845"/>
              <a:gd name="connsiteY185" fmla="*/ 734550 h 997808"/>
              <a:gd name="connsiteX186" fmla="*/ 565646 w 1310845"/>
              <a:gd name="connsiteY186" fmla="*/ 763995 h 997808"/>
              <a:gd name="connsiteX187" fmla="*/ 555857 w 1310845"/>
              <a:gd name="connsiteY187" fmla="*/ 766141 h 997808"/>
              <a:gd name="connsiteX188" fmla="*/ 535790 w 1310845"/>
              <a:gd name="connsiteY188" fmla="*/ 759795 h 997808"/>
              <a:gd name="connsiteX189" fmla="*/ 499830 w 1310845"/>
              <a:gd name="connsiteY189" fmla="*/ 762964 h 997808"/>
              <a:gd name="connsiteX190" fmla="*/ 495898 w 1310845"/>
              <a:gd name="connsiteY190" fmla="*/ 764477 h 997808"/>
              <a:gd name="connsiteX191" fmla="*/ 494900 w 1310845"/>
              <a:gd name="connsiteY191" fmla="*/ 764954 h 997808"/>
              <a:gd name="connsiteX192" fmla="*/ 494619 w 1310845"/>
              <a:gd name="connsiteY192" fmla="*/ 766049 h 997808"/>
              <a:gd name="connsiteX193" fmla="*/ 491854 w 1310845"/>
              <a:gd name="connsiteY193" fmla="*/ 779979 h 997808"/>
              <a:gd name="connsiteX194" fmla="*/ 490896 w 1310845"/>
              <a:gd name="connsiteY194" fmla="*/ 793362 h 997808"/>
              <a:gd name="connsiteX195" fmla="*/ 491717 w 1310845"/>
              <a:gd name="connsiteY195" fmla="*/ 798057 h 997808"/>
              <a:gd name="connsiteX196" fmla="*/ 492748 w 1310845"/>
              <a:gd name="connsiteY196" fmla="*/ 800542 h 997808"/>
              <a:gd name="connsiteX197" fmla="*/ 492624 w 1310845"/>
              <a:gd name="connsiteY197" fmla="*/ 803783 h 997808"/>
              <a:gd name="connsiteX198" fmla="*/ 492552 w 1310845"/>
              <a:gd name="connsiteY198" fmla="*/ 804051 h 997808"/>
              <a:gd name="connsiteX199" fmla="*/ 491991 w 1310845"/>
              <a:gd name="connsiteY199" fmla="*/ 806464 h 997808"/>
              <a:gd name="connsiteX200" fmla="*/ 490543 w 1310845"/>
              <a:gd name="connsiteY200" fmla="*/ 808877 h 997808"/>
              <a:gd name="connsiteX201" fmla="*/ 477435 w 1310845"/>
              <a:gd name="connsiteY201" fmla="*/ 825226 h 997808"/>
              <a:gd name="connsiteX202" fmla="*/ 474826 w 1310845"/>
              <a:gd name="connsiteY202" fmla="*/ 827020 h 997808"/>
              <a:gd name="connsiteX203" fmla="*/ 461105 w 1310845"/>
              <a:gd name="connsiteY203" fmla="*/ 835433 h 997808"/>
              <a:gd name="connsiteX204" fmla="*/ 456240 w 1310845"/>
              <a:gd name="connsiteY204" fmla="*/ 833705 h 997808"/>
              <a:gd name="connsiteX205" fmla="*/ 437216 w 1310845"/>
              <a:gd name="connsiteY205" fmla="*/ 821353 h 997808"/>
              <a:gd name="connsiteX206" fmla="*/ 409969 w 1310845"/>
              <a:gd name="connsiteY206" fmla="*/ 803901 h 997808"/>
              <a:gd name="connsiteX207" fmla="*/ 405697 w 1310845"/>
              <a:gd name="connsiteY207" fmla="*/ 801618 h 997808"/>
              <a:gd name="connsiteX208" fmla="*/ 405286 w 1310845"/>
              <a:gd name="connsiteY208" fmla="*/ 801834 h 997808"/>
              <a:gd name="connsiteX209" fmla="*/ 370911 w 1310845"/>
              <a:gd name="connsiteY209" fmla="*/ 822513 h 997808"/>
              <a:gd name="connsiteX210" fmla="*/ 346742 w 1310845"/>
              <a:gd name="connsiteY210" fmla="*/ 836104 h 997808"/>
              <a:gd name="connsiteX211" fmla="*/ 339529 w 1310845"/>
              <a:gd name="connsiteY211" fmla="*/ 837057 h 997808"/>
              <a:gd name="connsiteX212" fmla="*/ 306640 w 1310845"/>
              <a:gd name="connsiteY212" fmla="*/ 841270 h 997808"/>
              <a:gd name="connsiteX213" fmla="*/ 277541 w 1310845"/>
              <a:gd name="connsiteY213" fmla="*/ 849409 h 997808"/>
              <a:gd name="connsiteX214" fmla="*/ 229281 w 1310845"/>
              <a:gd name="connsiteY214" fmla="*/ 909871 h 997808"/>
              <a:gd name="connsiteX215" fmla="*/ 215553 w 1310845"/>
              <a:gd name="connsiteY215" fmla="*/ 930075 h 997808"/>
              <a:gd name="connsiteX216" fmla="*/ 202973 w 1310845"/>
              <a:gd name="connsiteY216" fmla="*/ 954765 h 997808"/>
              <a:gd name="connsiteX217" fmla="*/ 201629 w 1310845"/>
              <a:gd name="connsiteY217" fmla="*/ 959722 h 997808"/>
              <a:gd name="connsiteX218" fmla="*/ 199836 w 1310845"/>
              <a:gd name="connsiteY218" fmla="*/ 977722 h 997808"/>
              <a:gd name="connsiteX219" fmla="*/ 200866 w 1310845"/>
              <a:gd name="connsiteY219" fmla="*/ 980702 h 997808"/>
              <a:gd name="connsiteX220" fmla="*/ 201701 w 1310845"/>
              <a:gd name="connsiteY220" fmla="*/ 981602 h 997808"/>
              <a:gd name="connsiteX221" fmla="*/ 203181 w 1310845"/>
              <a:gd name="connsiteY221" fmla="*/ 982352 h 997808"/>
              <a:gd name="connsiteX222" fmla="*/ 204557 w 1310845"/>
              <a:gd name="connsiteY222" fmla="*/ 983663 h 997808"/>
              <a:gd name="connsiteX223" fmla="*/ 206840 w 1310845"/>
              <a:gd name="connsiteY223" fmla="*/ 988339 h 997808"/>
              <a:gd name="connsiteX224" fmla="*/ 205738 w 1310845"/>
              <a:gd name="connsiteY224" fmla="*/ 1000619 h 997808"/>
              <a:gd name="connsiteX225" fmla="*/ 203944 w 1310845"/>
              <a:gd name="connsiteY225" fmla="*/ 1001930 h 997808"/>
              <a:gd name="connsiteX226" fmla="*/ 198883 w 1310845"/>
              <a:gd name="connsiteY226" fmla="*/ 1001930 h 997808"/>
              <a:gd name="connsiteX227" fmla="*/ 193888 w 1310845"/>
              <a:gd name="connsiteY227" fmla="*/ 1001310 h 997808"/>
              <a:gd name="connsiteX228" fmla="*/ 187464 w 1310845"/>
              <a:gd name="connsiteY228" fmla="*/ 999934 h 997808"/>
              <a:gd name="connsiteX229" fmla="*/ 186192 w 1310845"/>
              <a:gd name="connsiteY229" fmla="*/ 999230 h 997808"/>
              <a:gd name="connsiteX230" fmla="*/ 185429 w 1310845"/>
              <a:gd name="connsiteY230" fmla="*/ 998330 h 997808"/>
              <a:gd name="connsiteX231" fmla="*/ 180199 w 1310845"/>
              <a:gd name="connsiteY231" fmla="*/ 989937 h 997808"/>
              <a:gd name="connsiteX232" fmla="*/ 178438 w 1310845"/>
              <a:gd name="connsiteY232" fmla="*/ 986278 h 997808"/>
              <a:gd name="connsiteX233" fmla="*/ 178706 w 1310845"/>
              <a:gd name="connsiteY233" fmla="*/ 984628 h 997808"/>
              <a:gd name="connsiteX234" fmla="*/ 182182 w 1310845"/>
              <a:gd name="connsiteY234" fmla="*/ 983108 h 997808"/>
              <a:gd name="connsiteX235" fmla="*/ 183356 w 1310845"/>
              <a:gd name="connsiteY235" fmla="*/ 982267 h 997808"/>
              <a:gd name="connsiteX236" fmla="*/ 184666 w 1310845"/>
              <a:gd name="connsiteY236" fmla="*/ 977043 h 997808"/>
              <a:gd name="connsiteX237" fmla="*/ 183153 w 1310845"/>
              <a:gd name="connsiteY237" fmla="*/ 966413 h 997808"/>
              <a:gd name="connsiteX238" fmla="*/ 145263 w 1310845"/>
              <a:gd name="connsiteY238" fmla="*/ 911944 h 997808"/>
              <a:gd name="connsiteX239" fmla="*/ 137854 w 1310845"/>
              <a:gd name="connsiteY239" fmla="*/ 903460 h 997808"/>
              <a:gd name="connsiteX240" fmla="*/ 134743 w 1310845"/>
              <a:gd name="connsiteY240" fmla="*/ 903323 h 997808"/>
              <a:gd name="connsiteX241" fmla="*/ 121922 w 1310845"/>
              <a:gd name="connsiteY241" fmla="*/ 903460 h 997808"/>
              <a:gd name="connsiteX242" fmla="*/ 104190 w 1310845"/>
              <a:gd name="connsiteY242" fmla="*/ 904086 h 997808"/>
              <a:gd name="connsiteX243" fmla="*/ 101672 w 1310845"/>
              <a:gd name="connsiteY243" fmla="*/ 906140 h 997808"/>
              <a:gd name="connsiteX244" fmla="*/ 98633 w 1310845"/>
              <a:gd name="connsiteY244" fmla="*/ 901947 h 997808"/>
              <a:gd name="connsiteX245" fmla="*/ 85675 w 1310845"/>
              <a:gd name="connsiteY245" fmla="*/ 897043 h 997808"/>
              <a:gd name="connsiteX246" fmla="*/ 56536 w 1310845"/>
              <a:gd name="connsiteY246" fmla="*/ 888427 h 997808"/>
              <a:gd name="connsiteX247" fmla="*/ 48997 w 1310845"/>
              <a:gd name="connsiteY247" fmla="*/ 887175 h 997808"/>
              <a:gd name="connsiteX248" fmla="*/ 46343 w 1310845"/>
              <a:gd name="connsiteY248" fmla="*/ 885251 h 997808"/>
              <a:gd name="connsiteX249" fmla="*/ 48371 w 1310845"/>
              <a:gd name="connsiteY249" fmla="*/ 873806 h 997808"/>
              <a:gd name="connsiteX250" fmla="*/ 49825 w 1310845"/>
              <a:gd name="connsiteY250" fmla="*/ 862628 h 997808"/>
              <a:gd name="connsiteX251" fmla="*/ 50106 w 1310845"/>
              <a:gd name="connsiteY251" fmla="*/ 859876 h 997808"/>
              <a:gd name="connsiteX252" fmla="*/ 33410 w 1310845"/>
              <a:gd name="connsiteY252" fmla="*/ 842633 h 997808"/>
              <a:gd name="connsiteX253" fmla="*/ 28956 w 1310845"/>
              <a:gd name="connsiteY253" fmla="*/ 838504 h 997808"/>
              <a:gd name="connsiteX254" fmla="*/ 22924 w 1310845"/>
              <a:gd name="connsiteY254" fmla="*/ 837265 h 997808"/>
              <a:gd name="connsiteX255" fmla="*/ 12685 w 1310845"/>
              <a:gd name="connsiteY255" fmla="*/ 830079 h 997808"/>
              <a:gd name="connsiteX256" fmla="*/ 9515 w 1310845"/>
              <a:gd name="connsiteY256" fmla="*/ 826922 h 997808"/>
              <a:gd name="connsiteX257" fmla="*/ 8654 w 1310845"/>
              <a:gd name="connsiteY257" fmla="*/ 825611 h 997808"/>
              <a:gd name="connsiteX258" fmla="*/ 11511 w 1310845"/>
              <a:gd name="connsiteY258" fmla="*/ 821072 h 997808"/>
              <a:gd name="connsiteX259" fmla="*/ 15502 w 1310845"/>
              <a:gd name="connsiteY259" fmla="*/ 817811 h 997808"/>
              <a:gd name="connsiteX260" fmla="*/ 26126 w 1310845"/>
              <a:gd name="connsiteY260" fmla="*/ 812164 h 997808"/>
              <a:gd name="connsiteX261" fmla="*/ 38165 w 1310845"/>
              <a:gd name="connsiteY261" fmla="*/ 800855 h 997808"/>
              <a:gd name="connsiteX262" fmla="*/ 40336 w 1310845"/>
              <a:gd name="connsiteY262" fmla="*/ 797412 h 997808"/>
              <a:gd name="connsiteX263" fmla="*/ 40062 w 1310845"/>
              <a:gd name="connsiteY263" fmla="*/ 795683 h 997808"/>
              <a:gd name="connsiteX264" fmla="*/ 38517 w 1310845"/>
              <a:gd name="connsiteY264" fmla="*/ 792455 h 997808"/>
              <a:gd name="connsiteX265" fmla="*/ 25578 w 1310845"/>
              <a:gd name="connsiteY265" fmla="*/ 780312 h 997808"/>
              <a:gd name="connsiteX266" fmla="*/ 20165 w 1310845"/>
              <a:gd name="connsiteY266" fmla="*/ 775356 h 997808"/>
              <a:gd name="connsiteX267" fmla="*/ 12822 w 1310845"/>
              <a:gd name="connsiteY267" fmla="*/ 776256 h 997808"/>
              <a:gd name="connsiteX268" fmla="*/ 6861 w 1310845"/>
              <a:gd name="connsiteY268" fmla="*/ 776119 h 997808"/>
              <a:gd name="connsiteX269" fmla="*/ 4859 w 1310845"/>
              <a:gd name="connsiteY269" fmla="*/ 772799 h 997808"/>
              <a:gd name="connsiteX270" fmla="*/ 0 w 1310845"/>
              <a:gd name="connsiteY270" fmla="*/ 761080 h 997808"/>
              <a:gd name="connsiteX271" fmla="*/ 65 w 1310845"/>
              <a:gd name="connsiteY271" fmla="*/ 760460 h 997808"/>
              <a:gd name="connsiteX272" fmla="*/ 900 w 1310845"/>
              <a:gd name="connsiteY272" fmla="*/ 758249 h 997808"/>
              <a:gd name="connsiteX273" fmla="*/ 21274 w 1310845"/>
              <a:gd name="connsiteY273" fmla="*/ 729567 h 997808"/>
              <a:gd name="connsiteX274" fmla="*/ 23752 w 1310845"/>
              <a:gd name="connsiteY274" fmla="*/ 728120 h 997808"/>
              <a:gd name="connsiteX275" fmla="*/ 28480 w 1310845"/>
              <a:gd name="connsiteY275" fmla="*/ 725902 h 997808"/>
              <a:gd name="connsiteX276" fmla="*/ 29863 w 1310845"/>
              <a:gd name="connsiteY276" fmla="*/ 725354 h 997808"/>
              <a:gd name="connsiteX277" fmla="*/ 44478 w 1310845"/>
              <a:gd name="connsiteY277" fmla="*/ 710263 h 997808"/>
              <a:gd name="connsiteX278" fmla="*/ 44836 w 1310845"/>
              <a:gd name="connsiteY278" fmla="*/ 704961 h 997808"/>
              <a:gd name="connsiteX279" fmla="*/ 53621 w 1310845"/>
              <a:gd name="connsiteY279" fmla="*/ 696887 h 997808"/>
              <a:gd name="connsiteX280" fmla="*/ 54514 w 1310845"/>
              <a:gd name="connsiteY280" fmla="*/ 696340 h 997808"/>
              <a:gd name="connsiteX281" fmla="*/ 56966 w 1310845"/>
              <a:gd name="connsiteY281" fmla="*/ 695655 h 997808"/>
              <a:gd name="connsiteX282" fmla="*/ 61864 w 1310845"/>
              <a:gd name="connsiteY282" fmla="*/ 700820 h 997808"/>
              <a:gd name="connsiteX283" fmla="*/ 64721 w 1310845"/>
              <a:gd name="connsiteY283" fmla="*/ 720880 h 997808"/>
              <a:gd name="connsiteX284" fmla="*/ 61714 w 1310845"/>
              <a:gd name="connsiteY284" fmla="*/ 739219 h 997808"/>
              <a:gd name="connsiteX285" fmla="*/ 87572 w 1310845"/>
              <a:gd name="connsiteY285" fmla="*/ 737915 h 997808"/>
              <a:gd name="connsiteX286" fmla="*/ 103707 w 1310845"/>
              <a:gd name="connsiteY286" fmla="*/ 739924 h 997808"/>
              <a:gd name="connsiteX287" fmla="*/ 111246 w 1310845"/>
              <a:gd name="connsiteY287" fmla="*/ 734954 h 997808"/>
              <a:gd name="connsiteX288" fmla="*/ 113535 w 1310845"/>
              <a:gd name="connsiteY288" fmla="*/ 735854 h 997808"/>
              <a:gd name="connsiteX289" fmla="*/ 119026 w 1310845"/>
              <a:gd name="connsiteY289" fmla="*/ 735235 h 997808"/>
              <a:gd name="connsiteX290" fmla="*/ 120402 w 1310845"/>
              <a:gd name="connsiteY290" fmla="*/ 734537 h 997808"/>
              <a:gd name="connsiteX291" fmla="*/ 121087 w 1310845"/>
              <a:gd name="connsiteY291" fmla="*/ 733989 h 997808"/>
              <a:gd name="connsiteX292" fmla="*/ 122052 w 1310845"/>
              <a:gd name="connsiteY292" fmla="*/ 730461 h 997808"/>
              <a:gd name="connsiteX293" fmla="*/ 120533 w 1310845"/>
              <a:gd name="connsiteY293" fmla="*/ 727859 h 997808"/>
              <a:gd name="connsiteX294" fmla="*/ 119913 w 1310845"/>
              <a:gd name="connsiteY294" fmla="*/ 727572 h 997808"/>
              <a:gd name="connsiteX295" fmla="*/ 115465 w 1310845"/>
              <a:gd name="connsiteY295" fmla="*/ 727435 h 997808"/>
              <a:gd name="connsiteX296" fmla="*/ 113183 w 1310845"/>
              <a:gd name="connsiteY296" fmla="*/ 729509 h 997808"/>
              <a:gd name="connsiteX297" fmla="*/ 100355 w 1310845"/>
              <a:gd name="connsiteY297" fmla="*/ 725720 h 997808"/>
              <a:gd name="connsiteX298" fmla="*/ 102253 w 1310845"/>
              <a:gd name="connsiteY298" fmla="*/ 720202 h 997808"/>
              <a:gd name="connsiteX299" fmla="*/ 103629 w 1310845"/>
              <a:gd name="connsiteY299" fmla="*/ 719237 h 997808"/>
              <a:gd name="connsiteX300" fmla="*/ 107007 w 1310845"/>
              <a:gd name="connsiteY300" fmla="*/ 717783 h 997808"/>
              <a:gd name="connsiteX301" fmla="*/ 128078 w 1310845"/>
              <a:gd name="connsiteY301" fmla="*/ 708548 h 997808"/>
              <a:gd name="connsiteX302" fmla="*/ 151836 w 1310845"/>
              <a:gd name="connsiteY302" fmla="*/ 698342 h 997808"/>
              <a:gd name="connsiteX303" fmla="*/ 152802 w 1310845"/>
              <a:gd name="connsiteY303" fmla="*/ 698479 h 997808"/>
              <a:gd name="connsiteX304" fmla="*/ 165421 w 1310845"/>
              <a:gd name="connsiteY304" fmla="*/ 695590 h 997808"/>
              <a:gd name="connsiteX305" fmla="*/ 178764 w 1310845"/>
              <a:gd name="connsiteY305" fmla="*/ 681660 h 997808"/>
              <a:gd name="connsiteX306" fmla="*/ 179345 w 1310845"/>
              <a:gd name="connsiteY306" fmla="*/ 680975 h 997808"/>
              <a:gd name="connsiteX307" fmla="*/ 186421 w 1310845"/>
              <a:gd name="connsiteY307" fmla="*/ 671597 h 997808"/>
              <a:gd name="connsiteX308" fmla="*/ 187868 w 1310845"/>
              <a:gd name="connsiteY308" fmla="*/ 663184 h 997808"/>
              <a:gd name="connsiteX309" fmla="*/ 168597 w 1310845"/>
              <a:gd name="connsiteY309" fmla="*/ 658019 h 997808"/>
              <a:gd name="connsiteX310" fmla="*/ 163458 w 1310845"/>
              <a:gd name="connsiteY310" fmla="*/ 652912 h 997808"/>
              <a:gd name="connsiteX311" fmla="*/ 147186 w 1310845"/>
              <a:gd name="connsiteY311" fmla="*/ 624015 h 997808"/>
              <a:gd name="connsiteX312" fmla="*/ 147050 w 1310845"/>
              <a:gd name="connsiteY312" fmla="*/ 622163 h 997808"/>
              <a:gd name="connsiteX313" fmla="*/ 146841 w 1310845"/>
              <a:gd name="connsiteY313" fmla="*/ 618843 h 997808"/>
              <a:gd name="connsiteX314" fmla="*/ 147395 w 1310845"/>
              <a:gd name="connsiteY314" fmla="*/ 612022 h 997808"/>
              <a:gd name="connsiteX315" fmla="*/ 152319 w 1310845"/>
              <a:gd name="connsiteY315" fmla="*/ 576511 h 997808"/>
              <a:gd name="connsiteX316" fmla="*/ 155430 w 1310845"/>
              <a:gd name="connsiteY316" fmla="*/ 570238 h 997808"/>
              <a:gd name="connsiteX317" fmla="*/ 159121 w 1310845"/>
              <a:gd name="connsiteY317" fmla="*/ 575064 h 997808"/>
              <a:gd name="connsiteX318" fmla="*/ 167762 w 1310845"/>
              <a:gd name="connsiteY318" fmla="*/ 576016 h 997808"/>
              <a:gd name="connsiteX319" fmla="*/ 196321 w 1310845"/>
              <a:gd name="connsiteY319" fmla="*/ 565751 h 997808"/>
              <a:gd name="connsiteX320" fmla="*/ 196183 w 1310845"/>
              <a:gd name="connsiteY320" fmla="*/ 556783 h 997808"/>
              <a:gd name="connsiteX321" fmla="*/ 196255 w 1310845"/>
              <a:gd name="connsiteY321" fmla="*/ 556301 h 997808"/>
              <a:gd name="connsiteX322" fmla="*/ 206912 w 1310845"/>
              <a:gd name="connsiteY322" fmla="*/ 548025 h 997808"/>
              <a:gd name="connsiteX323" fmla="*/ 208842 w 1310845"/>
              <a:gd name="connsiteY323" fmla="*/ 547412 h 997808"/>
              <a:gd name="connsiteX324" fmla="*/ 219114 w 1310845"/>
              <a:gd name="connsiteY324" fmla="*/ 547412 h 997808"/>
              <a:gd name="connsiteX325" fmla="*/ 222981 w 1310845"/>
              <a:gd name="connsiteY325" fmla="*/ 548860 h 997808"/>
              <a:gd name="connsiteX326" fmla="*/ 226607 w 1310845"/>
              <a:gd name="connsiteY326" fmla="*/ 553614 h 997808"/>
              <a:gd name="connsiteX327" fmla="*/ 226874 w 1310845"/>
              <a:gd name="connsiteY327" fmla="*/ 554025 h 997808"/>
              <a:gd name="connsiteX328" fmla="*/ 235124 w 1310845"/>
              <a:gd name="connsiteY328" fmla="*/ 551605 h 997808"/>
              <a:gd name="connsiteX329" fmla="*/ 236428 w 1310845"/>
              <a:gd name="connsiteY329" fmla="*/ 551058 h 997808"/>
              <a:gd name="connsiteX330" fmla="*/ 242461 w 1310845"/>
              <a:gd name="connsiteY330" fmla="*/ 533958 h 997808"/>
              <a:gd name="connsiteX331" fmla="*/ 242663 w 1310845"/>
              <a:gd name="connsiteY331" fmla="*/ 525825 h 997808"/>
              <a:gd name="connsiteX332" fmla="*/ 252146 w 1310845"/>
              <a:gd name="connsiteY332" fmla="*/ 517680 h 997808"/>
              <a:gd name="connsiteX333" fmla="*/ 253874 w 1310845"/>
              <a:gd name="connsiteY333" fmla="*/ 516780 h 997808"/>
              <a:gd name="connsiteX334" fmla="*/ 274808 w 1310845"/>
              <a:gd name="connsiteY334" fmla="*/ 511471 h 997808"/>
              <a:gd name="connsiteX335" fmla="*/ 287154 w 1310845"/>
              <a:gd name="connsiteY335" fmla="*/ 509547 h 997808"/>
              <a:gd name="connsiteX336" fmla="*/ 290812 w 1310845"/>
              <a:gd name="connsiteY336" fmla="*/ 510434 h 997808"/>
              <a:gd name="connsiteX337" fmla="*/ 300079 w 1310845"/>
              <a:gd name="connsiteY337" fmla="*/ 508797 h 997808"/>
              <a:gd name="connsiteX338" fmla="*/ 318321 w 1310845"/>
              <a:gd name="connsiteY338" fmla="*/ 502863 h 997808"/>
              <a:gd name="connsiteX339" fmla="*/ 323623 w 1310845"/>
              <a:gd name="connsiteY339" fmla="*/ 494802 h 997808"/>
              <a:gd name="connsiteX340" fmla="*/ 320114 w 1310845"/>
              <a:gd name="connsiteY340" fmla="*/ 492389 h 997808"/>
              <a:gd name="connsiteX341" fmla="*/ 318386 w 1310845"/>
              <a:gd name="connsiteY341" fmla="*/ 490726 h 997808"/>
              <a:gd name="connsiteX342" fmla="*/ 314075 w 1310845"/>
              <a:gd name="connsiteY342" fmla="*/ 483559 h 997808"/>
              <a:gd name="connsiteX343" fmla="*/ 313116 w 1310845"/>
              <a:gd name="connsiteY343" fmla="*/ 481909 h 997808"/>
              <a:gd name="connsiteX344" fmla="*/ 309295 w 1310845"/>
              <a:gd name="connsiteY344" fmla="*/ 467079 h 997808"/>
              <a:gd name="connsiteX345" fmla="*/ 307077 w 1310845"/>
              <a:gd name="connsiteY345" fmla="*/ 456331 h 997808"/>
              <a:gd name="connsiteX346" fmla="*/ 291288 w 1310845"/>
              <a:gd name="connsiteY346" fmla="*/ 452333 h 997808"/>
              <a:gd name="connsiteX347" fmla="*/ 275773 w 1310845"/>
              <a:gd name="connsiteY347" fmla="*/ 446470 h 997808"/>
              <a:gd name="connsiteX348" fmla="*/ 259632 w 1310845"/>
              <a:gd name="connsiteY348" fmla="*/ 434333 h 997808"/>
              <a:gd name="connsiteX349" fmla="*/ 257630 w 1310845"/>
              <a:gd name="connsiteY349" fmla="*/ 422816 h 997808"/>
              <a:gd name="connsiteX350" fmla="*/ 258106 w 1310845"/>
              <a:gd name="connsiteY350" fmla="*/ 414684 h 997808"/>
              <a:gd name="connsiteX351" fmla="*/ 258935 w 1310845"/>
              <a:gd name="connsiteY351" fmla="*/ 410406 h 997808"/>
              <a:gd name="connsiteX352" fmla="*/ 257356 w 1310845"/>
              <a:gd name="connsiteY352" fmla="*/ 404621 h 997808"/>
              <a:gd name="connsiteX353" fmla="*/ 256143 w 1310845"/>
              <a:gd name="connsiteY353" fmla="*/ 402821 h 997808"/>
              <a:gd name="connsiteX354" fmla="*/ 253665 w 1310845"/>
              <a:gd name="connsiteY354" fmla="*/ 401243 h 997808"/>
              <a:gd name="connsiteX355" fmla="*/ 234772 w 1310845"/>
              <a:gd name="connsiteY355" fmla="*/ 394278 h 997808"/>
              <a:gd name="connsiteX356" fmla="*/ 184601 w 1310845"/>
              <a:gd name="connsiteY356" fmla="*/ 378632 h 997808"/>
              <a:gd name="connsiteX357" fmla="*/ 183982 w 1310845"/>
              <a:gd name="connsiteY357" fmla="*/ 378704 h 997808"/>
              <a:gd name="connsiteX358" fmla="*/ 164475 w 1310845"/>
              <a:gd name="connsiteY358" fmla="*/ 388284 h 997808"/>
              <a:gd name="connsiteX359" fmla="*/ 155436 w 1310845"/>
              <a:gd name="connsiteY359" fmla="*/ 381945 h 997808"/>
              <a:gd name="connsiteX360" fmla="*/ 140437 w 1310845"/>
              <a:gd name="connsiteY360" fmla="*/ 368765 h 997808"/>
              <a:gd name="connsiteX361" fmla="*/ 144787 w 1310845"/>
              <a:gd name="connsiteY361" fmla="*/ 365113 h 997808"/>
              <a:gd name="connsiteX362" fmla="*/ 145132 w 1310845"/>
              <a:gd name="connsiteY362" fmla="*/ 362556 h 997808"/>
              <a:gd name="connsiteX363" fmla="*/ 141611 w 1310845"/>
              <a:gd name="connsiteY363" fmla="*/ 358761 h 997808"/>
              <a:gd name="connsiteX364" fmla="*/ 139576 w 1310845"/>
              <a:gd name="connsiteY364" fmla="*/ 357731 h 997808"/>
              <a:gd name="connsiteX365" fmla="*/ 126304 w 1310845"/>
              <a:gd name="connsiteY365" fmla="*/ 354900 h 997808"/>
              <a:gd name="connsiteX366" fmla="*/ 126441 w 1310845"/>
              <a:gd name="connsiteY366" fmla="*/ 307742 h 997808"/>
              <a:gd name="connsiteX367" fmla="*/ 123996 w 1310845"/>
              <a:gd name="connsiteY367" fmla="*/ 291947 h 997808"/>
              <a:gd name="connsiteX368" fmla="*/ 123709 w 1310845"/>
              <a:gd name="connsiteY368" fmla="*/ 290225 h 997808"/>
              <a:gd name="connsiteX369" fmla="*/ 121094 w 1310845"/>
              <a:gd name="connsiteY369" fmla="*/ 277821 h 997808"/>
              <a:gd name="connsiteX370" fmla="*/ 112850 w 1310845"/>
              <a:gd name="connsiteY370" fmla="*/ 265893 h 997808"/>
              <a:gd name="connsiteX371" fmla="*/ 101920 w 1310845"/>
              <a:gd name="connsiteY371" fmla="*/ 236585 h 997808"/>
              <a:gd name="connsiteX372" fmla="*/ 112368 w 1310845"/>
              <a:gd name="connsiteY372" fmla="*/ 230931 h 997808"/>
              <a:gd name="connsiteX373" fmla="*/ 121028 w 1310845"/>
              <a:gd name="connsiteY373" fmla="*/ 227624 h 997808"/>
              <a:gd name="connsiteX374" fmla="*/ 119848 w 1310845"/>
              <a:gd name="connsiteY374" fmla="*/ 217281 h 997808"/>
              <a:gd name="connsiteX375" fmla="*/ 113535 w 1310845"/>
              <a:gd name="connsiteY375" fmla="*/ 181627 h 997808"/>
              <a:gd name="connsiteX376" fmla="*/ 112094 w 1310845"/>
              <a:gd name="connsiteY376" fmla="*/ 177147 h 997808"/>
              <a:gd name="connsiteX377" fmla="*/ 111813 w 1310845"/>
              <a:gd name="connsiteY377" fmla="*/ 176592 h 997808"/>
              <a:gd name="connsiteX378" fmla="*/ 110907 w 1310845"/>
              <a:gd name="connsiteY378" fmla="*/ 176182 h 997808"/>
              <a:gd name="connsiteX379" fmla="*/ 104320 w 1310845"/>
              <a:gd name="connsiteY379" fmla="*/ 154113 h 997808"/>
              <a:gd name="connsiteX380" fmla="*/ 101763 w 1310845"/>
              <a:gd name="connsiteY380" fmla="*/ 144741 h 997808"/>
              <a:gd name="connsiteX381" fmla="*/ 117702 w 1310845"/>
              <a:gd name="connsiteY381" fmla="*/ 110118 h 997808"/>
              <a:gd name="connsiteX382" fmla="*/ 119013 w 1310845"/>
              <a:gd name="connsiteY382" fmla="*/ 94537 h 997808"/>
              <a:gd name="connsiteX383" fmla="*/ 141591 w 1310845"/>
              <a:gd name="connsiteY383" fmla="*/ 74399 h 997808"/>
              <a:gd name="connsiteX384" fmla="*/ 175934 w 1310845"/>
              <a:gd name="connsiteY384" fmla="*/ 56334 h 997808"/>
              <a:gd name="connsiteX385" fmla="*/ 180245 w 1310845"/>
              <a:gd name="connsiteY385" fmla="*/ 55779 h 997808"/>
              <a:gd name="connsiteX386" fmla="*/ 196797 w 1310845"/>
              <a:gd name="connsiteY386" fmla="*/ 55434 h 997808"/>
              <a:gd name="connsiteX387" fmla="*/ 211757 w 1310845"/>
              <a:gd name="connsiteY387" fmla="*/ 53986 h 997808"/>
              <a:gd name="connsiteX388" fmla="*/ 260845 w 1310845"/>
              <a:gd name="connsiteY388" fmla="*/ 39919 h 997808"/>
              <a:gd name="connsiteX389" fmla="*/ 273817 w 1310845"/>
              <a:gd name="connsiteY389" fmla="*/ 33508 h 997808"/>
              <a:gd name="connsiteX390" fmla="*/ 275956 w 1310845"/>
              <a:gd name="connsiteY390" fmla="*/ 26204 h 997808"/>
              <a:gd name="connsiteX391" fmla="*/ 289188 w 1310845"/>
              <a:gd name="connsiteY391" fmla="*/ 35230 h 997808"/>
              <a:gd name="connsiteX392" fmla="*/ 299434 w 1310845"/>
              <a:gd name="connsiteY392" fmla="*/ 30267 h 997808"/>
              <a:gd name="connsiteX393" fmla="*/ 304840 w 1310845"/>
              <a:gd name="connsiteY393" fmla="*/ 26276 h 997808"/>
              <a:gd name="connsiteX394" fmla="*/ 310110 w 1310845"/>
              <a:gd name="connsiteY394" fmla="*/ 22134 h 997808"/>
              <a:gd name="connsiteX395" fmla="*/ 311571 w 1310845"/>
              <a:gd name="connsiteY395" fmla="*/ 20954 h 997808"/>
              <a:gd name="connsiteX396" fmla="*/ 316057 w 1310845"/>
              <a:gd name="connsiteY396" fmla="*/ 8882 h 997808"/>
              <a:gd name="connsiteX397" fmla="*/ 316736 w 1310845"/>
              <a:gd name="connsiteY397" fmla="*/ 5022 h 997808"/>
              <a:gd name="connsiteX398" fmla="*/ 317564 w 1310845"/>
              <a:gd name="connsiteY398" fmla="*/ 3509 h 997808"/>
              <a:gd name="connsiteX399" fmla="*/ 319331 w 1310845"/>
              <a:gd name="connsiteY399" fmla="*/ 1448 h 997808"/>
              <a:gd name="connsiteX400" fmla="*/ 321673 w 1310845"/>
              <a:gd name="connsiteY400" fmla="*/ 0 h 997808"/>
              <a:gd name="connsiteX401" fmla="*/ 328253 w 1310845"/>
              <a:gd name="connsiteY401" fmla="*/ 0 h 997808"/>
              <a:gd name="connsiteX402" fmla="*/ 331703 w 1310845"/>
              <a:gd name="connsiteY402" fmla="*/ 620 h 997808"/>
              <a:gd name="connsiteX403" fmla="*/ 333953 w 1310845"/>
              <a:gd name="connsiteY403" fmla="*/ 1304 h 997808"/>
              <a:gd name="connsiteX404" fmla="*/ 340507 w 1310845"/>
              <a:gd name="connsiteY404" fmla="*/ 3646 h 997808"/>
              <a:gd name="connsiteX405" fmla="*/ 345092 w 1310845"/>
              <a:gd name="connsiteY405" fmla="*/ 7024 h 997808"/>
              <a:gd name="connsiteX406" fmla="*/ 345777 w 1310845"/>
              <a:gd name="connsiteY406" fmla="*/ 7435 h 997808"/>
              <a:gd name="connsiteX407" fmla="*/ 351809 w 1310845"/>
              <a:gd name="connsiteY407" fmla="*/ 9717 h 997808"/>
              <a:gd name="connsiteX408" fmla="*/ 413927 w 1310845"/>
              <a:gd name="connsiteY408" fmla="*/ 8478 h 997808"/>
              <a:gd name="connsiteX409" fmla="*/ 414280 w 1310845"/>
              <a:gd name="connsiteY409" fmla="*/ 8478 h 997808"/>
              <a:gd name="connsiteX410" fmla="*/ 457035 w 1310845"/>
              <a:gd name="connsiteY410" fmla="*/ 6411 h 997808"/>
              <a:gd name="connsiteX411" fmla="*/ 470939 w 1310845"/>
              <a:gd name="connsiteY411" fmla="*/ 3991 h 99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</a:cxnLst>
            <a:rect l="l" t="t" r="r" b="b"/>
            <a:pathLst>
              <a:path w="1310845" h="997808">
                <a:moveTo>
                  <a:pt x="470939" y="3991"/>
                </a:moveTo>
                <a:lnTo>
                  <a:pt x="486657" y="29302"/>
                </a:lnTo>
                <a:lnTo>
                  <a:pt x="490413" y="31362"/>
                </a:lnTo>
                <a:lnTo>
                  <a:pt x="495206" y="28258"/>
                </a:lnTo>
                <a:lnTo>
                  <a:pt x="497346" y="26197"/>
                </a:lnTo>
                <a:lnTo>
                  <a:pt x="498578" y="24195"/>
                </a:lnTo>
                <a:lnTo>
                  <a:pt x="515828" y="33430"/>
                </a:lnTo>
                <a:lnTo>
                  <a:pt x="518749" y="38732"/>
                </a:lnTo>
                <a:lnTo>
                  <a:pt x="530919" y="65425"/>
                </a:lnTo>
                <a:lnTo>
                  <a:pt x="538269" y="83353"/>
                </a:lnTo>
                <a:lnTo>
                  <a:pt x="539717" y="87761"/>
                </a:lnTo>
                <a:lnTo>
                  <a:pt x="540747" y="92177"/>
                </a:lnTo>
                <a:lnTo>
                  <a:pt x="539306" y="126174"/>
                </a:lnTo>
                <a:lnTo>
                  <a:pt x="534264" y="150232"/>
                </a:lnTo>
                <a:lnTo>
                  <a:pt x="544229" y="162167"/>
                </a:lnTo>
                <a:lnTo>
                  <a:pt x="545684" y="166301"/>
                </a:lnTo>
                <a:lnTo>
                  <a:pt x="547066" y="168917"/>
                </a:lnTo>
                <a:lnTo>
                  <a:pt x="561949" y="169262"/>
                </a:lnTo>
                <a:lnTo>
                  <a:pt x="565294" y="168434"/>
                </a:lnTo>
                <a:lnTo>
                  <a:pt x="576440" y="165330"/>
                </a:lnTo>
                <a:lnTo>
                  <a:pt x="575755" y="158364"/>
                </a:lnTo>
                <a:lnTo>
                  <a:pt x="575683" y="157406"/>
                </a:lnTo>
                <a:lnTo>
                  <a:pt x="592776" y="142243"/>
                </a:lnTo>
                <a:lnTo>
                  <a:pt x="622371" y="126376"/>
                </a:lnTo>
                <a:lnTo>
                  <a:pt x="626232" y="129337"/>
                </a:lnTo>
                <a:lnTo>
                  <a:pt x="641265" y="142726"/>
                </a:lnTo>
                <a:lnTo>
                  <a:pt x="655260" y="154093"/>
                </a:lnTo>
                <a:lnTo>
                  <a:pt x="687320" y="173756"/>
                </a:lnTo>
                <a:lnTo>
                  <a:pt x="706246" y="179403"/>
                </a:lnTo>
                <a:lnTo>
                  <a:pt x="708522" y="179677"/>
                </a:lnTo>
                <a:lnTo>
                  <a:pt x="721487" y="179331"/>
                </a:lnTo>
                <a:lnTo>
                  <a:pt x="743106" y="178712"/>
                </a:lnTo>
                <a:lnTo>
                  <a:pt x="746139" y="174297"/>
                </a:lnTo>
                <a:lnTo>
                  <a:pt x="748350" y="177127"/>
                </a:lnTo>
                <a:lnTo>
                  <a:pt x="753756" y="180088"/>
                </a:lnTo>
                <a:lnTo>
                  <a:pt x="757076" y="180773"/>
                </a:lnTo>
                <a:lnTo>
                  <a:pt x="777306" y="183258"/>
                </a:lnTo>
                <a:lnTo>
                  <a:pt x="782790" y="179534"/>
                </a:lnTo>
                <a:lnTo>
                  <a:pt x="796205" y="172914"/>
                </a:lnTo>
                <a:lnTo>
                  <a:pt x="806490" y="169053"/>
                </a:lnTo>
                <a:lnTo>
                  <a:pt x="824698" y="169608"/>
                </a:lnTo>
                <a:lnTo>
                  <a:pt x="826824" y="169256"/>
                </a:lnTo>
                <a:lnTo>
                  <a:pt x="875893" y="159193"/>
                </a:lnTo>
                <a:lnTo>
                  <a:pt x="893267" y="136367"/>
                </a:lnTo>
                <a:lnTo>
                  <a:pt x="902540" y="100381"/>
                </a:lnTo>
                <a:lnTo>
                  <a:pt x="912401" y="71412"/>
                </a:lnTo>
                <a:lnTo>
                  <a:pt x="926233" y="51351"/>
                </a:lnTo>
                <a:lnTo>
                  <a:pt x="928816" y="50940"/>
                </a:lnTo>
                <a:lnTo>
                  <a:pt x="937262" y="52316"/>
                </a:lnTo>
                <a:lnTo>
                  <a:pt x="957263" y="51697"/>
                </a:lnTo>
                <a:lnTo>
                  <a:pt x="983467" y="55075"/>
                </a:lnTo>
                <a:lnTo>
                  <a:pt x="1002569" y="61694"/>
                </a:lnTo>
                <a:lnTo>
                  <a:pt x="1030912" y="45697"/>
                </a:lnTo>
                <a:lnTo>
                  <a:pt x="1053360" y="42808"/>
                </a:lnTo>
                <a:lnTo>
                  <a:pt x="1055499" y="43982"/>
                </a:lnTo>
                <a:lnTo>
                  <a:pt x="1054938" y="40467"/>
                </a:lnTo>
                <a:lnTo>
                  <a:pt x="1054866" y="37982"/>
                </a:lnTo>
                <a:lnTo>
                  <a:pt x="1055694" y="35634"/>
                </a:lnTo>
                <a:lnTo>
                  <a:pt x="1058042" y="33984"/>
                </a:lnTo>
                <a:lnTo>
                  <a:pt x="1103348" y="17915"/>
                </a:lnTo>
                <a:lnTo>
                  <a:pt x="1117754" y="23504"/>
                </a:lnTo>
                <a:lnTo>
                  <a:pt x="1118725" y="27841"/>
                </a:lnTo>
                <a:lnTo>
                  <a:pt x="1121582" y="32738"/>
                </a:lnTo>
                <a:lnTo>
                  <a:pt x="1122547" y="33841"/>
                </a:lnTo>
                <a:lnTo>
                  <a:pt x="1125312" y="34460"/>
                </a:lnTo>
                <a:lnTo>
                  <a:pt x="1128789" y="34943"/>
                </a:lnTo>
                <a:lnTo>
                  <a:pt x="1149612" y="32875"/>
                </a:lnTo>
                <a:lnTo>
                  <a:pt x="1150714" y="32465"/>
                </a:lnTo>
                <a:lnTo>
                  <a:pt x="1153779" y="28884"/>
                </a:lnTo>
                <a:lnTo>
                  <a:pt x="1154810" y="27371"/>
                </a:lnTo>
                <a:lnTo>
                  <a:pt x="1155508" y="25643"/>
                </a:lnTo>
                <a:lnTo>
                  <a:pt x="1159740" y="10330"/>
                </a:lnTo>
                <a:lnTo>
                  <a:pt x="1165120" y="5367"/>
                </a:lnTo>
                <a:lnTo>
                  <a:pt x="1171499" y="10539"/>
                </a:lnTo>
                <a:lnTo>
                  <a:pt x="1164983" y="23289"/>
                </a:lnTo>
                <a:lnTo>
                  <a:pt x="1164781" y="24319"/>
                </a:lnTo>
                <a:lnTo>
                  <a:pt x="1173083" y="43838"/>
                </a:lnTo>
                <a:lnTo>
                  <a:pt x="1175940" y="47282"/>
                </a:lnTo>
                <a:lnTo>
                  <a:pt x="1182944" y="49832"/>
                </a:lnTo>
                <a:lnTo>
                  <a:pt x="1188526" y="51423"/>
                </a:lnTo>
                <a:lnTo>
                  <a:pt x="1194279" y="51834"/>
                </a:lnTo>
                <a:lnTo>
                  <a:pt x="1200389" y="51358"/>
                </a:lnTo>
                <a:lnTo>
                  <a:pt x="1201974" y="51495"/>
                </a:lnTo>
                <a:lnTo>
                  <a:pt x="1255445" y="71418"/>
                </a:lnTo>
                <a:lnTo>
                  <a:pt x="1256899" y="72175"/>
                </a:lnTo>
                <a:lnTo>
                  <a:pt x="1267660" y="77907"/>
                </a:lnTo>
                <a:lnTo>
                  <a:pt x="1268338" y="78527"/>
                </a:lnTo>
                <a:lnTo>
                  <a:pt x="1271168" y="83072"/>
                </a:lnTo>
                <a:lnTo>
                  <a:pt x="1279418" y="97003"/>
                </a:lnTo>
                <a:lnTo>
                  <a:pt x="1279555" y="99690"/>
                </a:lnTo>
                <a:lnTo>
                  <a:pt x="1279210" y="125959"/>
                </a:lnTo>
                <a:lnTo>
                  <a:pt x="1310996" y="194084"/>
                </a:lnTo>
                <a:lnTo>
                  <a:pt x="1315307" y="207257"/>
                </a:lnTo>
                <a:lnTo>
                  <a:pt x="1315098" y="226150"/>
                </a:lnTo>
                <a:lnTo>
                  <a:pt x="1307553" y="243726"/>
                </a:lnTo>
                <a:lnTo>
                  <a:pt x="1306072" y="251519"/>
                </a:lnTo>
                <a:lnTo>
                  <a:pt x="1293336" y="345092"/>
                </a:lnTo>
                <a:lnTo>
                  <a:pt x="1291894" y="355774"/>
                </a:lnTo>
                <a:lnTo>
                  <a:pt x="1286279" y="363704"/>
                </a:lnTo>
                <a:lnTo>
                  <a:pt x="1281753" y="379904"/>
                </a:lnTo>
                <a:lnTo>
                  <a:pt x="1283449" y="381489"/>
                </a:lnTo>
                <a:lnTo>
                  <a:pt x="1283586" y="382043"/>
                </a:lnTo>
                <a:lnTo>
                  <a:pt x="1282170" y="389008"/>
                </a:lnTo>
                <a:lnTo>
                  <a:pt x="1277351" y="410034"/>
                </a:lnTo>
                <a:lnTo>
                  <a:pt x="1269525" y="433897"/>
                </a:lnTo>
                <a:lnTo>
                  <a:pt x="1267595" y="437203"/>
                </a:lnTo>
                <a:lnTo>
                  <a:pt x="1257591" y="449959"/>
                </a:lnTo>
                <a:lnTo>
                  <a:pt x="1248591" y="461333"/>
                </a:lnTo>
                <a:lnTo>
                  <a:pt x="1239454" y="479196"/>
                </a:lnTo>
                <a:lnTo>
                  <a:pt x="1237386" y="494913"/>
                </a:lnTo>
                <a:lnTo>
                  <a:pt x="1234458" y="510702"/>
                </a:lnTo>
                <a:lnTo>
                  <a:pt x="1233499" y="515332"/>
                </a:lnTo>
                <a:lnTo>
                  <a:pt x="1231217" y="516708"/>
                </a:lnTo>
                <a:lnTo>
                  <a:pt x="1221878" y="517530"/>
                </a:lnTo>
                <a:lnTo>
                  <a:pt x="1218806" y="517615"/>
                </a:lnTo>
                <a:lnTo>
                  <a:pt x="1204948" y="515332"/>
                </a:lnTo>
                <a:lnTo>
                  <a:pt x="1169288" y="501813"/>
                </a:lnTo>
                <a:lnTo>
                  <a:pt x="1155906" y="496439"/>
                </a:lnTo>
                <a:lnTo>
                  <a:pt x="1155293" y="491411"/>
                </a:lnTo>
                <a:lnTo>
                  <a:pt x="1160770" y="475537"/>
                </a:lnTo>
                <a:lnTo>
                  <a:pt x="1155293" y="451055"/>
                </a:lnTo>
                <a:lnTo>
                  <a:pt x="1141499" y="410862"/>
                </a:lnTo>
                <a:lnTo>
                  <a:pt x="1132845" y="402521"/>
                </a:lnTo>
                <a:lnTo>
                  <a:pt x="1098222" y="373285"/>
                </a:lnTo>
                <a:lnTo>
                  <a:pt x="1094817" y="375567"/>
                </a:lnTo>
                <a:lnTo>
                  <a:pt x="1095848" y="379976"/>
                </a:lnTo>
                <a:lnTo>
                  <a:pt x="1095300" y="389354"/>
                </a:lnTo>
                <a:lnTo>
                  <a:pt x="1064270" y="393841"/>
                </a:lnTo>
                <a:lnTo>
                  <a:pt x="1061029" y="394186"/>
                </a:lnTo>
                <a:lnTo>
                  <a:pt x="1059927" y="394121"/>
                </a:lnTo>
                <a:lnTo>
                  <a:pt x="1029993" y="382884"/>
                </a:lnTo>
                <a:lnTo>
                  <a:pt x="1028819" y="382252"/>
                </a:lnTo>
                <a:lnTo>
                  <a:pt x="1027547" y="381150"/>
                </a:lnTo>
                <a:lnTo>
                  <a:pt x="1021267" y="373709"/>
                </a:lnTo>
                <a:lnTo>
                  <a:pt x="1019923" y="372600"/>
                </a:lnTo>
                <a:lnTo>
                  <a:pt x="1018958" y="372398"/>
                </a:lnTo>
                <a:lnTo>
                  <a:pt x="1014340" y="372737"/>
                </a:lnTo>
                <a:lnTo>
                  <a:pt x="1011967" y="375704"/>
                </a:lnTo>
                <a:lnTo>
                  <a:pt x="1010173" y="379774"/>
                </a:lnTo>
                <a:lnTo>
                  <a:pt x="998075" y="417834"/>
                </a:lnTo>
                <a:lnTo>
                  <a:pt x="998630" y="419073"/>
                </a:lnTo>
                <a:lnTo>
                  <a:pt x="1022317" y="439896"/>
                </a:lnTo>
                <a:lnTo>
                  <a:pt x="1023830" y="441064"/>
                </a:lnTo>
                <a:lnTo>
                  <a:pt x="1026725" y="442303"/>
                </a:lnTo>
                <a:lnTo>
                  <a:pt x="1049590" y="448375"/>
                </a:lnTo>
                <a:lnTo>
                  <a:pt x="1054031" y="447142"/>
                </a:lnTo>
                <a:lnTo>
                  <a:pt x="1056451" y="448238"/>
                </a:lnTo>
                <a:lnTo>
                  <a:pt x="1058453" y="449620"/>
                </a:lnTo>
                <a:lnTo>
                  <a:pt x="1060207" y="452314"/>
                </a:lnTo>
                <a:lnTo>
                  <a:pt x="1061114" y="458307"/>
                </a:lnTo>
                <a:lnTo>
                  <a:pt x="1056529" y="474650"/>
                </a:lnTo>
                <a:lnTo>
                  <a:pt x="1022114" y="487061"/>
                </a:lnTo>
                <a:lnTo>
                  <a:pt x="949294" y="524097"/>
                </a:lnTo>
                <a:lnTo>
                  <a:pt x="936577" y="531056"/>
                </a:lnTo>
                <a:lnTo>
                  <a:pt x="929292" y="539886"/>
                </a:lnTo>
                <a:lnTo>
                  <a:pt x="925477" y="541327"/>
                </a:lnTo>
                <a:lnTo>
                  <a:pt x="870617" y="558851"/>
                </a:lnTo>
                <a:lnTo>
                  <a:pt x="865341" y="559320"/>
                </a:lnTo>
                <a:lnTo>
                  <a:pt x="853302" y="560227"/>
                </a:lnTo>
                <a:lnTo>
                  <a:pt x="854959" y="563260"/>
                </a:lnTo>
                <a:lnTo>
                  <a:pt x="856413" y="583959"/>
                </a:lnTo>
                <a:lnTo>
                  <a:pt x="855996" y="586711"/>
                </a:lnTo>
                <a:lnTo>
                  <a:pt x="853863" y="591876"/>
                </a:lnTo>
                <a:lnTo>
                  <a:pt x="837735" y="602702"/>
                </a:lnTo>
                <a:lnTo>
                  <a:pt x="833764" y="604007"/>
                </a:lnTo>
                <a:lnTo>
                  <a:pt x="826074" y="605187"/>
                </a:lnTo>
                <a:lnTo>
                  <a:pt x="825174" y="605050"/>
                </a:lnTo>
                <a:lnTo>
                  <a:pt x="822416" y="604222"/>
                </a:lnTo>
                <a:lnTo>
                  <a:pt x="818803" y="601678"/>
                </a:lnTo>
                <a:lnTo>
                  <a:pt x="816794" y="600922"/>
                </a:lnTo>
                <a:lnTo>
                  <a:pt x="804488" y="598228"/>
                </a:lnTo>
                <a:lnTo>
                  <a:pt x="803484" y="598091"/>
                </a:lnTo>
                <a:lnTo>
                  <a:pt x="758073" y="604098"/>
                </a:lnTo>
                <a:lnTo>
                  <a:pt x="751702" y="604985"/>
                </a:lnTo>
                <a:lnTo>
                  <a:pt x="704459" y="633250"/>
                </a:lnTo>
                <a:lnTo>
                  <a:pt x="705698" y="636569"/>
                </a:lnTo>
                <a:lnTo>
                  <a:pt x="707205" y="642575"/>
                </a:lnTo>
                <a:lnTo>
                  <a:pt x="706944" y="643475"/>
                </a:lnTo>
                <a:lnTo>
                  <a:pt x="695003" y="670560"/>
                </a:lnTo>
                <a:lnTo>
                  <a:pt x="689003" y="674277"/>
                </a:lnTo>
                <a:lnTo>
                  <a:pt x="676599" y="690209"/>
                </a:lnTo>
                <a:lnTo>
                  <a:pt x="651327" y="677805"/>
                </a:lnTo>
                <a:lnTo>
                  <a:pt x="637391" y="676494"/>
                </a:lnTo>
                <a:lnTo>
                  <a:pt x="599089" y="705874"/>
                </a:lnTo>
                <a:lnTo>
                  <a:pt x="577137" y="730069"/>
                </a:lnTo>
                <a:lnTo>
                  <a:pt x="577751" y="734550"/>
                </a:lnTo>
                <a:lnTo>
                  <a:pt x="565646" y="763995"/>
                </a:lnTo>
                <a:lnTo>
                  <a:pt x="555857" y="766141"/>
                </a:lnTo>
                <a:lnTo>
                  <a:pt x="535790" y="759795"/>
                </a:lnTo>
                <a:lnTo>
                  <a:pt x="499830" y="762964"/>
                </a:lnTo>
                <a:lnTo>
                  <a:pt x="495898" y="764477"/>
                </a:lnTo>
                <a:lnTo>
                  <a:pt x="494900" y="764954"/>
                </a:lnTo>
                <a:lnTo>
                  <a:pt x="494619" y="766049"/>
                </a:lnTo>
                <a:lnTo>
                  <a:pt x="491854" y="779979"/>
                </a:lnTo>
                <a:lnTo>
                  <a:pt x="490896" y="793362"/>
                </a:lnTo>
                <a:lnTo>
                  <a:pt x="491717" y="798057"/>
                </a:lnTo>
                <a:lnTo>
                  <a:pt x="492748" y="800542"/>
                </a:lnTo>
                <a:lnTo>
                  <a:pt x="492624" y="803783"/>
                </a:lnTo>
                <a:lnTo>
                  <a:pt x="492552" y="804051"/>
                </a:lnTo>
                <a:lnTo>
                  <a:pt x="491991" y="806464"/>
                </a:lnTo>
                <a:lnTo>
                  <a:pt x="490543" y="808877"/>
                </a:lnTo>
                <a:lnTo>
                  <a:pt x="477435" y="825226"/>
                </a:lnTo>
                <a:lnTo>
                  <a:pt x="474826" y="827020"/>
                </a:lnTo>
                <a:lnTo>
                  <a:pt x="461105" y="835433"/>
                </a:lnTo>
                <a:lnTo>
                  <a:pt x="456240" y="833705"/>
                </a:lnTo>
                <a:lnTo>
                  <a:pt x="437216" y="821353"/>
                </a:lnTo>
                <a:lnTo>
                  <a:pt x="409969" y="803901"/>
                </a:lnTo>
                <a:lnTo>
                  <a:pt x="405697" y="801618"/>
                </a:lnTo>
                <a:lnTo>
                  <a:pt x="405286" y="801834"/>
                </a:lnTo>
                <a:lnTo>
                  <a:pt x="370911" y="822513"/>
                </a:lnTo>
                <a:lnTo>
                  <a:pt x="346742" y="836104"/>
                </a:lnTo>
                <a:lnTo>
                  <a:pt x="339529" y="837057"/>
                </a:lnTo>
                <a:lnTo>
                  <a:pt x="306640" y="841270"/>
                </a:lnTo>
                <a:lnTo>
                  <a:pt x="277541" y="849409"/>
                </a:lnTo>
                <a:lnTo>
                  <a:pt x="229281" y="909871"/>
                </a:lnTo>
                <a:lnTo>
                  <a:pt x="215553" y="930075"/>
                </a:lnTo>
                <a:lnTo>
                  <a:pt x="202973" y="954765"/>
                </a:lnTo>
                <a:lnTo>
                  <a:pt x="201629" y="959722"/>
                </a:lnTo>
                <a:lnTo>
                  <a:pt x="199836" y="977722"/>
                </a:lnTo>
                <a:lnTo>
                  <a:pt x="200866" y="980702"/>
                </a:lnTo>
                <a:lnTo>
                  <a:pt x="201701" y="981602"/>
                </a:lnTo>
                <a:lnTo>
                  <a:pt x="203181" y="982352"/>
                </a:lnTo>
                <a:lnTo>
                  <a:pt x="204557" y="983663"/>
                </a:lnTo>
                <a:lnTo>
                  <a:pt x="206840" y="988339"/>
                </a:lnTo>
                <a:lnTo>
                  <a:pt x="205738" y="1000619"/>
                </a:lnTo>
                <a:lnTo>
                  <a:pt x="203944" y="1001930"/>
                </a:lnTo>
                <a:lnTo>
                  <a:pt x="198883" y="1001930"/>
                </a:lnTo>
                <a:lnTo>
                  <a:pt x="193888" y="1001310"/>
                </a:lnTo>
                <a:lnTo>
                  <a:pt x="187464" y="999934"/>
                </a:lnTo>
                <a:lnTo>
                  <a:pt x="186192" y="999230"/>
                </a:lnTo>
                <a:lnTo>
                  <a:pt x="185429" y="998330"/>
                </a:lnTo>
                <a:lnTo>
                  <a:pt x="180199" y="989937"/>
                </a:lnTo>
                <a:lnTo>
                  <a:pt x="178438" y="986278"/>
                </a:lnTo>
                <a:lnTo>
                  <a:pt x="178706" y="984628"/>
                </a:lnTo>
                <a:lnTo>
                  <a:pt x="182182" y="983108"/>
                </a:lnTo>
                <a:lnTo>
                  <a:pt x="183356" y="982267"/>
                </a:lnTo>
                <a:lnTo>
                  <a:pt x="184666" y="977043"/>
                </a:lnTo>
                <a:lnTo>
                  <a:pt x="183153" y="966413"/>
                </a:lnTo>
                <a:lnTo>
                  <a:pt x="145263" y="911944"/>
                </a:lnTo>
                <a:lnTo>
                  <a:pt x="137854" y="903460"/>
                </a:lnTo>
                <a:lnTo>
                  <a:pt x="134743" y="903323"/>
                </a:lnTo>
                <a:lnTo>
                  <a:pt x="121922" y="903460"/>
                </a:lnTo>
                <a:lnTo>
                  <a:pt x="104190" y="904086"/>
                </a:lnTo>
                <a:lnTo>
                  <a:pt x="101672" y="906140"/>
                </a:lnTo>
                <a:lnTo>
                  <a:pt x="98633" y="901947"/>
                </a:lnTo>
                <a:lnTo>
                  <a:pt x="85675" y="897043"/>
                </a:lnTo>
                <a:lnTo>
                  <a:pt x="56536" y="888427"/>
                </a:lnTo>
                <a:lnTo>
                  <a:pt x="48997" y="887175"/>
                </a:lnTo>
                <a:lnTo>
                  <a:pt x="46343" y="885251"/>
                </a:lnTo>
                <a:lnTo>
                  <a:pt x="48371" y="873806"/>
                </a:lnTo>
                <a:lnTo>
                  <a:pt x="49825" y="862628"/>
                </a:lnTo>
                <a:lnTo>
                  <a:pt x="50106" y="859876"/>
                </a:lnTo>
                <a:lnTo>
                  <a:pt x="33410" y="842633"/>
                </a:lnTo>
                <a:lnTo>
                  <a:pt x="28956" y="838504"/>
                </a:lnTo>
                <a:lnTo>
                  <a:pt x="22924" y="837265"/>
                </a:lnTo>
                <a:lnTo>
                  <a:pt x="12685" y="830079"/>
                </a:lnTo>
                <a:lnTo>
                  <a:pt x="9515" y="826922"/>
                </a:lnTo>
                <a:lnTo>
                  <a:pt x="8654" y="825611"/>
                </a:lnTo>
                <a:lnTo>
                  <a:pt x="11511" y="821072"/>
                </a:lnTo>
                <a:lnTo>
                  <a:pt x="15502" y="817811"/>
                </a:lnTo>
                <a:lnTo>
                  <a:pt x="26126" y="812164"/>
                </a:lnTo>
                <a:lnTo>
                  <a:pt x="38165" y="800855"/>
                </a:lnTo>
                <a:lnTo>
                  <a:pt x="40336" y="797412"/>
                </a:lnTo>
                <a:lnTo>
                  <a:pt x="40062" y="795683"/>
                </a:lnTo>
                <a:lnTo>
                  <a:pt x="38517" y="792455"/>
                </a:lnTo>
                <a:lnTo>
                  <a:pt x="25578" y="780312"/>
                </a:lnTo>
                <a:lnTo>
                  <a:pt x="20165" y="775356"/>
                </a:lnTo>
                <a:lnTo>
                  <a:pt x="12822" y="776256"/>
                </a:lnTo>
                <a:lnTo>
                  <a:pt x="6861" y="776119"/>
                </a:lnTo>
                <a:lnTo>
                  <a:pt x="4859" y="772799"/>
                </a:lnTo>
                <a:lnTo>
                  <a:pt x="0" y="761080"/>
                </a:lnTo>
                <a:lnTo>
                  <a:pt x="65" y="760460"/>
                </a:lnTo>
                <a:lnTo>
                  <a:pt x="900" y="758249"/>
                </a:lnTo>
                <a:lnTo>
                  <a:pt x="21274" y="729567"/>
                </a:lnTo>
                <a:lnTo>
                  <a:pt x="23752" y="728120"/>
                </a:lnTo>
                <a:lnTo>
                  <a:pt x="28480" y="725902"/>
                </a:lnTo>
                <a:lnTo>
                  <a:pt x="29863" y="725354"/>
                </a:lnTo>
                <a:lnTo>
                  <a:pt x="44478" y="710263"/>
                </a:lnTo>
                <a:lnTo>
                  <a:pt x="44836" y="704961"/>
                </a:lnTo>
                <a:lnTo>
                  <a:pt x="53621" y="696887"/>
                </a:lnTo>
                <a:lnTo>
                  <a:pt x="54514" y="696340"/>
                </a:lnTo>
                <a:lnTo>
                  <a:pt x="56966" y="695655"/>
                </a:lnTo>
                <a:lnTo>
                  <a:pt x="61864" y="700820"/>
                </a:lnTo>
                <a:lnTo>
                  <a:pt x="64721" y="720880"/>
                </a:lnTo>
                <a:lnTo>
                  <a:pt x="61714" y="739219"/>
                </a:lnTo>
                <a:lnTo>
                  <a:pt x="87572" y="737915"/>
                </a:lnTo>
                <a:lnTo>
                  <a:pt x="103707" y="739924"/>
                </a:lnTo>
                <a:lnTo>
                  <a:pt x="111246" y="734954"/>
                </a:lnTo>
                <a:lnTo>
                  <a:pt x="113535" y="735854"/>
                </a:lnTo>
                <a:lnTo>
                  <a:pt x="119026" y="735235"/>
                </a:lnTo>
                <a:lnTo>
                  <a:pt x="120402" y="734537"/>
                </a:lnTo>
                <a:lnTo>
                  <a:pt x="121087" y="733989"/>
                </a:lnTo>
                <a:lnTo>
                  <a:pt x="122052" y="730461"/>
                </a:lnTo>
                <a:lnTo>
                  <a:pt x="120533" y="727859"/>
                </a:lnTo>
                <a:lnTo>
                  <a:pt x="119913" y="727572"/>
                </a:lnTo>
                <a:lnTo>
                  <a:pt x="115465" y="727435"/>
                </a:lnTo>
                <a:lnTo>
                  <a:pt x="113183" y="729509"/>
                </a:lnTo>
                <a:lnTo>
                  <a:pt x="100355" y="725720"/>
                </a:lnTo>
                <a:lnTo>
                  <a:pt x="102253" y="720202"/>
                </a:lnTo>
                <a:lnTo>
                  <a:pt x="103629" y="719237"/>
                </a:lnTo>
                <a:lnTo>
                  <a:pt x="107007" y="717783"/>
                </a:lnTo>
                <a:lnTo>
                  <a:pt x="128078" y="708548"/>
                </a:lnTo>
                <a:lnTo>
                  <a:pt x="151836" y="698342"/>
                </a:lnTo>
                <a:lnTo>
                  <a:pt x="152802" y="698479"/>
                </a:lnTo>
                <a:lnTo>
                  <a:pt x="165421" y="695590"/>
                </a:lnTo>
                <a:lnTo>
                  <a:pt x="178764" y="681660"/>
                </a:lnTo>
                <a:lnTo>
                  <a:pt x="179345" y="680975"/>
                </a:lnTo>
                <a:lnTo>
                  <a:pt x="186421" y="671597"/>
                </a:lnTo>
                <a:lnTo>
                  <a:pt x="187868" y="663184"/>
                </a:lnTo>
                <a:lnTo>
                  <a:pt x="168597" y="658019"/>
                </a:lnTo>
                <a:lnTo>
                  <a:pt x="163458" y="652912"/>
                </a:lnTo>
                <a:lnTo>
                  <a:pt x="147186" y="624015"/>
                </a:lnTo>
                <a:lnTo>
                  <a:pt x="147050" y="622163"/>
                </a:lnTo>
                <a:lnTo>
                  <a:pt x="146841" y="618843"/>
                </a:lnTo>
                <a:lnTo>
                  <a:pt x="147395" y="612022"/>
                </a:lnTo>
                <a:lnTo>
                  <a:pt x="152319" y="576511"/>
                </a:lnTo>
                <a:lnTo>
                  <a:pt x="155430" y="570238"/>
                </a:lnTo>
                <a:lnTo>
                  <a:pt x="159121" y="575064"/>
                </a:lnTo>
                <a:lnTo>
                  <a:pt x="167762" y="576016"/>
                </a:lnTo>
                <a:lnTo>
                  <a:pt x="196321" y="565751"/>
                </a:lnTo>
                <a:lnTo>
                  <a:pt x="196183" y="556783"/>
                </a:lnTo>
                <a:lnTo>
                  <a:pt x="196255" y="556301"/>
                </a:lnTo>
                <a:lnTo>
                  <a:pt x="206912" y="548025"/>
                </a:lnTo>
                <a:lnTo>
                  <a:pt x="208842" y="547412"/>
                </a:lnTo>
                <a:lnTo>
                  <a:pt x="219114" y="547412"/>
                </a:lnTo>
                <a:lnTo>
                  <a:pt x="222981" y="548860"/>
                </a:lnTo>
                <a:lnTo>
                  <a:pt x="226607" y="553614"/>
                </a:lnTo>
                <a:lnTo>
                  <a:pt x="226874" y="554025"/>
                </a:lnTo>
                <a:lnTo>
                  <a:pt x="235124" y="551605"/>
                </a:lnTo>
                <a:lnTo>
                  <a:pt x="236428" y="551058"/>
                </a:lnTo>
                <a:lnTo>
                  <a:pt x="242461" y="533958"/>
                </a:lnTo>
                <a:lnTo>
                  <a:pt x="242663" y="525825"/>
                </a:lnTo>
                <a:lnTo>
                  <a:pt x="252146" y="517680"/>
                </a:lnTo>
                <a:lnTo>
                  <a:pt x="253874" y="516780"/>
                </a:lnTo>
                <a:lnTo>
                  <a:pt x="274808" y="511471"/>
                </a:lnTo>
                <a:lnTo>
                  <a:pt x="287154" y="509547"/>
                </a:lnTo>
                <a:lnTo>
                  <a:pt x="290812" y="510434"/>
                </a:lnTo>
                <a:lnTo>
                  <a:pt x="300079" y="508797"/>
                </a:lnTo>
                <a:lnTo>
                  <a:pt x="318321" y="502863"/>
                </a:lnTo>
                <a:lnTo>
                  <a:pt x="323623" y="494802"/>
                </a:lnTo>
                <a:lnTo>
                  <a:pt x="320114" y="492389"/>
                </a:lnTo>
                <a:lnTo>
                  <a:pt x="318386" y="490726"/>
                </a:lnTo>
                <a:lnTo>
                  <a:pt x="314075" y="483559"/>
                </a:lnTo>
                <a:lnTo>
                  <a:pt x="313116" y="481909"/>
                </a:lnTo>
                <a:lnTo>
                  <a:pt x="309295" y="467079"/>
                </a:lnTo>
                <a:lnTo>
                  <a:pt x="307077" y="456331"/>
                </a:lnTo>
                <a:lnTo>
                  <a:pt x="291288" y="452333"/>
                </a:lnTo>
                <a:lnTo>
                  <a:pt x="275773" y="446470"/>
                </a:lnTo>
                <a:lnTo>
                  <a:pt x="259632" y="434333"/>
                </a:lnTo>
                <a:lnTo>
                  <a:pt x="257630" y="422816"/>
                </a:lnTo>
                <a:lnTo>
                  <a:pt x="258106" y="414684"/>
                </a:lnTo>
                <a:lnTo>
                  <a:pt x="258935" y="410406"/>
                </a:lnTo>
                <a:lnTo>
                  <a:pt x="257356" y="404621"/>
                </a:lnTo>
                <a:lnTo>
                  <a:pt x="256143" y="402821"/>
                </a:lnTo>
                <a:lnTo>
                  <a:pt x="253665" y="401243"/>
                </a:lnTo>
                <a:lnTo>
                  <a:pt x="234772" y="394278"/>
                </a:lnTo>
                <a:lnTo>
                  <a:pt x="184601" y="378632"/>
                </a:lnTo>
                <a:lnTo>
                  <a:pt x="183982" y="378704"/>
                </a:lnTo>
                <a:lnTo>
                  <a:pt x="164475" y="388284"/>
                </a:lnTo>
                <a:lnTo>
                  <a:pt x="155436" y="381945"/>
                </a:lnTo>
                <a:lnTo>
                  <a:pt x="140437" y="368765"/>
                </a:lnTo>
                <a:lnTo>
                  <a:pt x="144787" y="365113"/>
                </a:lnTo>
                <a:lnTo>
                  <a:pt x="145132" y="362556"/>
                </a:lnTo>
                <a:lnTo>
                  <a:pt x="141611" y="358761"/>
                </a:lnTo>
                <a:lnTo>
                  <a:pt x="139576" y="357731"/>
                </a:lnTo>
                <a:lnTo>
                  <a:pt x="126304" y="354900"/>
                </a:lnTo>
                <a:lnTo>
                  <a:pt x="126441" y="307742"/>
                </a:lnTo>
                <a:lnTo>
                  <a:pt x="123996" y="291947"/>
                </a:lnTo>
                <a:lnTo>
                  <a:pt x="123709" y="290225"/>
                </a:lnTo>
                <a:lnTo>
                  <a:pt x="121094" y="277821"/>
                </a:lnTo>
                <a:lnTo>
                  <a:pt x="112850" y="265893"/>
                </a:lnTo>
                <a:lnTo>
                  <a:pt x="101920" y="236585"/>
                </a:lnTo>
                <a:lnTo>
                  <a:pt x="112368" y="230931"/>
                </a:lnTo>
                <a:lnTo>
                  <a:pt x="121028" y="227624"/>
                </a:lnTo>
                <a:lnTo>
                  <a:pt x="119848" y="217281"/>
                </a:lnTo>
                <a:lnTo>
                  <a:pt x="113535" y="181627"/>
                </a:lnTo>
                <a:lnTo>
                  <a:pt x="112094" y="177147"/>
                </a:lnTo>
                <a:lnTo>
                  <a:pt x="111813" y="176592"/>
                </a:lnTo>
                <a:lnTo>
                  <a:pt x="110907" y="176182"/>
                </a:lnTo>
                <a:lnTo>
                  <a:pt x="104320" y="154113"/>
                </a:lnTo>
                <a:lnTo>
                  <a:pt x="101763" y="144741"/>
                </a:lnTo>
                <a:lnTo>
                  <a:pt x="117702" y="110118"/>
                </a:lnTo>
                <a:lnTo>
                  <a:pt x="119013" y="94537"/>
                </a:lnTo>
                <a:lnTo>
                  <a:pt x="141591" y="74399"/>
                </a:lnTo>
                <a:lnTo>
                  <a:pt x="175934" y="56334"/>
                </a:lnTo>
                <a:lnTo>
                  <a:pt x="180245" y="55779"/>
                </a:lnTo>
                <a:lnTo>
                  <a:pt x="196797" y="55434"/>
                </a:lnTo>
                <a:lnTo>
                  <a:pt x="211757" y="53986"/>
                </a:lnTo>
                <a:lnTo>
                  <a:pt x="260845" y="39919"/>
                </a:lnTo>
                <a:lnTo>
                  <a:pt x="273817" y="33508"/>
                </a:lnTo>
                <a:lnTo>
                  <a:pt x="275956" y="26204"/>
                </a:lnTo>
                <a:lnTo>
                  <a:pt x="289188" y="35230"/>
                </a:lnTo>
                <a:lnTo>
                  <a:pt x="299434" y="30267"/>
                </a:lnTo>
                <a:lnTo>
                  <a:pt x="304840" y="26276"/>
                </a:lnTo>
                <a:lnTo>
                  <a:pt x="310110" y="22134"/>
                </a:lnTo>
                <a:lnTo>
                  <a:pt x="311571" y="20954"/>
                </a:lnTo>
                <a:lnTo>
                  <a:pt x="316057" y="8882"/>
                </a:lnTo>
                <a:lnTo>
                  <a:pt x="316736" y="5022"/>
                </a:lnTo>
                <a:lnTo>
                  <a:pt x="317564" y="3509"/>
                </a:lnTo>
                <a:lnTo>
                  <a:pt x="319331" y="1448"/>
                </a:lnTo>
                <a:lnTo>
                  <a:pt x="321673" y="0"/>
                </a:lnTo>
                <a:lnTo>
                  <a:pt x="328253" y="0"/>
                </a:lnTo>
                <a:lnTo>
                  <a:pt x="331703" y="620"/>
                </a:lnTo>
                <a:lnTo>
                  <a:pt x="333953" y="1304"/>
                </a:lnTo>
                <a:lnTo>
                  <a:pt x="340507" y="3646"/>
                </a:lnTo>
                <a:lnTo>
                  <a:pt x="345092" y="7024"/>
                </a:lnTo>
                <a:lnTo>
                  <a:pt x="345777" y="7435"/>
                </a:lnTo>
                <a:lnTo>
                  <a:pt x="351809" y="9717"/>
                </a:lnTo>
                <a:lnTo>
                  <a:pt x="413927" y="8478"/>
                </a:lnTo>
                <a:lnTo>
                  <a:pt x="414280" y="8478"/>
                </a:lnTo>
                <a:lnTo>
                  <a:pt x="457035" y="6411"/>
                </a:lnTo>
                <a:lnTo>
                  <a:pt x="470939" y="3991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8" name="Freihandform: Form 267">
            <a:extLst>
              <a:ext uri="{FF2B5EF4-FFF2-40B4-BE49-F238E27FC236}">
                <a16:creationId xmlns:a16="http://schemas.microsoft.com/office/drawing/2014/main" id="{F47854B8-EBFE-46CE-887F-ECAB37136271}"/>
              </a:ext>
            </a:extLst>
          </p:cNvPr>
          <p:cNvSpPr/>
          <p:nvPr/>
        </p:nvSpPr>
        <p:spPr>
          <a:xfrm>
            <a:off x="8045688" y="4983204"/>
            <a:ext cx="430870" cy="337203"/>
          </a:xfrm>
          <a:custGeom>
            <a:avLst/>
            <a:gdLst>
              <a:gd name="connsiteX0" fmla="*/ 10852 w 449991"/>
              <a:gd name="connsiteY0" fmla="*/ 46245 h 352167"/>
              <a:gd name="connsiteX1" fmla="*/ 13989 w 449991"/>
              <a:gd name="connsiteY1" fmla="*/ 48110 h 352167"/>
              <a:gd name="connsiteX2" fmla="*/ 59914 w 449991"/>
              <a:gd name="connsiteY2" fmla="*/ 62444 h 352167"/>
              <a:gd name="connsiteX3" fmla="*/ 68562 w 449991"/>
              <a:gd name="connsiteY3" fmla="*/ 63488 h 352167"/>
              <a:gd name="connsiteX4" fmla="*/ 96950 w 449991"/>
              <a:gd name="connsiteY4" fmla="*/ 65425 h 352167"/>
              <a:gd name="connsiteX5" fmla="*/ 143150 w 449991"/>
              <a:gd name="connsiteY5" fmla="*/ 57273 h 352167"/>
              <a:gd name="connsiteX6" fmla="*/ 171003 w 449991"/>
              <a:gd name="connsiteY6" fmla="*/ 49219 h 352167"/>
              <a:gd name="connsiteX7" fmla="*/ 174969 w 449991"/>
              <a:gd name="connsiteY7" fmla="*/ 46995 h 352167"/>
              <a:gd name="connsiteX8" fmla="*/ 183760 w 449991"/>
              <a:gd name="connsiteY8" fmla="*/ 41967 h 352167"/>
              <a:gd name="connsiteX9" fmla="*/ 184934 w 449991"/>
              <a:gd name="connsiteY9" fmla="*/ 41138 h 352167"/>
              <a:gd name="connsiteX10" fmla="*/ 188384 w 449991"/>
              <a:gd name="connsiteY10" fmla="*/ 37617 h 352167"/>
              <a:gd name="connsiteX11" fmla="*/ 189760 w 449991"/>
              <a:gd name="connsiteY11" fmla="*/ 35341 h 352167"/>
              <a:gd name="connsiteX12" fmla="*/ 193451 w 449991"/>
              <a:gd name="connsiteY12" fmla="*/ 31356 h 352167"/>
              <a:gd name="connsiteX13" fmla="*/ 195238 w 449991"/>
              <a:gd name="connsiteY13" fmla="*/ 30123 h 352167"/>
              <a:gd name="connsiteX14" fmla="*/ 200233 w 449991"/>
              <a:gd name="connsiteY14" fmla="*/ 27762 h 352167"/>
              <a:gd name="connsiteX15" fmla="*/ 219955 w 449991"/>
              <a:gd name="connsiteY15" fmla="*/ 19845 h 352167"/>
              <a:gd name="connsiteX16" fmla="*/ 232365 w 449991"/>
              <a:gd name="connsiteY16" fmla="*/ 15013 h 352167"/>
              <a:gd name="connsiteX17" fmla="*/ 235196 w 449991"/>
              <a:gd name="connsiteY17" fmla="*/ 15013 h 352167"/>
              <a:gd name="connsiteX18" fmla="*/ 235124 w 449991"/>
              <a:gd name="connsiteY18" fmla="*/ 14458 h 352167"/>
              <a:gd name="connsiteX19" fmla="*/ 235476 w 449991"/>
              <a:gd name="connsiteY19" fmla="*/ 14048 h 352167"/>
              <a:gd name="connsiteX20" fmla="*/ 236304 w 449991"/>
              <a:gd name="connsiteY20" fmla="*/ 13369 h 352167"/>
              <a:gd name="connsiteX21" fmla="*/ 256189 w 449991"/>
              <a:gd name="connsiteY21" fmla="*/ 1708 h 352167"/>
              <a:gd name="connsiteX22" fmla="*/ 258608 w 449991"/>
              <a:gd name="connsiteY22" fmla="*/ 808 h 352167"/>
              <a:gd name="connsiteX23" fmla="*/ 271567 w 449991"/>
              <a:gd name="connsiteY23" fmla="*/ 2465 h 352167"/>
              <a:gd name="connsiteX24" fmla="*/ 277743 w 449991"/>
              <a:gd name="connsiteY24" fmla="*/ 3645 h 352167"/>
              <a:gd name="connsiteX25" fmla="*/ 277260 w 449991"/>
              <a:gd name="connsiteY25" fmla="*/ 5641 h 352167"/>
              <a:gd name="connsiteX26" fmla="*/ 276152 w 449991"/>
              <a:gd name="connsiteY26" fmla="*/ 10193 h 352167"/>
              <a:gd name="connsiteX27" fmla="*/ 276223 w 449991"/>
              <a:gd name="connsiteY27" fmla="*/ 11426 h 352167"/>
              <a:gd name="connsiteX28" fmla="*/ 277188 w 449991"/>
              <a:gd name="connsiteY28" fmla="*/ 11158 h 352167"/>
              <a:gd name="connsiteX29" fmla="*/ 287910 w 449991"/>
              <a:gd name="connsiteY29" fmla="*/ 7017 h 352167"/>
              <a:gd name="connsiteX30" fmla="*/ 291393 w 449991"/>
              <a:gd name="connsiteY30" fmla="*/ 4057 h 352167"/>
              <a:gd name="connsiteX31" fmla="*/ 294986 w 449991"/>
              <a:gd name="connsiteY31" fmla="*/ 0 h 352167"/>
              <a:gd name="connsiteX32" fmla="*/ 312151 w 449991"/>
              <a:gd name="connsiteY32" fmla="*/ 11158 h 352167"/>
              <a:gd name="connsiteX33" fmla="*/ 333640 w 449991"/>
              <a:gd name="connsiteY33" fmla="*/ 30664 h 352167"/>
              <a:gd name="connsiteX34" fmla="*/ 373448 w 449991"/>
              <a:gd name="connsiteY34" fmla="*/ 52121 h 352167"/>
              <a:gd name="connsiteX35" fmla="*/ 378384 w 449991"/>
              <a:gd name="connsiteY35" fmla="*/ 53073 h 352167"/>
              <a:gd name="connsiteX36" fmla="*/ 383667 w 449991"/>
              <a:gd name="connsiteY36" fmla="*/ 51286 h 352167"/>
              <a:gd name="connsiteX37" fmla="*/ 390900 w 449991"/>
              <a:gd name="connsiteY37" fmla="*/ 47497 h 352167"/>
              <a:gd name="connsiteX38" fmla="*/ 393697 w 449991"/>
              <a:gd name="connsiteY38" fmla="*/ 44732 h 352167"/>
              <a:gd name="connsiteX39" fmla="*/ 394865 w 449991"/>
              <a:gd name="connsiteY39" fmla="*/ 46740 h 352167"/>
              <a:gd name="connsiteX40" fmla="*/ 397212 w 449991"/>
              <a:gd name="connsiteY40" fmla="*/ 51495 h 352167"/>
              <a:gd name="connsiteX41" fmla="*/ 400212 w 449991"/>
              <a:gd name="connsiteY41" fmla="*/ 58114 h 352167"/>
              <a:gd name="connsiteX42" fmla="*/ 400349 w 449991"/>
              <a:gd name="connsiteY42" fmla="*/ 59412 h 352167"/>
              <a:gd name="connsiteX43" fmla="*/ 400760 w 449991"/>
              <a:gd name="connsiteY43" fmla="*/ 64864 h 352167"/>
              <a:gd name="connsiteX44" fmla="*/ 401575 w 449991"/>
              <a:gd name="connsiteY44" fmla="*/ 93618 h 352167"/>
              <a:gd name="connsiteX45" fmla="*/ 398452 w 449991"/>
              <a:gd name="connsiteY45" fmla="*/ 127680 h 352167"/>
              <a:gd name="connsiteX46" fmla="*/ 387593 w 449991"/>
              <a:gd name="connsiteY46" fmla="*/ 131000 h 352167"/>
              <a:gd name="connsiteX47" fmla="*/ 385102 w 449991"/>
              <a:gd name="connsiteY47" fmla="*/ 132800 h 352167"/>
              <a:gd name="connsiteX48" fmla="*/ 385239 w 449991"/>
              <a:gd name="connsiteY48" fmla="*/ 133752 h 352167"/>
              <a:gd name="connsiteX49" fmla="*/ 386419 w 449991"/>
              <a:gd name="connsiteY49" fmla="*/ 140241 h 352167"/>
              <a:gd name="connsiteX50" fmla="*/ 387378 w 449991"/>
              <a:gd name="connsiteY50" fmla="*/ 142791 h 352167"/>
              <a:gd name="connsiteX51" fmla="*/ 403793 w 449991"/>
              <a:gd name="connsiteY51" fmla="*/ 153747 h 352167"/>
              <a:gd name="connsiteX52" fmla="*/ 404477 w 449991"/>
              <a:gd name="connsiteY52" fmla="*/ 159121 h 352167"/>
              <a:gd name="connsiteX53" fmla="*/ 402697 w 449991"/>
              <a:gd name="connsiteY53" fmla="*/ 168851 h 352167"/>
              <a:gd name="connsiteX54" fmla="*/ 402554 w 449991"/>
              <a:gd name="connsiteY54" fmla="*/ 171271 h 352167"/>
              <a:gd name="connsiteX55" fmla="*/ 435305 w 449991"/>
              <a:gd name="connsiteY55" fmla="*/ 190008 h 352167"/>
              <a:gd name="connsiteX56" fmla="*/ 440027 w 449991"/>
              <a:gd name="connsiteY56" fmla="*/ 188781 h 352167"/>
              <a:gd name="connsiteX57" fmla="*/ 448133 w 449991"/>
              <a:gd name="connsiteY57" fmla="*/ 185110 h 352167"/>
              <a:gd name="connsiteX58" fmla="*/ 451022 w 449991"/>
              <a:gd name="connsiteY58" fmla="*/ 187614 h 352167"/>
              <a:gd name="connsiteX59" fmla="*/ 447096 w 449991"/>
              <a:gd name="connsiteY59" fmla="*/ 190425 h 352167"/>
              <a:gd name="connsiteX60" fmla="*/ 442440 w 449991"/>
              <a:gd name="connsiteY60" fmla="*/ 218774 h 352167"/>
              <a:gd name="connsiteX61" fmla="*/ 442577 w 449991"/>
              <a:gd name="connsiteY61" fmla="*/ 219394 h 352167"/>
              <a:gd name="connsiteX62" fmla="*/ 446340 w 449991"/>
              <a:gd name="connsiteY62" fmla="*/ 221957 h 352167"/>
              <a:gd name="connsiteX63" fmla="*/ 442857 w 449991"/>
              <a:gd name="connsiteY63" fmla="*/ 236845 h 352167"/>
              <a:gd name="connsiteX64" fmla="*/ 439055 w 449991"/>
              <a:gd name="connsiteY64" fmla="*/ 242356 h 352167"/>
              <a:gd name="connsiteX65" fmla="*/ 436616 w 449991"/>
              <a:gd name="connsiteY65" fmla="*/ 245193 h 352167"/>
              <a:gd name="connsiteX66" fmla="*/ 432684 w 449991"/>
              <a:gd name="connsiteY66" fmla="*/ 246902 h 352167"/>
              <a:gd name="connsiteX67" fmla="*/ 423677 w 449991"/>
              <a:gd name="connsiteY67" fmla="*/ 251395 h 352167"/>
              <a:gd name="connsiteX68" fmla="*/ 405032 w 449991"/>
              <a:gd name="connsiteY68" fmla="*/ 264008 h 352167"/>
              <a:gd name="connsiteX69" fmla="*/ 398510 w 449991"/>
              <a:gd name="connsiteY69" fmla="*/ 272623 h 352167"/>
              <a:gd name="connsiteX70" fmla="*/ 398445 w 449991"/>
              <a:gd name="connsiteY70" fmla="*/ 273667 h 352167"/>
              <a:gd name="connsiteX71" fmla="*/ 398236 w 449991"/>
              <a:gd name="connsiteY71" fmla="*/ 277528 h 352167"/>
              <a:gd name="connsiteX72" fmla="*/ 404895 w 449991"/>
              <a:gd name="connsiteY72" fmla="*/ 297457 h 352167"/>
              <a:gd name="connsiteX73" fmla="*/ 410725 w 449991"/>
              <a:gd name="connsiteY73" fmla="*/ 305244 h 352167"/>
              <a:gd name="connsiteX74" fmla="*/ 422445 w 449991"/>
              <a:gd name="connsiteY74" fmla="*/ 322142 h 352167"/>
              <a:gd name="connsiteX75" fmla="*/ 423481 w 449991"/>
              <a:gd name="connsiteY75" fmla="*/ 323583 h 352167"/>
              <a:gd name="connsiteX76" fmla="*/ 425210 w 449991"/>
              <a:gd name="connsiteY76" fmla="*/ 324979 h 352167"/>
              <a:gd name="connsiteX77" fmla="*/ 431594 w 449991"/>
              <a:gd name="connsiteY77" fmla="*/ 324894 h 352167"/>
              <a:gd name="connsiteX78" fmla="*/ 428112 w 449991"/>
              <a:gd name="connsiteY78" fmla="*/ 330476 h 352167"/>
              <a:gd name="connsiteX79" fmla="*/ 399665 w 449991"/>
              <a:gd name="connsiteY79" fmla="*/ 353309 h 352167"/>
              <a:gd name="connsiteX80" fmla="*/ 397356 w 449991"/>
              <a:gd name="connsiteY80" fmla="*/ 354756 h 352167"/>
              <a:gd name="connsiteX81" fmla="*/ 392602 w 449991"/>
              <a:gd name="connsiteY81" fmla="*/ 353244 h 352167"/>
              <a:gd name="connsiteX82" fmla="*/ 386217 w 449991"/>
              <a:gd name="connsiteY82" fmla="*/ 348411 h 352167"/>
              <a:gd name="connsiteX83" fmla="*/ 376748 w 449991"/>
              <a:gd name="connsiteY83" fmla="*/ 344478 h 352167"/>
              <a:gd name="connsiteX84" fmla="*/ 349859 w 449991"/>
              <a:gd name="connsiteY84" fmla="*/ 341935 h 352167"/>
              <a:gd name="connsiteX85" fmla="*/ 346957 w 449991"/>
              <a:gd name="connsiteY85" fmla="*/ 342613 h 352167"/>
              <a:gd name="connsiteX86" fmla="*/ 342646 w 449991"/>
              <a:gd name="connsiteY86" fmla="*/ 344355 h 352167"/>
              <a:gd name="connsiteX87" fmla="*/ 338785 w 449991"/>
              <a:gd name="connsiteY87" fmla="*/ 348822 h 352167"/>
              <a:gd name="connsiteX88" fmla="*/ 337272 w 449991"/>
              <a:gd name="connsiteY88" fmla="*/ 348072 h 352167"/>
              <a:gd name="connsiteX89" fmla="*/ 331781 w 449991"/>
              <a:gd name="connsiteY89" fmla="*/ 344896 h 352167"/>
              <a:gd name="connsiteX90" fmla="*/ 328651 w 449991"/>
              <a:gd name="connsiteY90" fmla="*/ 343122 h 352167"/>
              <a:gd name="connsiteX91" fmla="*/ 320277 w 449991"/>
              <a:gd name="connsiteY91" fmla="*/ 335042 h 352167"/>
              <a:gd name="connsiteX92" fmla="*/ 313997 w 449991"/>
              <a:gd name="connsiteY92" fmla="*/ 324235 h 352167"/>
              <a:gd name="connsiteX93" fmla="*/ 308584 w 449991"/>
              <a:gd name="connsiteY93" fmla="*/ 340846 h 352167"/>
              <a:gd name="connsiteX94" fmla="*/ 297895 w 449991"/>
              <a:gd name="connsiteY94" fmla="*/ 351385 h 352167"/>
              <a:gd name="connsiteX95" fmla="*/ 293545 w 449991"/>
              <a:gd name="connsiteY95" fmla="*/ 352852 h 352167"/>
              <a:gd name="connsiteX96" fmla="*/ 291412 w 449991"/>
              <a:gd name="connsiteY96" fmla="*/ 352096 h 352167"/>
              <a:gd name="connsiteX97" fmla="*/ 289521 w 449991"/>
              <a:gd name="connsiteY97" fmla="*/ 350231 h 352167"/>
              <a:gd name="connsiteX98" fmla="*/ 288210 w 449991"/>
              <a:gd name="connsiteY98" fmla="*/ 346989 h 352167"/>
              <a:gd name="connsiteX99" fmla="*/ 283860 w 449991"/>
              <a:gd name="connsiteY99" fmla="*/ 322494 h 352167"/>
              <a:gd name="connsiteX100" fmla="*/ 282315 w 449991"/>
              <a:gd name="connsiteY100" fmla="*/ 313194 h 352167"/>
              <a:gd name="connsiteX101" fmla="*/ 282797 w 449991"/>
              <a:gd name="connsiteY101" fmla="*/ 309751 h 352167"/>
              <a:gd name="connsiteX102" fmla="*/ 274691 w 449991"/>
              <a:gd name="connsiteY102" fmla="*/ 297197 h 352167"/>
              <a:gd name="connsiteX103" fmla="*/ 260311 w 449991"/>
              <a:gd name="connsiteY103" fmla="*/ 286234 h 352167"/>
              <a:gd name="connsiteX104" fmla="*/ 245083 w 449991"/>
              <a:gd name="connsiteY104" fmla="*/ 280723 h 352167"/>
              <a:gd name="connsiteX105" fmla="*/ 235978 w 449991"/>
              <a:gd name="connsiteY105" fmla="*/ 278160 h 352167"/>
              <a:gd name="connsiteX106" fmla="*/ 209801 w 449991"/>
              <a:gd name="connsiteY106" fmla="*/ 275199 h 352167"/>
              <a:gd name="connsiteX107" fmla="*/ 200455 w 449991"/>
              <a:gd name="connsiteY107" fmla="*/ 281069 h 352167"/>
              <a:gd name="connsiteX108" fmla="*/ 199555 w 449991"/>
              <a:gd name="connsiteY108" fmla="*/ 282504 h 352167"/>
              <a:gd name="connsiteX109" fmla="*/ 202444 w 449991"/>
              <a:gd name="connsiteY109" fmla="*/ 284988 h 352167"/>
              <a:gd name="connsiteX110" fmla="*/ 206207 w 449991"/>
              <a:gd name="connsiteY110" fmla="*/ 290310 h 352167"/>
              <a:gd name="connsiteX111" fmla="*/ 209866 w 449991"/>
              <a:gd name="connsiteY111" fmla="*/ 302629 h 352167"/>
              <a:gd name="connsiteX112" fmla="*/ 209592 w 449991"/>
              <a:gd name="connsiteY112" fmla="*/ 304651 h 352167"/>
              <a:gd name="connsiteX113" fmla="*/ 208490 w 449991"/>
              <a:gd name="connsiteY113" fmla="*/ 307397 h 352167"/>
              <a:gd name="connsiteX114" fmla="*/ 202379 w 449991"/>
              <a:gd name="connsiteY114" fmla="*/ 317042 h 352167"/>
              <a:gd name="connsiteX115" fmla="*/ 191318 w 449991"/>
              <a:gd name="connsiteY115" fmla="*/ 318985 h 352167"/>
              <a:gd name="connsiteX116" fmla="*/ 155286 w 449991"/>
              <a:gd name="connsiteY116" fmla="*/ 312444 h 352167"/>
              <a:gd name="connsiteX117" fmla="*/ 147734 w 449991"/>
              <a:gd name="connsiteY117" fmla="*/ 304240 h 352167"/>
              <a:gd name="connsiteX118" fmla="*/ 144082 w 449991"/>
              <a:gd name="connsiteY118" fmla="*/ 295410 h 352167"/>
              <a:gd name="connsiteX119" fmla="*/ 153486 w 449991"/>
              <a:gd name="connsiteY119" fmla="*/ 283964 h 352167"/>
              <a:gd name="connsiteX120" fmla="*/ 150284 w 449991"/>
              <a:gd name="connsiteY120" fmla="*/ 275134 h 352167"/>
              <a:gd name="connsiteX121" fmla="*/ 136387 w 449991"/>
              <a:gd name="connsiteY121" fmla="*/ 267145 h 352167"/>
              <a:gd name="connsiteX122" fmla="*/ 136869 w 449991"/>
              <a:gd name="connsiteY122" fmla="*/ 255204 h 352167"/>
              <a:gd name="connsiteX123" fmla="*/ 136595 w 449991"/>
              <a:gd name="connsiteY123" fmla="*/ 253978 h 352167"/>
              <a:gd name="connsiteX124" fmla="*/ 128111 w 449991"/>
              <a:gd name="connsiteY124" fmla="*/ 233083 h 352167"/>
              <a:gd name="connsiteX125" fmla="*/ 115524 w 449991"/>
              <a:gd name="connsiteY125" fmla="*/ 222244 h 352167"/>
              <a:gd name="connsiteX126" fmla="*/ 104979 w 449991"/>
              <a:gd name="connsiteY126" fmla="*/ 216394 h 352167"/>
              <a:gd name="connsiteX127" fmla="*/ 103042 w 449991"/>
              <a:gd name="connsiteY127" fmla="*/ 214385 h 352167"/>
              <a:gd name="connsiteX128" fmla="*/ 96872 w 449991"/>
              <a:gd name="connsiteY128" fmla="*/ 206657 h 352167"/>
              <a:gd name="connsiteX129" fmla="*/ 94668 w 449991"/>
              <a:gd name="connsiteY129" fmla="*/ 203559 h 352167"/>
              <a:gd name="connsiteX130" fmla="*/ 85740 w 449991"/>
              <a:gd name="connsiteY130" fmla="*/ 187079 h 352167"/>
              <a:gd name="connsiteX131" fmla="*/ 85257 w 449991"/>
              <a:gd name="connsiteY131" fmla="*/ 185984 h 352167"/>
              <a:gd name="connsiteX132" fmla="*/ 75227 w 449991"/>
              <a:gd name="connsiteY132" fmla="*/ 147023 h 352167"/>
              <a:gd name="connsiteX133" fmla="*/ 74816 w 449991"/>
              <a:gd name="connsiteY133" fmla="*/ 144199 h 352167"/>
              <a:gd name="connsiteX134" fmla="*/ 75494 w 449991"/>
              <a:gd name="connsiteY134" fmla="*/ 142465 h 352167"/>
              <a:gd name="connsiteX135" fmla="*/ 80046 w 449991"/>
              <a:gd name="connsiteY135" fmla="*/ 138884 h 352167"/>
              <a:gd name="connsiteX136" fmla="*/ 83946 w 449991"/>
              <a:gd name="connsiteY136" fmla="*/ 137919 h 352167"/>
              <a:gd name="connsiteX137" fmla="*/ 81292 w 449991"/>
              <a:gd name="connsiteY137" fmla="*/ 133850 h 352167"/>
              <a:gd name="connsiteX138" fmla="*/ 77849 w 449991"/>
              <a:gd name="connsiteY138" fmla="*/ 130126 h 352167"/>
              <a:gd name="connsiteX139" fmla="*/ 74673 w 449991"/>
              <a:gd name="connsiteY139" fmla="*/ 127706 h 352167"/>
              <a:gd name="connsiteX140" fmla="*/ 46682 w 449991"/>
              <a:gd name="connsiteY140" fmla="*/ 106126 h 352167"/>
              <a:gd name="connsiteX141" fmla="*/ 31506 w 449991"/>
              <a:gd name="connsiteY141" fmla="*/ 100472 h 352167"/>
              <a:gd name="connsiteX142" fmla="*/ 20576 w 449991"/>
              <a:gd name="connsiteY142" fmla="*/ 102748 h 352167"/>
              <a:gd name="connsiteX143" fmla="*/ 18339 w 449991"/>
              <a:gd name="connsiteY143" fmla="*/ 103791 h 352167"/>
              <a:gd name="connsiteX144" fmla="*/ 13995 w 449991"/>
              <a:gd name="connsiteY144" fmla="*/ 104828 h 352167"/>
              <a:gd name="connsiteX145" fmla="*/ 5824 w 449991"/>
              <a:gd name="connsiteY145" fmla="*/ 104333 h 352167"/>
              <a:gd name="connsiteX146" fmla="*/ 2615 w 449991"/>
              <a:gd name="connsiteY146" fmla="*/ 100615 h 352167"/>
              <a:gd name="connsiteX147" fmla="*/ 0 w 449991"/>
              <a:gd name="connsiteY147" fmla="*/ 59868 h 352167"/>
              <a:gd name="connsiteX148" fmla="*/ 346 w 449991"/>
              <a:gd name="connsiteY148" fmla="*/ 58636 h 352167"/>
              <a:gd name="connsiteX149" fmla="*/ 2067 w 449991"/>
              <a:gd name="connsiteY149" fmla="*/ 55799 h 352167"/>
              <a:gd name="connsiteX150" fmla="*/ 10852 w 449991"/>
              <a:gd name="connsiteY150" fmla="*/ 46245 h 35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449991" h="352167">
                <a:moveTo>
                  <a:pt x="10852" y="46245"/>
                </a:moveTo>
                <a:lnTo>
                  <a:pt x="13989" y="48110"/>
                </a:lnTo>
                <a:lnTo>
                  <a:pt x="59914" y="62444"/>
                </a:lnTo>
                <a:lnTo>
                  <a:pt x="68562" y="63488"/>
                </a:lnTo>
                <a:lnTo>
                  <a:pt x="96950" y="65425"/>
                </a:lnTo>
                <a:lnTo>
                  <a:pt x="143150" y="57273"/>
                </a:lnTo>
                <a:lnTo>
                  <a:pt x="171003" y="49219"/>
                </a:lnTo>
                <a:lnTo>
                  <a:pt x="174969" y="46995"/>
                </a:lnTo>
                <a:lnTo>
                  <a:pt x="183760" y="41967"/>
                </a:lnTo>
                <a:lnTo>
                  <a:pt x="184934" y="41138"/>
                </a:lnTo>
                <a:lnTo>
                  <a:pt x="188384" y="37617"/>
                </a:lnTo>
                <a:lnTo>
                  <a:pt x="189760" y="35341"/>
                </a:lnTo>
                <a:lnTo>
                  <a:pt x="193451" y="31356"/>
                </a:lnTo>
                <a:lnTo>
                  <a:pt x="195238" y="30123"/>
                </a:lnTo>
                <a:lnTo>
                  <a:pt x="200233" y="27762"/>
                </a:lnTo>
                <a:lnTo>
                  <a:pt x="219955" y="19845"/>
                </a:lnTo>
                <a:lnTo>
                  <a:pt x="232365" y="15013"/>
                </a:lnTo>
                <a:lnTo>
                  <a:pt x="235196" y="15013"/>
                </a:lnTo>
                <a:lnTo>
                  <a:pt x="235124" y="14458"/>
                </a:lnTo>
                <a:lnTo>
                  <a:pt x="235476" y="14048"/>
                </a:lnTo>
                <a:lnTo>
                  <a:pt x="236304" y="13369"/>
                </a:lnTo>
                <a:lnTo>
                  <a:pt x="256189" y="1708"/>
                </a:lnTo>
                <a:lnTo>
                  <a:pt x="258608" y="808"/>
                </a:lnTo>
                <a:lnTo>
                  <a:pt x="271567" y="2465"/>
                </a:lnTo>
                <a:lnTo>
                  <a:pt x="277743" y="3645"/>
                </a:lnTo>
                <a:lnTo>
                  <a:pt x="277260" y="5641"/>
                </a:lnTo>
                <a:lnTo>
                  <a:pt x="276152" y="10193"/>
                </a:lnTo>
                <a:lnTo>
                  <a:pt x="276223" y="11426"/>
                </a:lnTo>
                <a:lnTo>
                  <a:pt x="277188" y="11158"/>
                </a:lnTo>
                <a:lnTo>
                  <a:pt x="287910" y="7017"/>
                </a:lnTo>
                <a:lnTo>
                  <a:pt x="291393" y="4057"/>
                </a:lnTo>
                <a:lnTo>
                  <a:pt x="294986" y="0"/>
                </a:lnTo>
                <a:lnTo>
                  <a:pt x="312151" y="11158"/>
                </a:lnTo>
                <a:lnTo>
                  <a:pt x="333640" y="30664"/>
                </a:lnTo>
                <a:lnTo>
                  <a:pt x="373448" y="52121"/>
                </a:lnTo>
                <a:lnTo>
                  <a:pt x="378384" y="53073"/>
                </a:lnTo>
                <a:lnTo>
                  <a:pt x="383667" y="51286"/>
                </a:lnTo>
                <a:lnTo>
                  <a:pt x="390900" y="47497"/>
                </a:lnTo>
                <a:lnTo>
                  <a:pt x="393697" y="44732"/>
                </a:lnTo>
                <a:lnTo>
                  <a:pt x="394865" y="46740"/>
                </a:lnTo>
                <a:lnTo>
                  <a:pt x="397212" y="51495"/>
                </a:lnTo>
                <a:lnTo>
                  <a:pt x="400212" y="58114"/>
                </a:lnTo>
                <a:lnTo>
                  <a:pt x="400349" y="59412"/>
                </a:lnTo>
                <a:lnTo>
                  <a:pt x="400760" y="64864"/>
                </a:lnTo>
                <a:lnTo>
                  <a:pt x="401575" y="93618"/>
                </a:lnTo>
                <a:lnTo>
                  <a:pt x="398452" y="127680"/>
                </a:lnTo>
                <a:lnTo>
                  <a:pt x="387593" y="131000"/>
                </a:lnTo>
                <a:lnTo>
                  <a:pt x="385102" y="132800"/>
                </a:lnTo>
                <a:lnTo>
                  <a:pt x="385239" y="133752"/>
                </a:lnTo>
                <a:lnTo>
                  <a:pt x="386419" y="140241"/>
                </a:lnTo>
                <a:lnTo>
                  <a:pt x="387378" y="142791"/>
                </a:lnTo>
                <a:lnTo>
                  <a:pt x="403793" y="153747"/>
                </a:lnTo>
                <a:lnTo>
                  <a:pt x="404477" y="159121"/>
                </a:lnTo>
                <a:lnTo>
                  <a:pt x="402697" y="168851"/>
                </a:lnTo>
                <a:lnTo>
                  <a:pt x="402554" y="171271"/>
                </a:lnTo>
                <a:lnTo>
                  <a:pt x="435305" y="190008"/>
                </a:lnTo>
                <a:lnTo>
                  <a:pt x="440027" y="188781"/>
                </a:lnTo>
                <a:lnTo>
                  <a:pt x="448133" y="185110"/>
                </a:lnTo>
                <a:lnTo>
                  <a:pt x="451022" y="187614"/>
                </a:lnTo>
                <a:lnTo>
                  <a:pt x="447096" y="190425"/>
                </a:lnTo>
                <a:lnTo>
                  <a:pt x="442440" y="218774"/>
                </a:lnTo>
                <a:lnTo>
                  <a:pt x="442577" y="219394"/>
                </a:lnTo>
                <a:lnTo>
                  <a:pt x="446340" y="221957"/>
                </a:lnTo>
                <a:lnTo>
                  <a:pt x="442857" y="236845"/>
                </a:lnTo>
                <a:lnTo>
                  <a:pt x="439055" y="242356"/>
                </a:lnTo>
                <a:lnTo>
                  <a:pt x="436616" y="245193"/>
                </a:lnTo>
                <a:lnTo>
                  <a:pt x="432684" y="246902"/>
                </a:lnTo>
                <a:lnTo>
                  <a:pt x="423677" y="251395"/>
                </a:lnTo>
                <a:lnTo>
                  <a:pt x="405032" y="264008"/>
                </a:lnTo>
                <a:lnTo>
                  <a:pt x="398510" y="272623"/>
                </a:lnTo>
                <a:lnTo>
                  <a:pt x="398445" y="273667"/>
                </a:lnTo>
                <a:lnTo>
                  <a:pt x="398236" y="277528"/>
                </a:lnTo>
                <a:lnTo>
                  <a:pt x="404895" y="297457"/>
                </a:lnTo>
                <a:lnTo>
                  <a:pt x="410725" y="305244"/>
                </a:lnTo>
                <a:lnTo>
                  <a:pt x="422445" y="322142"/>
                </a:lnTo>
                <a:lnTo>
                  <a:pt x="423481" y="323583"/>
                </a:lnTo>
                <a:lnTo>
                  <a:pt x="425210" y="324979"/>
                </a:lnTo>
                <a:lnTo>
                  <a:pt x="431594" y="324894"/>
                </a:lnTo>
                <a:lnTo>
                  <a:pt x="428112" y="330476"/>
                </a:lnTo>
                <a:lnTo>
                  <a:pt x="399665" y="353309"/>
                </a:lnTo>
                <a:lnTo>
                  <a:pt x="397356" y="354756"/>
                </a:lnTo>
                <a:lnTo>
                  <a:pt x="392602" y="353244"/>
                </a:lnTo>
                <a:lnTo>
                  <a:pt x="386217" y="348411"/>
                </a:lnTo>
                <a:lnTo>
                  <a:pt x="376748" y="344478"/>
                </a:lnTo>
                <a:lnTo>
                  <a:pt x="349859" y="341935"/>
                </a:lnTo>
                <a:lnTo>
                  <a:pt x="346957" y="342613"/>
                </a:lnTo>
                <a:lnTo>
                  <a:pt x="342646" y="344355"/>
                </a:lnTo>
                <a:lnTo>
                  <a:pt x="338785" y="348822"/>
                </a:lnTo>
                <a:lnTo>
                  <a:pt x="337272" y="348072"/>
                </a:lnTo>
                <a:lnTo>
                  <a:pt x="331781" y="344896"/>
                </a:lnTo>
                <a:lnTo>
                  <a:pt x="328651" y="343122"/>
                </a:lnTo>
                <a:lnTo>
                  <a:pt x="320277" y="335042"/>
                </a:lnTo>
                <a:lnTo>
                  <a:pt x="313997" y="324235"/>
                </a:lnTo>
                <a:lnTo>
                  <a:pt x="308584" y="340846"/>
                </a:lnTo>
                <a:lnTo>
                  <a:pt x="297895" y="351385"/>
                </a:lnTo>
                <a:lnTo>
                  <a:pt x="293545" y="352852"/>
                </a:lnTo>
                <a:lnTo>
                  <a:pt x="291412" y="352096"/>
                </a:lnTo>
                <a:lnTo>
                  <a:pt x="289521" y="350231"/>
                </a:lnTo>
                <a:lnTo>
                  <a:pt x="288210" y="346989"/>
                </a:lnTo>
                <a:lnTo>
                  <a:pt x="283860" y="322494"/>
                </a:lnTo>
                <a:lnTo>
                  <a:pt x="282315" y="313194"/>
                </a:lnTo>
                <a:lnTo>
                  <a:pt x="282797" y="309751"/>
                </a:lnTo>
                <a:lnTo>
                  <a:pt x="274691" y="297197"/>
                </a:lnTo>
                <a:lnTo>
                  <a:pt x="260311" y="286234"/>
                </a:lnTo>
                <a:lnTo>
                  <a:pt x="245083" y="280723"/>
                </a:lnTo>
                <a:lnTo>
                  <a:pt x="235978" y="278160"/>
                </a:lnTo>
                <a:lnTo>
                  <a:pt x="209801" y="275199"/>
                </a:lnTo>
                <a:lnTo>
                  <a:pt x="200455" y="281069"/>
                </a:lnTo>
                <a:lnTo>
                  <a:pt x="199555" y="282504"/>
                </a:lnTo>
                <a:lnTo>
                  <a:pt x="202444" y="284988"/>
                </a:lnTo>
                <a:lnTo>
                  <a:pt x="206207" y="290310"/>
                </a:lnTo>
                <a:lnTo>
                  <a:pt x="209866" y="302629"/>
                </a:lnTo>
                <a:lnTo>
                  <a:pt x="209592" y="304651"/>
                </a:lnTo>
                <a:lnTo>
                  <a:pt x="208490" y="307397"/>
                </a:lnTo>
                <a:lnTo>
                  <a:pt x="202379" y="317042"/>
                </a:lnTo>
                <a:lnTo>
                  <a:pt x="191318" y="318985"/>
                </a:lnTo>
                <a:lnTo>
                  <a:pt x="155286" y="312444"/>
                </a:lnTo>
                <a:lnTo>
                  <a:pt x="147734" y="304240"/>
                </a:lnTo>
                <a:lnTo>
                  <a:pt x="144082" y="295410"/>
                </a:lnTo>
                <a:lnTo>
                  <a:pt x="153486" y="283964"/>
                </a:lnTo>
                <a:lnTo>
                  <a:pt x="150284" y="275134"/>
                </a:lnTo>
                <a:lnTo>
                  <a:pt x="136387" y="267145"/>
                </a:lnTo>
                <a:lnTo>
                  <a:pt x="136869" y="255204"/>
                </a:lnTo>
                <a:lnTo>
                  <a:pt x="136595" y="253978"/>
                </a:lnTo>
                <a:lnTo>
                  <a:pt x="128111" y="233083"/>
                </a:lnTo>
                <a:lnTo>
                  <a:pt x="115524" y="222244"/>
                </a:lnTo>
                <a:lnTo>
                  <a:pt x="104979" y="216394"/>
                </a:lnTo>
                <a:lnTo>
                  <a:pt x="103042" y="214385"/>
                </a:lnTo>
                <a:lnTo>
                  <a:pt x="96872" y="206657"/>
                </a:lnTo>
                <a:lnTo>
                  <a:pt x="94668" y="203559"/>
                </a:lnTo>
                <a:lnTo>
                  <a:pt x="85740" y="187079"/>
                </a:lnTo>
                <a:lnTo>
                  <a:pt x="85257" y="185984"/>
                </a:lnTo>
                <a:lnTo>
                  <a:pt x="75227" y="147023"/>
                </a:lnTo>
                <a:lnTo>
                  <a:pt x="74816" y="144199"/>
                </a:lnTo>
                <a:lnTo>
                  <a:pt x="75494" y="142465"/>
                </a:lnTo>
                <a:lnTo>
                  <a:pt x="80046" y="138884"/>
                </a:lnTo>
                <a:lnTo>
                  <a:pt x="83946" y="137919"/>
                </a:lnTo>
                <a:lnTo>
                  <a:pt x="81292" y="133850"/>
                </a:lnTo>
                <a:lnTo>
                  <a:pt x="77849" y="130126"/>
                </a:lnTo>
                <a:lnTo>
                  <a:pt x="74673" y="127706"/>
                </a:lnTo>
                <a:lnTo>
                  <a:pt x="46682" y="106126"/>
                </a:lnTo>
                <a:lnTo>
                  <a:pt x="31506" y="100472"/>
                </a:lnTo>
                <a:lnTo>
                  <a:pt x="20576" y="102748"/>
                </a:lnTo>
                <a:lnTo>
                  <a:pt x="18339" y="103791"/>
                </a:lnTo>
                <a:lnTo>
                  <a:pt x="13995" y="104828"/>
                </a:lnTo>
                <a:lnTo>
                  <a:pt x="5824" y="104333"/>
                </a:lnTo>
                <a:lnTo>
                  <a:pt x="2615" y="100615"/>
                </a:lnTo>
                <a:lnTo>
                  <a:pt x="0" y="59868"/>
                </a:lnTo>
                <a:lnTo>
                  <a:pt x="346" y="58636"/>
                </a:lnTo>
                <a:lnTo>
                  <a:pt x="2067" y="55799"/>
                </a:lnTo>
                <a:lnTo>
                  <a:pt x="10852" y="46245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9" name="Freihandform: Form 268">
            <a:extLst>
              <a:ext uri="{FF2B5EF4-FFF2-40B4-BE49-F238E27FC236}">
                <a16:creationId xmlns:a16="http://schemas.microsoft.com/office/drawing/2014/main" id="{EDB22FF6-C1BE-4390-9437-29016678D9CF}"/>
              </a:ext>
            </a:extLst>
          </p:cNvPr>
          <p:cNvSpPr/>
          <p:nvPr/>
        </p:nvSpPr>
        <p:spPr>
          <a:xfrm>
            <a:off x="7963760" y="4160385"/>
            <a:ext cx="974141" cy="1267632"/>
          </a:xfrm>
          <a:custGeom>
            <a:avLst/>
            <a:gdLst>
              <a:gd name="connsiteX0" fmla="*/ 874771 w 1017372"/>
              <a:gd name="connsiteY0" fmla="*/ 175588 h 1323889"/>
              <a:gd name="connsiteX1" fmla="*/ 869013 w 1017372"/>
              <a:gd name="connsiteY1" fmla="*/ 182149 h 1323889"/>
              <a:gd name="connsiteX2" fmla="*/ 868054 w 1017372"/>
              <a:gd name="connsiteY2" fmla="*/ 184829 h 1323889"/>
              <a:gd name="connsiteX3" fmla="*/ 867643 w 1017372"/>
              <a:gd name="connsiteY3" fmla="*/ 188416 h 1323889"/>
              <a:gd name="connsiteX4" fmla="*/ 867571 w 1017372"/>
              <a:gd name="connsiteY4" fmla="*/ 194481 h 1323889"/>
              <a:gd name="connsiteX5" fmla="*/ 873604 w 1017372"/>
              <a:gd name="connsiteY5" fmla="*/ 226209 h 1323889"/>
              <a:gd name="connsiteX6" fmla="*/ 874426 w 1017372"/>
              <a:gd name="connsiteY6" fmla="*/ 227859 h 1323889"/>
              <a:gd name="connsiteX7" fmla="*/ 876773 w 1017372"/>
              <a:gd name="connsiteY7" fmla="*/ 229248 h 1323889"/>
              <a:gd name="connsiteX8" fmla="*/ 884404 w 1017372"/>
              <a:gd name="connsiteY8" fmla="*/ 233585 h 1323889"/>
              <a:gd name="connsiteX9" fmla="*/ 884469 w 1017372"/>
              <a:gd name="connsiteY9" fmla="*/ 237452 h 1323889"/>
              <a:gd name="connsiteX10" fmla="*/ 881984 w 1017372"/>
              <a:gd name="connsiteY10" fmla="*/ 245174 h 1323889"/>
              <a:gd name="connsiteX11" fmla="*/ 877191 w 1017372"/>
              <a:gd name="connsiteY11" fmla="*/ 256887 h 1323889"/>
              <a:gd name="connsiteX12" fmla="*/ 875404 w 1017372"/>
              <a:gd name="connsiteY12" fmla="*/ 261230 h 1323889"/>
              <a:gd name="connsiteX13" fmla="*/ 870337 w 1017372"/>
              <a:gd name="connsiteY13" fmla="*/ 273315 h 1323889"/>
              <a:gd name="connsiteX14" fmla="*/ 869097 w 1017372"/>
              <a:gd name="connsiteY14" fmla="*/ 276125 h 1323889"/>
              <a:gd name="connsiteX15" fmla="*/ 864134 w 1017372"/>
              <a:gd name="connsiteY15" fmla="*/ 276830 h 1323889"/>
              <a:gd name="connsiteX16" fmla="*/ 857130 w 1017372"/>
              <a:gd name="connsiteY16" fmla="*/ 275447 h 1323889"/>
              <a:gd name="connsiteX17" fmla="*/ 850472 w 1017372"/>
              <a:gd name="connsiteY17" fmla="*/ 273171 h 1323889"/>
              <a:gd name="connsiteX18" fmla="*/ 847204 w 1017372"/>
              <a:gd name="connsiteY18" fmla="*/ 266350 h 1323889"/>
              <a:gd name="connsiteX19" fmla="*/ 839300 w 1017372"/>
              <a:gd name="connsiteY19" fmla="*/ 263174 h 1323889"/>
              <a:gd name="connsiteX20" fmla="*/ 837304 w 1017372"/>
              <a:gd name="connsiteY20" fmla="*/ 262965 h 1323889"/>
              <a:gd name="connsiteX21" fmla="*/ 833372 w 1017372"/>
              <a:gd name="connsiteY21" fmla="*/ 264074 h 1323889"/>
              <a:gd name="connsiteX22" fmla="*/ 830920 w 1017372"/>
              <a:gd name="connsiteY22" fmla="*/ 264961 h 1323889"/>
              <a:gd name="connsiteX23" fmla="*/ 815333 w 1017372"/>
              <a:gd name="connsiteY23" fmla="*/ 283508 h 1323889"/>
              <a:gd name="connsiteX24" fmla="*/ 811883 w 1017372"/>
              <a:gd name="connsiteY24" fmla="*/ 290473 h 1323889"/>
              <a:gd name="connsiteX25" fmla="*/ 808818 w 1017372"/>
              <a:gd name="connsiteY25" fmla="*/ 306340 h 1323889"/>
              <a:gd name="connsiteX26" fmla="*/ 808851 w 1017372"/>
              <a:gd name="connsiteY26" fmla="*/ 308473 h 1323889"/>
              <a:gd name="connsiteX27" fmla="*/ 812372 w 1017372"/>
              <a:gd name="connsiteY27" fmla="*/ 316886 h 1323889"/>
              <a:gd name="connsiteX28" fmla="*/ 817166 w 1017372"/>
              <a:gd name="connsiteY28" fmla="*/ 323225 h 1323889"/>
              <a:gd name="connsiteX29" fmla="*/ 805714 w 1017372"/>
              <a:gd name="connsiteY29" fmla="*/ 355494 h 1323889"/>
              <a:gd name="connsiteX30" fmla="*/ 803849 w 1017372"/>
              <a:gd name="connsiteY30" fmla="*/ 360541 h 1323889"/>
              <a:gd name="connsiteX31" fmla="*/ 807162 w 1017372"/>
              <a:gd name="connsiteY31" fmla="*/ 360600 h 1323889"/>
              <a:gd name="connsiteX32" fmla="*/ 841602 w 1017372"/>
              <a:gd name="connsiteY32" fmla="*/ 383563 h 1323889"/>
              <a:gd name="connsiteX33" fmla="*/ 858917 w 1017372"/>
              <a:gd name="connsiteY33" fmla="*/ 415219 h 1323889"/>
              <a:gd name="connsiteX34" fmla="*/ 860222 w 1017372"/>
              <a:gd name="connsiteY34" fmla="*/ 417821 h 1323889"/>
              <a:gd name="connsiteX35" fmla="*/ 860704 w 1017372"/>
              <a:gd name="connsiteY35" fmla="*/ 418929 h 1323889"/>
              <a:gd name="connsiteX36" fmla="*/ 865497 w 1017372"/>
              <a:gd name="connsiteY36" fmla="*/ 433551 h 1323889"/>
              <a:gd name="connsiteX37" fmla="*/ 865974 w 1017372"/>
              <a:gd name="connsiteY37" fmla="*/ 436153 h 1323889"/>
              <a:gd name="connsiteX38" fmla="*/ 866111 w 1017372"/>
              <a:gd name="connsiteY38" fmla="*/ 448707 h 1323889"/>
              <a:gd name="connsiteX39" fmla="*/ 853080 w 1017372"/>
              <a:gd name="connsiteY39" fmla="*/ 456233 h 1323889"/>
              <a:gd name="connsiteX40" fmla="*/ 839418 w 1017372"/>
              <a:gd name="connsiteY40" fmla="*/ 450651 h 1323889"/>
              <a:gd name="connsiteX41" fmla="*/ 835068 w 1017372"/>
              <a:gd name="connsiteY41" fmla="*/ 450090 h 1323889"/>
              <a:gd name="connsiteX42" fmla="*/ 829244 w 1017372"/>
              <a:gd name="connsiteY42" fmla="*/ 451883 h 1323889"/>
              <a:gd name="connsiteX43" fmla="*/ 822800 w 1017372"/>
              <a:gd name="connsiteY43" fmla="*/ 460361 h 1323889"/>
              <a:gd name="connsiteX44" fmla="*/ 824281 w 1017372"/>
              <a:gd name="connsiteY44" fmla="*/ 463472 h 1323889"/>
              <a:gd name="connsiteX45" fmla="*/ 835218 w 1017372"/>
              <a:gd name="connsiteY45" fmla="*/ 474102 h 1323889"/>
              <a:gd name="connsiteX46" fmla="*/ 837631 w 1017372"/>
              <a:gd name="connsiteY46" fmla="*/ 475818 h 1323889"/>
              <a:gd name="connsiteX47" fmla="*/ 838250 w 1017372"/>
              <a:gd name="connsiteY47" fmla="*/ 476913 h 1323889"/>
              <a:gd name="connsiteX48" fmla="*/ 827313 w 1017372"/>
              <a:gd name="connsiteY48" fmla="*/ 489050 h 1323889"/>
              <a:gd name="connsiteX49" fmla="*/ 825383 w 1017372"/>
              <a:gd name="connsiteY49" fmla="*/ 489122 h 1323889"/>
              <a:gd name="connsiteX50" fmla="*/ 818874 w 1017372"/>
              <a:gd name="connsiteY50" fmla="*/ 487543 h 1323889"/>
              <a:gd name="connsiteX51" fmla="*/ 806875 w 1017372"/>
              <a:gd name="connsiteY51" fmla="*/ 480507 h 1323889"/>
              <a:gd name="connsiteX52" fmla="*/ 778571 w 1017372"/>
              <a:gd name="connsiteY52" fmla="*/ 492780 h 1323889"/>
              <a:gd name="connsiteX53" fmla="*/ 776321 w 1017372"/>
              <a:gd name="connsiteY53" fmla="*/ 493961 h 1323889"/>
              <a:gd name="connsiteX54" fmla="*/ 772525 w 1017372"/>
              <a:gd name="connsiteY54" fmla="*/ 496713 h 1323889"/>
              <a:gd name="connsiteX55" fmla="*/ 762567 w 1017372"/>
              <a:gd name="connsiteY55" fmla="*/ 509815 h 1323889"/>
              <a:gd name="connsiteX56" fmla="*/ 762123 w 1017372"/>
              <a:gd name="connsiteY56" fmla="*/ 510649 h 1323889"/>
              <a:gd name="connsiteX57" fmla="*/ 762501 w 1017372"/>
              <a:gd name="connsiteY57" fmla="*/ 519265 h 1323889"/>
              <a:gd name="connsiteX58" fmla="*/ 764915 w 1017372"/>
              <a:gd name="connsiteY58" fmla="*/ 522636 h 1323889"/>
              <a:gd name="connsiteX59" fmla="*/ 768299 w 1017372"/>
              <a:gd name="connsiteY59" fmla="*/ 524710 h 1323889"/>
              <a:gd name="connsiteX60" fmla="*/ 773438 w 1017372"/>
              <a:gd name="connsiteY60" fmla="*/ 528649 h 1323889"/>
              <a:gd name="connsiteX61" fmla="*/ 779953 w 1017372"/>
              <a:gd name="connsiteY61" fmla="*/ 534506 h 1323889"/>
              <a:gd name="connsiteX62" fmla="*/ 780782 w 1017372"/>
              <a:gd name="connsiteY62" fmla="*/ 536840 h 1323889"/>
              <a:gd name="connsiteX63" fmla="*/ 778290 w 1017372"/>
              <a:gd name="connsiteY63" fmla="*/ 556353 h 1323889"/>
              <a:gd name="connsiteX64" fmla="*/ 776327 w 1017372"/>
              <a:gd name="connsiteY64" fmla="*/ 558968 h 1323889"/>
              <a:gd name="connsiteX65" fmla="*/ 761236 w 1017372"/>
              <a:gd name="connsiteY65" fmla="*/ 554768 h 1323889"/>
              <a:gd name="connsiteX66" fmla="*/ 758745 w 1017372"/>
              <a:gd name="connsiteY66" fmla="*/ 553803 h 1323889"/>
              <a:gd name="connsiteX67" fmla="*/ 731615 w 1017372"/>
              <a:gd name="connsiteY67" fmla="*/ 576420 h 1323889"/>
              <a:gd name="connsiteX68" fmla="*/ 718650 w 1017372"/>
              <a:gd name="connsiteY68" fmla="*/ 583737 h 1323889"/>
              <a:gd name="connsiteX69" fmla="*/ 712481 w 1017372"/>
              <a:gd name="connsiteY69" fmla="*/ 585029 h 1323889"/>
              <a:gd name="connsiteX70" fmla="*/ 716935 w 1017372"/>
              <a:gd name="connsiteY70" fmla="*/ 597648 h 1323889"/>
              <a:gd name="connsiteX71" fmla="*/ 752236 w 1017372"/>
              <a:gd name="connsiteY71" fmla="*/ 647036 h 1323889"/>
              <a:gd name="connsiteX72" fmla="*/ 755308 w 1017372"/>
              <a:gd name="connsiteY72" fmla="*/ 649169 h 1323889"/>
              <a:gd name="connsiteX73" fmla="*/ 757095 w 1017372"/>
              <a:gd name="connsiteY73" fmla="*/ 649717 h 1323889"/>
              <a:gd name="connsiteX74" fmla="*/ 759378 w 1017372"/>
              <a:gd name="connsiteY74" fmla="*/ 649984 h 1323889"/>
              <a:gd name="connsiteX75" fmla="*/ 781134 w 1017372"/>
              <a:gd name="connsiteY75" fmla="*/ 649306 h 1323889"/>
              <a:gd name="connsiteX76" fmla="*/ 794099 w 1017372"/>
              <a:gd name="connsiteY76" fmla="*/ 647232 h 1323889"/>
              <a:gd name="connsiteX77" fmla="*/ 796023 w 1017372"/>
              <a:gd name="connsiteY77" fmla="*/ 646677 h 1323889"/>
              <a:gd name="connsiteX78" fmla="*/ 841811 w 1017372"/>
              <a:gd name="connsiteY78" fmla="*/ 629167 h 1323889"/>
              <a:gd name="connsiteX79" fmla="*/ 868824 w 1017372"/>
              <a:gd name="connsiteY79" fmla="*/ 616893 h 1323889"/>
              <a:gd name="connsiteX80" fmla="*/ 885297 w 1017372"/>
              <a:gd name="connsiteY80" fmla="*/ 611506 h 1323889"/>
              <a:gd name="connsiteX81" fmla="*/ 891264 w 1017372"/>
              <a:gd name="connsiteY81" fmla="*/ 611096 h 1323889"/>
              <a:gd name="connsiteX82" fmla="*/ 898125 w 1017372"/>
              <a:gd name="connsiteY82" fmla="*/ 612061 h 1323889"/>
              <a:gd name="connsiteX83" fmla="*/ 910197 w 1017372"/>
              <a:gd name="connsiteY83" fmla="*/ 614617 h 1323889"/>
              <a:gd name="connsiteX84" fmla="*/ 913986 w 1017372"/>
              <a:gd name="connsiteY84" fmla="*/ 616195 h 1323889"/>
              <a:gd name="connsiteX85" fmla="*/ 921531 w 1017372"/>
              <a:gd name="connsiteY85" fmla="*/ 623435 h 1323889"/>
              <a:gd name="connsiteX86" fmla="*/ 926051 w 1017372"/>
              <a:gd name="connsiteY86" fmla="*/ 628319 h 1323889"/>
              <a:gd name="connsiteX87" fmla="*/ 928940 w 1017372"/>
              <a:gd name="connsiteY87" fmla="*/ 632532 h 1323889"/>
              <a:gd name="connsiteX88" fmla="*/ 934007 w 1017372"/>
              <a:gd name="connsiteY88" fmla="*/ 640117 h 1323889"/>
              <a:gd name="connsiteX89" fmla="*/ 942322 w 1017372"/>
              <a:gd name="connsiteY89" fmla="*/ 647689 h 1323889"/>
              <a:gd name="connsiteX90" fmla="*/ 947005 w 1017372"/>
              <a:gd name="connsiteY90" fmla="*/ 653225 h 1323889"/>
              <a:gd name="connsiteX91" fmla="*/ 949450 w 1017372"/>
              <a:gd name="connsiteY91" fmla="*/ 656877 h 1323889"/>
              <a:gd name="connsiteX92" fmla="*/ 952489 w 1017372"/>
              <a:gd name="connsiteY92" fmla="*/ 662179 h 1323889"/>
              <a:gd name="connsiteX93" fmla="*/ 955626 w 1017372"/>
              <a:gd name="connsiteY93" fmla="*/ 669836 h 1323889"/>
              <a:gd name="connsiteX94" fmla="*/ 955828 w 1017372"/>
              <a:gd name="connsiteY94" fmla="*/ 676032 h 1323889"/>
              <a:gd name="connsiteX95" fmla="*/ 959696 w 1017372"/>
              <a:gd name="connsiteY95" fmla="*/ 688442 h 1323889"/>
              <a:gd name="connsiteX96" fmla="*/ 960518 w 1017372"/>
              <a:gd name="connsiteY96" fmla="*/ 692035 h 1323889"/>
              <a:gd name="connsiteX97" fmla="*/ 960387 w 1017372"/>
              <a:gd name="connsiteY97" fmla="*/ 695277 h 1323889"/>
              <a:gd name="connsiteX98" fmla="*/ 959970 w 1017372"/>
              <a:gd name="connsiteY98" fmla="*/ 697481 h 1323889"/>
              <a:gd name="connsiteX99" fmla="*/ 957968 w 1017372"/>
              <a:gd name="connsiteY99" fmla="*/ 701700 h 1323889"/>
              <a:gd name="connsiteX100" fmla="*/ 955698 w 1017372"/>
              <a:gd name="connsiteY100" fmla="*/ 705398 h 1323889"/>
              <a:gd name="connsiteX101" fmla="*/ 954831 w 1017372"/>
              <a:gd name="connsiteY101" fmla="*/ 707694 h 1323889"/>
              <a:gd name="connsiteX102" fmla="*/ 954074 w 1017372"/>
              <a:gd name="connsiteY102" fmla="*/ 711131 h 1323889"/>
              <a:gd name="connsiteX103" fmla="*/ 954074 w 1017372"/>
              <a:gd name="connsiteY103" fmla="*/ 713687 h 1323889"/>
              <a:gd name="connsiteX104" fmla="*/ 955313 w 1017372"/>
              <a:gd name="connsiteY104" fmla="*/ 718852 h 1323889"/>
              <a:gd name="connsiteX105" fmla="*/ 969863 w 1017372"/>
              <a:gd name="connsiteY105" fmla="*/ 755621 h 1323889"/>
              <a:gd name="connsiteX106" fmla="*/ 971826 w 1017372"/>
              <a:gd name="connsiteY106" fmla="*/ 758849 h 1323889"/>
              <a:gd name="connsiteX107" fmla="*/ 978380 w 1017372"/>
              <a:gd name="connsiteY107" fmla="*/ 768227 h 1323889"/>
              <a:gd name="connsiteX108" fmla="*/ 981785 w 1017372"/>
              <a:gd name="connsiteY108" fmla="*/ 774645 h 1323889"/>
              <a:gd name="connsiteX109" fmla="*/ 999993 w 1017372"/>
              <a:gd name="connsiteY109" fmla="*/ 793662 h 1323889"/>
              <a:gd name="connsiteX110" fmla="*/ 1002236 w 1017372"/>
              <a:gd name="connsiteY110" fmla="*/ 808916 h 1323889"/>
              <a:gd name="connsiteX111" fmla="*/ 998206 w 1017372"/>
              <a:gd name="connsiteY111" fmla="*/ 815529 h 1323889"/>
              <a:gd name="connsiteX112" fmla="*/ 997241 w 1017372"/>
              <a:gd name="connsiteY112" fmla="*/ 817453 h 1323889"/>
              <a:gd name="connsiteX113" fmla="*/ 996700 w 1017372"/>
              <a:gd name="connsiteY113" fmla="*/ 818698 h 1323889"/>
              <a:gd name="connsiteX114" fmla="*/ 994039 w 1017372"/>
              <a:gd name="connsiteY114" fmla="*/ 822631 h 1323889"/>
              <a:gd name="connsiteX115" fmla="*/ 990934 w 1017372"/>
              <a:gd name="connsiteY115" fmla="*/ 825122 h 1323889"/>
              <a:gd name="connsiteX116" fmla="*/ 988247 w 1017372"/>
              <a:gd name="connsiteY116" fmla="*/ 826642 h 1323889"/>
              <a:gd name="connsiteX117" fmla="*/ 985724 w 1017372"/>
              <a:gd name="connsiteY117" fmla="*/ 827679 h 1323889"/>
              <a:gd name="connsiteX118" fmla="*/ 975902 w 1017372"/>
              <a:gd name="connsiteY118" fmla="*/ 829805 h 1323889"/>
              <a:gd name="connsiteX119" fmla="*/ 971343 w 1017372"/>
              <a:gd name="connsiteY119" fmla="*/ 831526 h 1323889"/>
              <a:gd name="connsiteX120" fmla="*/ 968207 w 1017372"/>
              <a:gd name="connsiteY120" fmla="*/ 833118 h 1323889"/>
              <a:gd name="connsiteX121" fmla="*/ 964626 w 1017372"/>
              <a:gd name="connsiteY121" fmla="*/ 835315 h 1323889"/>
              <a:gd name="connsiteX122" fmla="*/ 960518 w 1017372"/>
              <a:gd name="connsiteY122" fmla="*/ 838485 h 1323889"/>
              <a:gd name="connsiteX123" fmla="*/ 959761 w 1017372"/>
              <a:gd name="connsiteY123" fmla="*/ 839313 h 1323889"/>
              <a:gd name="connsiteX124" fmla="*/ 958457 w 1017372"/>
              <a:gd name="connsiteY124" fmla="*/ 841726 h 1323889"/>
              <a:gd name="connsiteX125" fmla="*/ 957968 w 1017372"/>
              <a:gd name="connsiteY125" fmla="*/ 843311 h 1323889"/>
              <a:gd name="connsiteX126" fmla="*/ 956865 w 1017372"/>
              <a:gd name="connsiteY126" fmla="*/ 849663 h 1323889"/>
              <a:gd name="connsiteX127" fmla="*/ 957557 w 1017372"/>
              <a:gd name="connsiteY127" fmla="*/ 852624 h 1323889"/>
              <a:gd name="connsiteX128" fmla="*/ 968011 w 1017372"/>
              <a:gd name="connsiteY128" fmla="*/ 886197 h 1323889"/>
              <a:gd name="connsiteX129" fmla="*/ 971285 w 1017372"/>
              <a:gd name="connsiteY129" fmla="*/ 892204 h 1323889"/>
              <a:gd name="connsiteX130" fmla="*/ 981667 w 1017372"/>
              <a:gd name="connsiteY130" fmla="*/ 907790 h 1323889"/>
              <a:gd name="connsiteX131" fmla="*/ 984967 w 1017372"/>
              <a:gd name="connsiteY131" fmla="*/ 915518 h 1323889"/>
              <a:gd name="connsiteX132" fmla="*/ 984419 w 1017372"/>
              <a:gd name="connsiteY132" fmla="*/ 922960 h 1323889"/>
              <a:gd name="connsiteX133" fmla="*/ 981798 w 1017372"/>
              <a:gd name="connsiteY133" fmla="*/ 927512 h 1323889"/>
              <a:gd name="connsiteX134" fmla="*/ 980969 w 1017372"/>
              <a:gd name="connsiteY134" fmla="*/ 930753 h 1323889"/>
              <a:gd name="connsiteX135" fmla="*/ 980832 w 1017372"/>
              <a:gd name="connsiteY135" fmla="*/ 933505 h 1323889"/>
              <a:gd name="connsiteX136" fmla="*/ 981106 w 1017372"/>
              <a:gd name="connsiteY136" fmla="*/ 935918 h 1323889"/>
              <a:gd name="connsiteX137" fmla="*/ 981791 w 1017372"/>
              <a:gd name="connsiteY137" fmla="*/ 937927 h 1323889"/>
              <a:gd name="connsiteX138" fmla="*/ 984556 w 1017372"/>
              <a:gd name="connsiteY138" fmla="*/ 943438 h 1323889"/>
              <a:gd name="connsiteX139" fmla="*/ 991691 w 1017372"/>
              <a:gd name="connsiteY139" fmla="*/ 972263 h 1323889"/>
              <a:gd name="connsiteX140" fmla="*/ 992245 w 1017372"/>
              <a:gd name="connsiteY140" fmla="*/ 976333 h 1323889"/>
              <a:gd name="connsiteX141" fmla="*/ 995043 w 1017372"/>
              <a:gd name="connsiteY141" fmla="*/ 997156 h 1323889"/>
              <a:gd name="connsiteX142" fmla="*/ 993491 w 1017372"/>
              <a:gd name="connsiteY142" fmla="*/ 998336 h 1323889"/>
              <a:gd name="connsiteX143" fmla="*/ 992043 w 1017372"/>
              <a:gd name="connsiteY143" fmla="*/ 999849 h 1323889"/>
              <a:gd name="connsiteX144" fmla="*/ 991287 w 1017372"/>
              <a:gd name="connsiteY144" fmla="*/ 1001845 h 1323889"/>
              <a:gd name="connsiteX145" fmla="*/ 991358 w 1017372"/>
              <a:gd name="connsiteY145" fmla="*/ 1004173 h 1323889"/>
              <a:gd name="connsiteX146" fmla="*/ 992180 w 1017372"/>
              <a:gd name="connsiteY146" fmla="*/ 1005771 h 1323889"/>
              <a:gd name="connsiteX147" fmla="*/ 993217 w 1017372"/>
              <a:gd name="connsiteY147" fmla="*/ 1006939 h 1323889"/>
              <a:gd name="connsiteX148" fmla="*/ 994906 w 1017372"/>
              <a:gd name="connsiteY148" fmla="*/ 1008393 h 1323889"/>
              <a:gd name="connsiteX149" fmla="*/ 996413 w 1017372"/>
              <a:gd name="connsiteY149" fmla="*/ 1009084 h 1323889"/>
              <a:gd name="connsiteX150" fmla="*/ 1000215 w 1017372"/>
              <a:gd name="connsiteY150" fmla="*/ 1009762 h 1323889"/>
              <a:gd name="connsiteX151" fmla="*/ 1004519 w 1017372"/>
              <a:gd name="connsiteY151" fmla="*/ 1009573 h 1323889"/>
              <a:gd name="connsiteX152" fmla="*/ 1011040 w 1017372"/>
              <a:gd name="connsiteY152" fmla="*/ 1009365 h 1323889"/>
              <a:gd name="connsiteX153" fmla="*/ 1014693 w 1017372"/>
              <a:gd name="connsiteY153" fmla="*/ 1010043 h 1323889"/>
              <a:gd name="connsiteX154" fmla="*/ 1017040 w 1017372"/>
              <a:gd name="connsiteY154" fmla="*/ 1011080 h 1323889"/>
              <a:gd name="connsiteX155" fmla="*/ 1019277 w 1017372"/>
              <a:gd name="connsiteY155" fmla="*/ 1013695 h 1323889"/>
              <a:gd name="connsiteX156" fmla="*/ 1019910 w 1017372"/>
              <a:gd name="connsiteY156" fmla="*/ 1015769 h 1323889"/>
              <a:gd name="connsiteX157" fmla="*/ 1019838 w 1017372"/>
              <a:gd name="connsiteY157" fmla="*/ 1017836 h 1323889"/>
              <a:gd name="connsiteX158" fmla="*/ 1014764 w 1017372"/>
              <a:gd name="connsiteY158" fmla="*/ 1031499 h 1323889"/>
              <a:gd name="connsiteX159" fmla="*/ 1015873 w 1017372"/>
              <a:gd name="connsiteY159" fmla="*/ 1046446 h 1323889"/>
              <a:gd name="connsiteX160" fmla="*/ 1016219 w 1017372"/>
              <a:gd name="connsiteY160" fmla="*/ 1052035 h 1323889"/>
              <a:gd name="connsiteX161" fmla="*/ 1015945 w 1017372"/>
              <a:gd name="connsiteY161" fmla="*/ 1055753 h 1323889"/>
              <a:gd name="connsiteX162" fmla="*/ 1014353 w 1017372"/>
              <a:gd name="connsiteY162" fmla="*/ 1061818 h 1323889"/>
              <a:gd name="connsiteX163" fmla="*/ 1011869 w 1017372"/>
              <a:gd name="connsiteY163" fmla="*/ 1067342 h 1323889"/>
              <a:gd name="connsiteX164" fmla="*/ 1008041 w 1017372"/>
              <a:gd name="connsiteY164" fmla="*/ 1073003 h 1323889"/>
              <a:gd name="connsiteX165" fmla="*/ 1004806 w 1017372"/>
              <a:gd name="connsiteY165" fmla="*/ 1076368 h 1323889"/>
              <a:gd name="connsiteX166" fmla="*/ 1001910 w 1017372"/>
              <a:gd name="connsiteY166" fmla="*/ 1078592 h 1323889"/>
              <a:gd name="connsiteX167" fmla="*/ 998982 w 1017372"/>
              <a:gd name="connsiteY167" fmla="*/ 1080587 h 1323889"/>
              <a:gd name="connsiteX168" fmla="*/ 995597 w 1017372"/>
              <a:gd name="connsiteY168" fmla="*/ 1083757 h 1323889"/>
              <a:gd name="connsiteX169" fmla="*/ 994143 w 1017372"/>
              <a:gd name="connsiteY169" fmla="*/ 1085817 h 1323889"/>
              <a:gd name="connsiteX170" fmla="*/ 993289 w 1017372"/>
              <a:gd name="connsiteY170" fmla="*/ 1087950 h 1323889"/>
              <a:gd name="connsiteX171" fmla="*/ 993080 w 1017372"/>
              <a:gd name="connsiteY171" fmla="*/ 1089261 h 1323889"/>
              <a:gd name="connsiteX172" fmla="*/ 993289 w 1017372"/>
              <a:gd name="connsiteY172" fmla="*/ 1092098 h 1323889"/>
              <a:gd name="connsiteX173" fmla="*/ 994215 w 1017372"/>
              <a:gd name="connsiteY173" fmla="*/ 1094563 h 1323889"/>
              <a:gd name="connsiteX174" fmla="*/ 995454 w 1017372"/>
              <a:gd name="connsiteY174" fmla="*/ 1096031 h 1323889"/>
              <a:gd name="connsiteX175" fmla="*/ 996836 w 1017372"/>
              <a:gd name="connsiteY175" fmla="*/ 1096931 h 1323889"/>
              <a:gd name="connsiteX176" fmla="*/ 1003560 w 1017372"/>
              <a:gd name="connsiteY176" fmla="*/ 1099207 h 1323889"/>
              <a:gd name="connsiteX177" fmla="*/ 1005145 w 1017372"/>
              <a:gd name="connsiteY177" fmla="*/ 1100107 h 1323889"/>
              <a:gd name="connsiteX178" fmla="*/ 1007428 w 1017372"/>
              <a:gd name="connsiteY178" fmla="*/ 1102167 h 1323889"/>
              <a:gd name="connsiteX179" fmla="*/ 1008934 w 1017372"/>
              <a:gd name="connsiteY179" fmla="*/ 1104515 h 1323889"/>
              <a:gd name="connsiteX180" fmla="*/ 1009730 w 1017372"/>
              <a:gd name="connsiteY180" fmla="*/ 1108024 h 1323889"/>
              <a:gd name="connsiteX181" fmla="*/ 1009423 w 1017372"/>
              <a:gd name="connsiteY181" fmla="*/ 1110776 h 1323889"/>
              <a:gd name="connsiteX182" fmla="*/ 1008725 w 1017372"/>
              <a:gd name="connsiteY182" fmla="*/ 1112243 h 1323889"/>
              <a:gd name="connsiteX183" fmla="*/ 999869 w 1017372"/>
              <a:gd name="connsiteY183" fmla="*/ 1116782 h 1323889"/>
              <a:gd name="connsiteX184" fmla="*/ 988384 w 1017372"/>
              <a:gd name="connsiteY184" fmla="*/ 1129623 h 1323889"/>
              <a:gd name="connsiteX185" fmla="*/ 985182 w 1017372"/>
              <a:gd name="connsiteY185" fmla="*/ 1132512 h 1323889"/>
              <a:gd name="connsiteX186" fmla="*/ 975778 w 1017372"/>
              <a:gd name="connsiteY186" fmla="*/ 1138578 h 1323889"/>
              <a:gd name="connsiteX187" fmla="*/ 972185 w 1017372"/>
              <a:gd name="connsiteY187" fmla="*/ 1140782 h 1323889"/>
              <a:gd name="connsiteX188" fmla="*/ 968846 w 1017372"/>
              <a:gd name="connsiteY188" fmla="*/ 1143671 h 1323889"/>
              <a:gd name="connsiteX189" fmla="*/ 966498 w 1017372"/>
              <a:gd name="connsiteY189" fmla="*/ 1146495 h 1323889"/>
              <a:gd name="connsiteX190" fmla="*/ 964639 w 1017372"/>
              <a:gd name="connsiteY190" fmla="*/ 1150023 h 1323889"/>
              <a:gd name="connsiteX191" fmla="*/ 963465 w 1017372"/>
              <a:gd name="connsiteY191" fmla="*/ 1154021 h 1323889"/>
              <a:gd name="connsiteX192" fmla="*/ 963120 w 1017372"/>
              <a:gd name="connsiteY192" fmla="*/ 1158632 h 1323889"/>
              <a:gd name="connsiteX193" fmla="*/ 963257 w 1017372"/>
              <a:gd name="connsiteY193" fmla="*/ 1158905 h 1323889"/>
              <a:gd name="connsiteX194" fmla="*/ 963883 w 1017372"/>
              <a:gd name="connsiteY194" fmla="*/ 1158905 h 1323889"/>
              <a:gd name="connsiteX195" fmla="*/ 964991 w 1017372"/>
              <a:gd name="connsiteY195" fmla="*/ 1158632 h 1323889"/>
              <a:gd name="connsiteX196" fmla="*/ 966022 w 1017372"/>
              <a:gd name="connsiteY196" fmla="*/ 1170370 h 1323889"/>
              <a:gd name="connsiteX197" fmla="*/ 950292 w 1017372"/>
              <a:gd name="connsiteY197" fmla="*/ 1237458 h 1323889"/>
              <a:gd name="connsiteX198" fmla="*/ 949118 w 1017372"/>
              <a:gd name="connsiteY198" fmla="*/ 1240830 h 1323889"/>
              <a:gd name="connsiteX199" fmla="*/ 946196 w 1017372"/>
              <a:gd name="connsiteY199" fmla="*/ 1245584 h 1323889"/>
              <a:gd name="connsiteX200" fmla="*/ 941709 w 1017372"/>
              <a:gd name="connsiteY200" fmla="*/ 1251101 h 1323889"/>
              <a:gd name="connsiteX201" fmla="*/ 941637 w 1017372"/>
              <a:gd name="connsiteY201" fmla="*/ 1251173 h 1323889"/>
              <a:gd name="connsiteX202" fmla="*/ 935266 w 1017372"/>
              <a:gd name="connsiteY202" fmla="*/ 1258073 h 1323889"/>
              <a:gd name="connsiteX203" fmla="*/ 930609 w 1017372"/>
              <a:gd name="connsiteY203" fmla="*/ 1264973 h 1323889"/>
              <a:gd name="connsiteX204" fmla="*/ 928262 w 1017372"/>
              <a:gd name="connsiteY204" fmla="*/ 1269251 h 1323889"/>
              <a:gd name="connsiteX205" fmla="*/ 925301 w 1017372"/>
              <a:gd name="connsiteY205" fmla="*/ 1276979 h 1323889"/>
              <a:gd name="connsiteX206" fmla="*/ 924029 w 1017372"/>
              <a:gd name="connsiteY206" fmla="*/ 1282829 h 1323889"/>
              <a:gd name="connsiteX207" fmla="*/ 922718 w 1017372"/>
              <a:gd name="connsiteY207" fmla="*/ 1291998 h 1323889"/>
              <a:gd name="connsiteX208" fmla="*/ 922236 w 1017372"/>
              <a:gd name="connsiteY208" fmla="*/ 1293935 h 1323889"/>
              <a:gd name="connsiteX209" fmla="*/ 921610 w 1017372"/>
              <a:gd name="connsiteY209" fmla="*/ 1295996 h 1323889"/>
              <a:gd name="connsiteX210" fmla="*/ 918851 w 1017372"/>
              <a:gd name="connsiteY210" fmla="*/ 1302127 h 1323889"/>
              <a:gd name="connsiteX211" fmla="*/ 916992 w 1017372"/>
              <a:gd name="connsiteY211" fmla="*/ 1305583 h 1323889"/>
              <a:gd name="connsiteX212" fmla="*/ 914951 w 1017372"/>
              <a:gd name="connsiteY212" fmla="*/ 1308531 h 1323889"/>
              <a:gd name="connsiteX213" fmla="*/ 912336 w 1017372"/>
              <a:gd name="connsiteY213" fmla="*/ 1311224 h 1323889"/>
              <a:gd name="connsiteX214" fmla="*/ 905338 w 1017372"/>
              <a:gd name="connsiteY214" fmla="*/ 1316748 h 1323889"/>
              <a:gd name="connsiteX215" fmla="*/ 894962 w 1017372"/>
              <a:gd name="connsiteY215" fmla="*/ 1324816 h 1323889"/>
              <a:gd name="connsiteX216" fmla="*/ 892308 w 1017372"/>
              <a:gd name="connsiteY216" fmla="*/ 1326394 h 1323889"/>
              <a:gd name="connsiteX217" fmla="*/ 890449 w 1017372"/>
              <a:gd name="connsiteY217" fmla="*/ 1322546 h 1323889"/>
              <a:gd name="connsiteX218" fmla="*/ 889347 w 1017372"/>
              <a:gd name="connsiteY218" fmla="*/ 1320674 h 1323889"/>
              <a:gd name="connsiteX219" fmla="*/ 888382 w 1017372"/>
              <a:gd name="connsiteY219" fmla="*/ 1320042 h 1323889"/>
              <a:gd name="connsiteX220" fmla="*/ 865654 w 1017372"/>
              <a:gd name="connsiteY220" fmla="*/ 1317290 h 1323889"/>
              <a:gd name="connsiteX221" fmla="*/ 863587 w 1017372"/>
              <a:gd name="connsiteY221" fmla="*/ 1318190 h 1323889"/>
              <a:gd name="connsiteX222" fmla="*/ 857143 w 1017372"/>
              <a:gd name="connsiteY222" fmla="*/ 1318463 h 1323889"/>
              <a:gd name="connsiteX223" fmla="*/ 851600 w 1017372"/>
              <a:gd name="connsiteY223" fmla="*/ 1317355 h 1323889"/>
              <a:gd name="connsiteX224" fmla="*/ 831937 w 1017372"/>
              <a:gd name="connsiteY224" fmla="*/ 1309424 h 1323889"/>
              <a:gd name="connsiteX225" fmla="*/ 821320 w 1017372"/>
              <a:gd name="connsiteY225" fmla="*/ 1304540 h 1323889"/>
              <a:gd name="connsiteX226" fmla="*/ 820563 w 1017372"/>
              <a:gd name="connsiteY226" fmla="*/ 1302674 h 1323889"/>
              <a:gd name="connsiteX227" fmla="*/ 816253 w 1017372"/>
              <a:gd name="connsiteY227" fmla="*/ 1297431 h 1323889"/>
              <a:gd name="connsiteX228" fmla="*/ 811564 w 1017372"/>
              <a:gd name="connsiteY228" fmla="*/ 1292742 h 1323889"/>
              <a:gd name="connsiteX229" fmla="*/ 779021 w 1017372"/>
              <a:gd name="connsiteY229" fmla="*/ 1277012 h 1323889"/>
              <a:gd name="connsiteX230" fmla="*/ 757812 w 1017372"/>
              <a:gd name="connsiteY230" fmla="*/ 1270947 h 1323889"/>
              <a:gd name="connsiteX231" fmla="*/ 749015 w 1017372"/>
              <a:gd name="connsiteY231" fmla="*/ 1270190 h 1323889"/>
              <a:gd name="connsiteX232" fmla="*/ 742637 w 1017372"/>
              <a:gd name="connsiteY232" fmla="*/ 1267158 h 1323889"/>
              <a:gd name="connsiteX233" fmla="*/ 710642 w 1017372"/>
              <a:gd name="connsiteY233" fmla="*/ 1262332 h 1323889"/>
              <a:gd name="connsiteX234" fmla="*/ 688331 w 1017372"/>
              <a:gd name="connsiteY234" fmla="*/ 1267438 h 1323889"/>
              <a:gd name="connsiteX235" fmla="*/ 686401 w 1017372"/>
              <a:gd name="connsiteY235" fmla="*/ 1267914 h 1323889"/>
              <a:gd name="connsiteX236" fmla="*/ 673716 w 1017372"/>
              <a:gd name="connsiteY236" fmla="*/ 1268534 h 1323889"/>
              <a:gd name="connsiteX237" fmla="*/ 648438 w 1017372"/>
              <a:gd name="connsiteY237" fmla="*/ 1267086 h 1323889"/>
              <a:gd name="connsiteX238" fmla="*/ 629584 w 1017372"/>
              <a:gd name="connsiteY238" fmla="*/ 1259906 h 1323889"/>
              <a:gd name="connsiteX239" fmla="*/ 600439 w 1017372"/>
              <a:gd name="connsiteY239" fmla="*/ 1241991 h 1323889"/>
              <a:gd name="connsiteX240" fmla="*/ 594478 w 1017372"/>
              <a:gd name="connsiteY240" fmla="*/ 1238058 h 1323889"/>
              <a:gd name="connsiteX241" fmla="*/ 585348 w 1017372"/>
              <a:gd name="connsiteY241" fmla="*/ 1230272 h 1323889"/>
              <a:gd name="connsiteX242" fmla="*/ 571731 w 1017372"/>
              <a:gd name="connsiteY242" fmla="*/ 1203865 h 1323889"/>
              <a:gd name="connsiteX243" fmla="*/ 571809 w 1017372"/>
              <a:gd name="connsiteY243" fmla="*/ 1198700 h 1323889"/>
              <a:gd name="connsiteX244" fmla="*/ 573048 w 1017372"/>
              <a:gd name="connsiteY244" fmla="*/ 1190626 h 1323889"/>
              <a:gd name="connsiteX245" fmla="*/ 571809 w 1017372"/>
              <a:gd name="connsiteY245" fmla="*/ 1181392 h 1323889"/>
              <a:gd name="connsiteX246" fmla="*/ 550953 w 1017372"/>
              <a:gd name="connsiteY246" fmla="*/ 1170847 h 1323889"/>
              <a:gd name="connsiteX247" fmla="*/ 535503 w 1017372"/>
              <a:gd name="connsiteY247" fmla="*/ 1173546 h 1323889"/>
              <a:gd name="connsiteX248" fmla="*/ 522473 w 1017372"/>
              <a:gd name="connsiteY248" fmla="*/ 1175868 h 1323889"/>
              <a:gd name="connsiteX249" fmla="*/ 515371 w 1017372"/>
              <a:gd name="connsiteY249" fmla="*/ 1177733 h 1323889"/>
              <a:gd name="connsiteX250" fmla="*/ 515136 w 1017372"/>
              <a:gd name="connsiteY250" fmla="*/ 1181033 h 1323889"/>
              <a:gd name="connsiteX251" fmla="*/ 515515 w 1017372"/>
              <a:gd name="connsiteY251" fmla="*/ 1182898 h 1323889"/>
              <a:gd name="connsiteX252" fmla="*/ 516747 w 1017372"/>
              <a:gd name="connsiteY252" fmla="*/ 1184770 h 1323889"/>
              <a:gd name="connsiteX253" fmla="*/ 510369 w 1017372"/>
              <a:gd name="connsiteY253" fmla="*/ 1184835 h 1323889"/>
              <a:gd name="connsiteX254" fmla="*/ 508647 w 1017372"/>
              <a:gd name="connsiteY254" fmla="*/ 1183453 h 1323889"/>
              <a:gd name="connsiteX255" fmla="*/ 507617 w 1017372"/>
              <a:gd name="connsiteY255" fmla="*/ 1182011 h 1323889"/>
              <a:gd name="connsiteX256" fmla="*/ 495891 w 1017372"/>
              <a:gd name="connsiteY256" fmla="*/ 1165107 h 1323889"/>
              <a:gd name="connsiteX257" fmla="*/ 490061 w 1017372"/>
              <a:gd name="connsiteY257" fmla="*/ 1157249 h 1323889"/>
              <a:gd name="connsiteX258" fmla="*/ 483402 w 1017372"/>
              <a:gd name="connsiteY258" fmla="*/ 1137391 h 1323889"/>
              <a:gd name="connsiteX259" fmla="*/ 483611 w 1017372"/>
              <a:gd name="connsiteY259" fmla="*/ 1133530 h 1323889"/>
              <a:gd name="connsiteX260" fmla="*/ 483676 w 1017372"/>
              <a:gd name="connsiteY260" fmla="*/ 1132506 h 1323889"/>
              <a:gd name="connsiteX261" fmla="*/ 490198 w 1017372"/>
              <a:gd name="connsiteY261" fmla="*/ 1123884 h 1323889"/>
              <a:gd name="connsiteX262" fmla="*/ 508843 w 1017372"/>
              <a:gd name="connsiteY262" fmla="*/ 1111265 h 1323889"/>
              <a:gd name="connsiteX263" fmla="*/ 517836 w 1017372"/>
              <a:gd name="connsiteY263" fmla="*/ 1106778 h 1323889"/>
              <a:gd name="connsiteX264" fmla="*/ 521775 w 1017372"/>
              <a:gd name="connsiteY264" fmla="*/ 1105043 h 1323889"/>
              <a:gd name="connsiteX265" fmla="*/ 524221 w 1017372"/>
              <a:gd name="connsiteY265" fmla="*/ 1102219 h 1323889"/>
              <a:gd name="connsiteX266" fmla="*/ 528010 w 1017372"/>
              <a:gd name="connsiteY266" fmla="*/ 1096708 h 1323889"/>
              <a:gd name="connsiteX267" fmla="*/ 531493 w 1017372"/>
              <a:gd name="connsiteY267" fmla="*/ 1081807 h 1323889"/>
              <a:gd name="connsiteX268" fmla="*/ 527938 w 1017372"/>
              <a:gd name="connsiteY268" fmla="*/ 1078637 h 1323889"/>
              <a:gd name="connsiteX269" fmla="*/ 527801 w 1017372"/>
              <a:gd name="connsiteY269" fmla="*/ 1078018 h 1323889"/>
              <a:gd name="connsiteX270" fmla="*/ 532458 w 1017372"/>
              <a:gd name="connsiteY270" fmla="*/ 1049681 h 1323889"/>
              <a:gd name="connsiteX271" fmla="*/ 536397 w 1017372"/>
              <a:gd name="connsiteY271" fmla="*/ 1046844 h 1323889"/>
              <a:gd name="connsiteX272" fmla="*/ 533495 w 1017372"/>
              <a:gd name="connsiteY272" fmla="*/ 1044366 h 1323889"/>
              <a:gd name="connsiteX273" fmla="*/ 525395 w 1017372"/>
              <a:gd name="connsiteY273" fmla="*/ 1048025 h 1323889"/>
              <a:gd name="connsiteX274" fmla="*/ 520673 w 1017372"/>
              <a:gd name="connsiteY274" fmla="*/ 1049251 h 1323889"/>
              <a:gd name="connsiteX275" fmla="*/ 487922 w 1017372"/>
              <a:gd name="connsiteY275" fmla="*/ 1030495 h 1323889"/>
              <a:gd name="connsiteX276" fmla="*/ 488059 w 1017372"/>
              <a:gd name="connsiteY276" fmla="*/ 1028082 h 1323889"/>
              <a:gd name="connsiteX277" fmla="*/ 489852 w 1017372"/>
              <a:gd name="connsiteY277" fmla="*/ 1018436 h 1323889"/>
              <a:gd name="connsiteX278" fmla="*/ 489167 w 1017372"/>
              <a:gd name="connsiteY278" fmla="*/ 1013010 h 1323889"/>
              <a:gd name="connsiteX279" fmla="*/ 472746 w 1017372"/>
              <a:gd name="connsiteY279" fmla="*/ 1002021 h 1323889"/>
              <a:gd name="connsiteX280" fmla="*/ 471781 w 1017372"/>
              <a:gd name="connsiteY280" fmla="*/ 999471 h 1323889"/>
              <a:gd name="connsiteX281" fmla="*/ 470607 w 1017372"/>
              <a:gd name="connsiteY281" fmla="*/ 992995 h 1323889"/>
              <a:gd name="connsiteX282" fmla="*/ 470476 w 1017372"/>
              <a:gd name="connsiteY282" fmla="*/ 992030 h 1323889"/>
              <a:gd name="connsiteX283" fmla="*/ 472955 w 1017372"/>
              <a:gd name="connsiteY283" fmla="*/ 990243 h 1323889"/>
              <a:gd name="connsiteX284" fmla="*/ 483813 w 1017372"/>
              <a:gd name="connsiteY284" fmla="*/ 986930 h 1323889"/>
              <a:gd name="connsiteX285" fmla="*/ 486950 w 1017372"/>
              <a:gd name="connsiteY285" fmla="*/ 952861 h 1323889"/>
              <a:gd name="connsiteX286" fmla="*/ 486115 w 1017372"/>
              <a:gd name="connsiteY286" fmla="*/ 924120 h 1323889"/>
              <a:gd name="connsiteX287" fmla="*/ 485704 w 1017372"/>
              <a:gd name="connsiteY287" fmla="*/ 918675 h 1323889"/>
              <a:gd name="connsiteX288" fmla="*/ 485567 w 1017372"/>
              <a:gd name="connsiteY288" fmla="*/ 917357 h 1323889"/>
              <a:gd name="connsiteX289" fmla="*/ 482561 w 1017372"/>
              <a:gd name="connsiteY289" fmla="*/ 910725 h 1323889"/>
              <a:gd name="connsiteX290" fmla="*/ 480220 w 1017372"/>
              <a:gd name="connsiteY290" fmla="*/ 905977 h 1323889"/>
              <a:gd name="connsiteX291" fmla="*/ 479046 w 1017372"/>
              <a:gd name="connsiteY291" fmla="*/ 903982 h 1323889"/>
              <a:gd name="connsiteX292" fmla="*/ 476254 w 1017372"/>
              <a:gd name="connsiteY292" fmla="*/ 906734 h 1323889"/>
              <a:gd name="connsiteX293" fmla="*/ 469022 w 1017372"/>
              <a:gd name="connsiteY293" fmla="*/ 910523 h 1323889"/>
              <a:gd name="connsiteX294" fmla="*/ 463739 w 1017372"/>
              <a:gd name="connsiteY294" fmla="*/ 912323 h 1323889"/>
              <a:gd name="connsiteX295" fmla="*/ 458803 w 1017372"/>
              <a:gd name="connsiteY295" fmla="*/ 911358 h 1323889"/>
              <a:gd name="connsiteX296" fmla="*/ 418988 w 1017372"/>
              <a:gd name="connsiteY296" fmla="*/ 889908 h 1323889"/>
              <a:gd name="connsiteX297" fmla="*/ 397506 w 1017372"/>
              <a:gd name="connsiteY297" fmla="*/ 870395 h 1323889"/>
              <a:gd name="connsiteX298" fmla="*/ 380328 w 1017372"/>
              <a:gd name="connsiteY298" fmla="*/ 859224 h 1323889"/>
              <a:gd name="connsiteX299" fmla="*/ 376748 w 1017372"/>
              <a:gd name="connsiteY299" fmla="*/ 863293 h 1323889"/>
              <a:gd name="connsiteX300" fmla="*/ 373258 w 1017372"/>
              <a:gd name="connsiteY300" fmla="*/ 866267 h 1323889"/>
              <a:gd name="connsiteX301" fmla="*/ 362537 w 1017372"/>
              <a:gd name="connsiteY301" fmla="*/ 870395 h 1323889"/>
              <a:gd name="connsiteX302" fmla="*/ 361578 w 1017372"/>
              <a:gd name="connsiteY302" fmla="*/ 870676 h 1323889"/>
              <a:gd name="connsiteX303" fmla="*/ 361507 w 1017372"/>
              <a:gd name="connsiteY303" fmla="*/ 869430 h 1323889"/>
              <a:gd name="connsiteX304" fmla="*/ 362609 w 1017372"/>
              <a:gd name="connsiteY304" fmla="*/ 864878 h 1323889"/>
              <a:gd name="connsiteX305" fmla="*/ 363091 w 1017372"/>
              <a:gd name="connsiteY305" fmla="*/ 862869 h 1323889"/>
              <a:gd name="connsiteX306" fmla="*/ 356922 w 1017372"/>
              <a:gd name="connsiteY306" fmla="*/ 861702 h 1323889"/>
              <a:gd name="connsiteX307" fmla="*/ 343957 w 1017372"/>
              <a:gd name="connsiteY307" fmla="*/ 860058 h 1323889"/>
              <a:gd name="connsiteX308" fmla="*/ 341550 w 1017372"/>
              <a:gd name="connsiteY308" fmla="*/ 860946 h 1323889"/>
              <a:gd name="connsiteX309" fmla="*/ 321646 w 1017372"/>
              <a:gd name="connsiteY309" fmla="*/ 872600 h 1323889"/>
              <a:gd name="connsiteX310" fmla="*/ 320818 w 1017372"/>
              <a:gd name="connsiteY310" fmla="*/ 873284 h 1323889"/>
              <a:gd name="connsiteX311" fmla="*/ 320473 w 1017372"/>
              <a:gd name="connsiteY311" fmla="*/ 873708 h 1323889"/>
              <a:gd name="connsiteX312" fmla="*/ 320544 w 1017372"/>
              <a:gd name="connsiteY312" fmla="*/ 874250 h 1323889"/>
              <a:gd name="connsiteX313" fmla="*/ 317714 w 1017372"/>
              <a:gd name="connsiteY313" fmla="*/ 874250 h 1323889"/>
              <a:gd name="connsiteX314" fmla="*/ 305310 w 1017372"/>
              <a:gd name="connsiteY314" fmla="*/ 879069 h 1323889"/>
              <a:gd name="connsiteX315" fmla="*/ 285595 w 1017372"/>
              <a:gd name="connsiteY315" fmla="*/ 887012 h 1323889"/>
              <a:gd name="connsiteX316" fmla="*/ 280593 w 1017372"/>
              <a:gd name="connsiteY316" fmla="*/ 889347 h 1323889"/>
              <a:gd name="connsiteX317" fmla="*/ 278799 w 1017372"/>
              <a:gd name="connsiteY317" fmla="*/ 890593 h 1323889"/>
              <a:gd name="connsiteX318" fmla="*/ 275115 w 1017372"/>
              <a:gd name="connsiteY318" fmla="*/ 894591 h 1323889"/>
              <a:gd name="connsiteX319" fmla="*/ 273726 w 1017372"/>
              <a:gd name="connsiteY319" fmla="*/ 896873 h 1323889"/>
              <a:gd name="connsiteX320" fmla="*/ 270282 w 1017372"/>
              <a:gd name="connsiteY320" fmla="*/ 900375 h 1323889"/>
              <a:gd name="connsiteX321" fmla="*/ 269108 w 1017372"/>
              <a:gd name="connsiteY321" fmla="*/ 901203 h 1323889"/>
              <a:gd name="connsiteX322" fmla="*/ 260356 w 1017372"/>
              <a:gd name="connsiteY322" fmla="*/ 906245 h 1323889"/>
              <a:gd name="connsiteX323" fmla="*/ 256345 w 1017372"/>
              <a:gd name="connsiteY323" fmla="*/ 908436 h 1323889"/>
              <a:gd name="connsiteX324" fmla="*/ 228492 w 1017372"/>
              <a:gd name="connsiteY324" fmla="*/ 916510 h 1323889"/>
              <a:gd name="connsiteX325" fmla="*/ 182292 w 1017372"/>
              <a:gd name="connsiteY325" fmla="*/ 924642 h 1323889"/>
              <a:gd name="connsiteX326" fmla="*/ 153917 w 1017372"/>
              <a:gd name="connsiteY326" fmla="*/ 922718 h 1323889"/>
              <a:gd name="connsiteX327" fmla="*/ 145263 w 1017372"/>
              <a:gd name="connsiteY327" fmla="*/ 921694 h 1323889"/>
              <a:gd name="connsiteX328" fmla="*/ 99337 w 1017372"/>
              <a:gd name="connsiteY328" fmla="*/ 907340 h 1323889"/>
              <a:gd name="connsiteX329" fmla="*/ 96207 w 1017372"/>
              <a:gd name="connsiteY329" fmla="*/ 905488 h 1323889"/>
              <a:gd name="connsiteX330" fmla="*/ 87070 w 1017372"/>
              <a:gd name="connsiteY330" fmla="*/ 891277 h 1323889"/>
              <a:gd name="connsiteX331" fmla="*/ 87070 w 1017372"/>
              <a:gd name="connsiteY331" fmla="*/ 890521 h 1323889"/>
              <a:gd name="connsiteX332" fmla="*/ 87618 w 1017372"/>
              <a:gd name="connsiteY332" fmla="*/ 889425 h 1323889"/>
              <a:gd name="connsiteX333" fmla="*/ 96416 w 1017372"/>
              <a:gd name="connsiteY333" fmla="*/ 876663 h 1323889"/>
              <a:gd name="connsiteX334" fmla="*/ 99207 w 1017372"/>
              <a:gd name="connsiteY334" fmla="*/ 873702 h 1323889"/>
              <a:gd name="connsiteX335" fmla="*/ 100661 w 1017372"/>
              <a:gd name="connsiteY335" fmla="*/ 872945 h 1323889"/>
              <a:gd name="connsiteX336" fmla="*/ 103974 w 1017372"/>
              <a:gd name="connsiteY336" fmla="*/ 872808 h 1323889"/>
              <a:gd name="connsiteX337" fmla="*/ 105761 w 1017372"/>
              <a:gd name="connsiteY337" fmla="*/ 871980 h 1323889"/>
              <a:gd name="connsiteX338" fmla="*/ 107378 w 1017372"/>
              <a:gd name="connsiteY338" fmla="*/ 870317 h 1323889"/>
              <a:gd name="connsiteX339" fmla="*/ 115283 w 1017372"/>
              <a:gd name="connsiteY339" fmla="*/ 861976 h 1323889"/>
              <a:gd name="connsiteX340" fmla="*/ 153232 w 1017372"/>
              <a:gd name="connsiteY340" fmla="*/ 800549 h 1323889"/>
              <a:gd name="connsiteX341" fmla="*/ 162995 w 1017372"/>
              <a:gd name="connsiteY341" fmla="*/ 767106 h 1323889"/>
              <a:gd name="connsiteX342" fmla="*/ 162858 w 1017372"/>
              <a:gd name="connsiteY342" fmla="*/ 762893 h 1323889"/>
              <a:gd name="connsiteX343" fmla="*/ 159095 w 1017372"/>
              <a:gd name="connsiteY343" fmla="*/ 735391 h 1323889"/>
              <a:gd name="connsiteX344" fmla="*/ 146169 w 1017372"/>
              <a:gd name="connsiteY344" fmla="*/ 726835 h 1323889"/>
              <a:gd name="connsiteX345" fmla="*/ 136589 w 1017372"/>
              <a:gd name="connsiteY345" fmla="*/ 732965 h 1323889"/>
              <a:gd name="connsiteX346" fmla="*/ 127028 w 1017372"/>
              <a:gd name="connsiteY346" fmla="*/ 733102 h 1323889"/>
              <a:gd name="connsiteX347" fmla="*/ 126135 w 1017372"/>
              <a:gd name="connsiteY347" fmla="*/ 732894 h 1323889"/>
              <a:gd name="connsiteX348" fmla="*/ 114376 w 1017372"/>
              <a:gd name="connsiteY348" fmla="*/ 726072 h 1323889"/>
              <a:gd name="connsiteX349" fmla="*/ 112824 w 1017372"/>
              <a:gd name="connsiteY349" fmla="*/ 724617 h 1323889"/>
              <a:gd name="connsiteX350" fmla="*/ 92614 w 1017372"/>
              <a:gd name="connsiteY350" fmla="*/ 704557 h 1323889"/>
              <a:gd name="connsiteX351" fmla="*/ 56034 w 1017372"/>
              <a:gd name="connsiteY351" fmla="*/ 682201 h 1323889"/>
              <a:gd name="connsiteX352" fmla="*/ 44419 w 1017372"/>
              <a:gd name="connsiteY352" fmla="*/ 668695 h 1323889"/>
              <a:gd name="connsiteX353" fmla="*/ 22591 w 1017372"/>
              <a:gd name="connsiteY353" fmla="*/ 632362 h 1323889"/>
              <a:gd name="connsiteX354" fmla="*/ 19793 w 1017372"/>
              <a:gd name="connsiteY354" fmla="*/ 626095 h 1323889"/>
              <a:gd name="connsiteX355" fmla="*/ 17595 w 1017372"/>
              <a:gd name="connsiteY355" fmla="*/ 621061 h 1323889"/>
              <a:gd name="connsiteX356" fmla="*/ 9900 w 1017372"/>
              <a:gd name="connsiteY356" fmla="*/ 602030 h 1323889"/>
              <a:gd name="connsiteX357" fmla="*/ 0 w 1017372"/>
              <a:gd name="connsiteY357" fmla="*/ 562386 h 1323889"/>
              <a:gd name="connsiteX358" fmla="*/ 2067 w 1017372"/>
              <a:gd name="connsiteY358" fmla="*/ 542788 h 1323889"/>
              <a:gd name="connsiteX359" fmla="*/ 15169 w 1017372"/>
              <a:gd name="connsiteY359" fmla="*/ 496054 h 1323889"/>
              <a:gd name="connsiteX360" fmla="*/ 31232 w 1017372"/>
              <a:gd name="connsiteY360" fmla="*/ 482548 h 1323889"/>
              <a:gd name="connsiteX361" fmla="*/ 29171 w 1017372"/>
              <a:gd name="connsiteY361" fmla="*/ 454955 h 1323889"/>
              <a:gd name="connsiteX362" fmla="*/ 30345 w 1017372"/>
              <a:gd name="connsiteY362" fmla="*/ 446268 h 1323889"/>
              <a:gd name="connsiteX363" fmla="*/ 30417 w 1017372"/>
              <a:gd name="connsiteY363" fmla="*/ 445642 h 1323889"/>
              <a:gd name="connsiteX364" fmla="*/ 31447 w 1017372"/>
              <a:gd name="connsiteY364" fmla="*/ 444201 h 1323889"/>
              <a:gd name="connsiteX365" fmla="*/ 80066 w 1017372"/>
              <a:gd name="connsiteY365" fmla="*/ 412897 h 1323889"/>
              <a:gd name="connsiteX366" fmla="*/ 82407 w 1017372"/>
              <a:gd name="connsiteY366" fmla="*/ 406962 h 1323889"/>
              <a:gd name="connsiteX367" fmla="*/ 90161 w 1017372"/>
              <a:gd name="connsiteY367" fmla="*/ 390495 h 1323889"/>
              <a:gd name="connsiteX368" fmla="*/ 93018 w 1017372"/>
              <a:gd name="connsiteY368" fmla="*/ 389458 h 1323889"/>
              <a:gd name="connsiteX369" fmla="*/ 99259 w 1017372"/>
              <a:gd name="connsiteY369" fmla="*/ 387867 h 1323889"/>
              <a:gd name="connsiteX370" fmla="*/ 113568 w 1017372"/>
              <a:gd name="connsiteY370" fmla="*/ 395184 h 1323889"/>
              <a:gd name="connsiteX371" fmla="*/ 132011 w 1017372"/>
              <a:gd name="connsiteY371" fmla="*/ 390417 h 1323889"/>
              <a:gd name="connsiteX372" fmla="*/ 141421 w 1017372"/>
              <a:gd name="connsiteY372" fmla="*/ 391108 h 1323889"/>
              <a:gd name="connsiteX373" fmla="*/ 136804 w 1017372"/>
              <a:gd name="connsiteY373" fmla="*/ 384078 h 1323889"/>
              <a:gd name="connsiteX374" fmla="*/ 133804 w 1017372"/>
              <a:gd name="connsiteY374" fmla="*/ 378776 h 1323889"/>
              <a:gd name="connsiteX375" fmla="*/ 132572 w 1017372"/>
              <a:gd name="connsiteY375" fmla="*/ 375319 h 1323889"/>
              <a:gd name="connsiteX376" fmla="*/ 127909 w 1017372"/>
              <a:gd name="connsiteY376" fmla="*/ 357952 h 1323889"/>
              <a:gd name="connsiteX377" fmla="*/ 125783 w 1017372"/>
              <a:gd name="connsiteY377" fmla="*/ 349259 h 1323889"/>
              <a:gd name="connsiteX378" fmla="*/ 138050 w 1017372"/>
              <a:gd name="connsiteY378" fmla="*/ 346357 h 1323889"/>
              <a:gd name="connsiteX379" fmla="*/ 152149 w 1017372"/>
              <a:gd name="connsiteY379" fmla="*/ 358996 h 1323889"/>
              <a:gd name="connsiteX380" fmla="*/ 152665 w 1017372"/>
              <a:gd name="connsiteY380" fmla="*/ 359530 h 1323889"/>
              <a:gd name="connsiteX381" fmla="*/ 157360 w 1017372"/>
              <a:gd name="connsiteY381" fmla="*/ 366443 h 1323889"/>
              <a:gd name="connsiteX382" fmla="*/ 188866 w 1017372"/>
              <a:gd name="connsiteY382" fmla="*/ 361617 h 1323889"/>
              <a:gd name="connsiteX383" fmla="*/ 219348 w 1017372"/>
              <a:gd name="connsiteY383" fmla="*/ 351196 h 1323889"/>
              <a:gd name="connsiteX384" fmla="*/ 227729 w 1017372"/>
              <a:gd name="connsiteY384" fmla="*/ 360091 h 1323889"/>
              <a:gd name="connsiteX385" fmla="*/ 228628 w 1017372"/>
              <a:gd name="connsiteY385" fmla="*/ 361402 h 1323889"/>
              <a:gd name="connsiteX386" fmla="*/ 253587 w 1017372"/>
              <a:gd name="connsiteY386" fmla="*/ 371746 h 1323889"/>
              <a:gd name="connsiteX387" fmla="*/ 274280 w 1017372"/>
              <a:gd name="connsiteY387" fmla="*/ 377472 h 1323889"/>
              <a:gd name="connsiteX388" fmla="*/ 293890 w 1017372"/>
              <a:gd name="connsiteY388" fmla="*/ 371406 h 1323889"/>
              <a:gd name="connsiteX389" fmla="*/ 298860 w 1017372"/>
              <a:gd name="connsiteY389" fmla="*/ 372293 h 1323889"/>
              <a:gd name="connsiteX390" fmla="*/ 302479 w 1017372"/>
              <a:gd name="connsiteY390" fmla="*/ 373122 h 1323889"/>
              <a:gd name="connsiteX391" fmla="*/ 296590 w 1017372"/>
              <a:gd name="connsiteY391" fmla="*/ 363052 h 1323889"/>
              <a:gd name="connsiteX392" fmla="*/ 290349 w 1017372"/>
              <a:gd name="connsiteY392" fmla="*/ 351470 h 1323889"/>
              <a:gd name="connsiteX393" fmla="*/ 289593 w 1017372"/>
              <a:gd name="connsiteY393" fmla="*/ 312523 h 1323889"/>
              <a:gd name="connsiteX394" fmla="*/ 310723 w 1017372"/>
              <a:gd name="connsiteY394" fmla="*/ 298932 h 1323889"/>
              <a:gd name="connsiteX395" fmla="*/ 313136 w 1017372"/>
              <a:gd name="connsiteY395" fmla="*/ 300719 h 1323889"/>
              <a:gd name="connsiteX396" fmla="*/ 328794 w 1017372"/>
              <a:gd name="connsiteY396" fmla="*/ 311192 h 1323889"/>
              <a:gd name="connsiteX397" fmla="*/ 333235 w 1017372"/>
              <a:gd name="connsiteY397" fmla="*/ 309823 h 1323889"/>
              <a:gd name="connsiteX398" fmla="*/ 348900 w 1017372"/>
              <a:gd name="connsiteY398" fmla="*/ 302656 h 1323889"/>
              <a:gd name="connsiteX399" fmla="*/ 361096 w 1017372"/>
              <a:gd name="connsiteY399" fmla="*/ 252106 h 1323889"/>
              <a:gd name="connsiteX400" fmla="*/ 362609 w 1017372"/>
              <a:gd name="connsiteY400" fmla="*/ 243276 h 1323889"/>
              <a:gd name="connsiteX401" fmla="*/ 376748 w 1017372"/>
              <a:gd name="connsiteY401" fmla="*/ 245481 h 1323889"/>
              <a:gd name="connsiteX402" fmla="*/ 381365 w 1017372"/>
              <a:gd name="connsiteY402" fmla="*/ 245826 h 1323889"/>
              <a:gd name="connsiteX403" fmla="*/ 392543 w 1017372"/>
              <a:gd name="connsiteY403" fmla="*/ 240387 h 1323889"/>
              <a:gd name="connsiteX404" fmla="*/ 393776 w 1017372"/>
              <a:gd name="connsiteY404" fmla="*/ 239481 h 1323889"/>
              <a:gd name="connsiteX405" fmla="*/ 400845 w 1017372"/>
              <a:gd name="connsiteY405" fmla="*/ 232163 h 1323889"/>
              <a:gd name="connsiteX406" fmla="*/ 406571 w 1017372"/>
              <a:gd name="connsiteY406" fmla="*/ 225009 h 1323889"/>
              <a:gd name="connsiteX407" fmla="*/ 423495 w 1017372"/>
              <a:gd name="connsiteY407" fmla="*/ 222166 h 1323889"/>
              <a:gd name="connsiteX408" fmla="*/ 457837 w 1017372"/>
              <a:gd name="connsiteY408" fmla="*/ 214392 h 1323889"/>
              <a:gd name="connsiteX409" fmla="*/ 468572 w 1017372"/>
              <a:gd name="connsiteY409" fmla="*/ 211418 h 1323889"/>
              <a:gd name="connsiteX410" fmla="*/ 475159 w 1017372"/>
              <a:gd name="connsiteY410" fmla="*/ 204799 h 1323889"/>
              <a:gd name="connsiteX411" fmla="*/ 475635 w 1017372"/>
              <a:gd name="connsiteY411" fmla="*/ 204251 h 1323889"/>
              <a:gd name="connsiteX412" fmla="*/ 478015 w 1017372"/>
              <a:gd name="connsiteY412" fmla="*/ 194801 h 1323889"/>
              <a:gd name="connsiteX413" fmla="*/ 478700 w 1017372"/>
              <a:gd name="connsiteY413" fmla="*/ 191697 h 1323889"/>
              <a:gd name="connsiteX414" fmla="*/ 480500 w 1017372"/>
              <a:gd name="connsiteY414" fmla="*/ 187901 h 1323889"/>
              <a:gd name="connsiteX415" fmla="*/ 482215 w 1017372"/>
              <a:gd name="connsiteY415" fmla="*/ 187073 h 1323889"/>
              <a:gd name="connsiteX416" fmla="*/ 485424 w 1017372"/>
              <a:gd name="connsiteY416" fmla="*/ 187210 h 1323889"/>
              <a:gd name="connsiteX417" fmla="*/ 485835 w 1017372"/>
              <a:gd name="connsiteY417" fmla="*/ 188990 h 1323889"/>
              <a:gd name="connsiteX418" fmla="*/ 485835 w 1017372"/>
              <a:gd name="connsiteY418" fmla="*/ 191964 h 1323889"/>
              <a:gd name="connsiteX419" fmla="*/ 485424 w 1017372"/>
              <a:gd name="connsiteY419" fmla="*/ 202157 h 1323889"/>
              <a:gd name="connsiteX420" fmla="*/ 485215 w 1017372"/>
              <a:gd name="connsiteY420" fmla="*/ 204785 h 1323889"/>
              <a:gd name="connsiteX421" fmla="*/ 504532 w 1017372"/>
              <a:gd name="connsiteY421" fmla="*/ 204922 h 1323889"/>
              <a:gd name="connsiteX422" fmla="*/ 514973 w 1017372"/>
              <a:gd name="connsiteY422" fmla="*/ 202640 h 1323889"/>
              <a:gd name="connsiteX423" fmla="*/ 520321 w 1017372"/>
              <a:gd name="connsiteY423" fmla="*/ 201062 h 1323889"/>
              <a:gd name="connsiteX424" fmla="*/ 538419 w 1017372"/>
              <a:gd name="connsiteY424" fmla="*/ 195473 h 1323889"/>
              <a:gd name="connsiteX425" fmla="*/ 547216 w 1017372"/>
              <a:gd name="connsiteY425" fmla="*/ 190777 h 1323889"/>
              <a:gd name="connsiteX426" fmla="*/ 548449 w 1017372"/>
              <a:gd name="connsiteY426" fmla="*/ 188579 h 1323889"/>
              <a:gd name="connsiteX427" fmla="*/ 551834 w 1017372"/>
              <a:gd name="connsiteY427" fmla="*/ 174858 h 1323889"/>
              <a:gd name="connsiteX428" fmla="*/ 551971 w 1017372"/>
              <a:gd name="connsiteY428" fmla="*/ 164580 h 1323889"/>
              <a:gd name="connsiteX429" fmla="*/ 551410 w 1017372"/>
              <a:gd name="connsiteY429" fmla="*/ 154999 h 1323889"/>
              <a:gd name="connsiteX430" fmla="*/ 554488 w 1017372"/>
              <a:gd name="connsiteY430" fmla="*/ 148439 h 1323889"/>
              <a:gd name="connsiteX431" fmla="*/ 557657 w 1017372"/>
              <a:gd name="connsiteY431" fmla="*/ 145269 h 1323889"/>
              <a:gd name="connsiteX432" fmla="*/ 570277 w 1017372"/>
              <a:gd name="connsiteY432" fmla="*/ 144858 h 1323889"/>
              <a:gd name="connsiteX433" fmla="*/ 583829 w 1017372"/>
              <a:gd name="connsiteY433" fmla="*/ 149345 h 1323889"/>
              <a:gd name="connsiteX434" fmla="*/ 585524 w 1017372"/>
              <a:gd name="connsiteY434" fmla="*/ 147826 h 1323889"/>
              <a:gd name="connsiteX435" fmla="*/ 591315 w 1017372"/>
              <a:gd name="connsiteY435" fmla="*/ 145211 h 1323889"/>
              <a:gd name="connsiteX436" fmla="*/ 676781 w 1017372"/>
              <a:gd name="connsiteY436" fmla="*/ 114794 h 1323889"/>
              <a:gd name="connsiteX437" fmla="*/ 679788 w 1017372"/>
              <a:gd name="connsiteY437" fmla="*/ 112107 h 1323889"/>
              <a:gd name="connsiteX438" fmla="*/ 686772 w 1017372"/>
              <a:gd name="connsiteY438" fmla="*/ 103139 h 1323889"/>
              <a:gd name="connsiteX439" fmla="*/ 689062 w 1017372"/>
              <a:gd name="connsiteY439" fmla="*/ 97570 h 1323889"/>
              <a:gd name="connsiteX440" fmla="*/ 687946 w 1017372"/>
              <a:gd name="connsiteY440" fmla="*/ 87214 h 1323889"/>
              <a:gd name="connsiteX441" fmla="*/ 686088 w 1017372"/>
              <a:gd name="connsiteY441" fmla="*/ 85153 h 1323889"/>
              <a:gd name="connsiteX442" fmla="*/ 679788 w 1017372"/>
              <a:gd name="connsiteY442" fmla="*/ 79851 h 1323889"/>
              <a:gd name="connsiteX443" fmla="*/ 683988 w 1017372"/>
              <a:gd name="connsiteY443" fmla="*/ 80816 h 1323889"/>
              <a:gd name="connsiteX444" fmla="*/ 686088 w 1017372"/>
              <a:gd name="connsiteY444" fmla="*/ 80816 h 1323889"/>
              <a:gd name="connsiteX445" fmla="*/ 696268 w 1017372"/>
              <a:gd name="connsiteY445" fmla="*/ 77020 h 1323889"/>
              <a:gd name="connsiteX446" fmla="*/ 697024 w 1017372"/>
              <a:gd name="connsiteY446" fmla="*/ 76740 h 1323889"/>
              <a:gd name="connsiteX447" fmla="*/ 712611 w 1017372"/>
              <a:gd name="connsiteY447" fmla="*/ 62745 h 1323889"/>
              <a:gd name="connsiteX448" fmla="*/ 720783 w 1017372"/>
              <a:gd name="connsiteY448" fmla="*/ 51025 h 1323889"/>
              <a:gd name="connsiteX449" fmla="*/ 717124 w 1017372"/>
              <a:gd name="connsiteY449" fmla="*/ 18613 h 1323889"/>
              <a:gd name="connsiteX450" fmla="*/ 720091 w 1017372"/>
              <a:gd name="connsiteY450" fmla="*/ 15026 h 1323889"/>
              <a:gd name="connsiteX451" fmla="*/ 735743 w 1017372"/>
              <a:gd name="connsiteY451" fmla="*/ 1507 h 1323889"/>
              <a:gd name="connsiteX452" fmla="*/ 738632 w 1017372"/>
              <a:gd name="connsiteY452" fmla="*/ 0 h 1323889"/>
              <a:gd name="connsiteX453" fmla="*/ 747045 w 1017372"/>
              <a:gd name="connsiteY453" fmla="*/ 1650 h 1323889"/>
              <a:gd name="connsiteX454" fmla="*/ 762325 w 1017372"/>
              <a:gd name="connsiteY454" fmla="*/ 12548 h 1323889"/>
              <a:gd name="connsiteX455" fmla="*/ 759078 w 1017372"/>
              <a:gd name="connsiteY455" fmla="*/ 17439 h 1323889"/>
              <a:gd name="connsiteX456" fmla="*/ 756247 w 1017372"/>
              <a:gd name="connsiteY456" fmla="*/ 23106 h 1323889"/>
              <a:gd name="connsiteX457" fmla="*/ 752706 w 1017372"/>
              <a:gd name="connsiteY457" fmla="*/ 33228 h 1323889"/>
              <a:gd name="connsiteX458" fmla="*/ 752145 w 1017372"/>
              <a:gd name="connsiteY458" fmla="*/ 35791 h 1323889"/>
              <a:gd name="connsiteX459" fmla="*/ 752073 w 1017372"/>
              <a:gd name="connsiteY459" fmla="*/ 37662 h 1323889"/>
              <a:gd name="connsiteX460" fmla="*/ 752563 w 1017372"/>
              <a:gd name="connsiteY460" fmla="*/ 40747 h 1323889"/>
              <a:gd name="connsiteX461" fmla="*/ 767595 w 1017372"/>
              <a:gd name="connsiteY461" fmla="*/ 44686 h 1323889"/>
              <a:gd name="connsiteX462" fmla="*/ 774867 w 1017372"/>
              <a:gd name="connsiteY462" fmla="*/ 46551 h 1323889"/>
              <a:gd name="connsiteX463" fmla="*/ 807005 w 1017372"/>
              <a:gd name="connsiteY463" fmla="*/ 64760 h 1323889"/>
              <a:gd name="connsiteX464" fmla="*/ 808662 w 1017372"/>
              <a:gd name="connsiteY464" fmla="*/ 66194 h 1323889"/>
              <a:gd name="connsiteX465" fmla="*/ 810351 w 1017372"/>
              <a:gd name="connsiteY465" fmla="*/ 68132 h 1323889"/>
              <a:gd name="connsiteX466" fmla="*/ 813931 w 1017372"/>
              <a:gd name="connsiteY466" fmla="*/ 77236 h 1323889"/>
              <a:gd name="connsiteX467" fmla="*/ 813859 w 1017372"/>
              <a:gd name="connsiteY467" fmla="*/ 80894 h 1323889"/>
              <a:gd name="connsiteX468" fmla="*/ 812353 w 1017372"/>
              <a:gd name="connsiteY468" fmla="*/ 94674 h 1323889"/>
              <a:gd name="connsiteX469" fmla="*/ 811864 w 1017372"/>
              <a:gd name="connsiteY469" fmla="*/ 95992 h 1323889"/>
              <a:gd name="connsiteX470" fmla="*/ 809464 w 1017372"/>
              <a:gd name="connsiteY470" fmla="*/ 98483 h 1323889"/>
              <a:gd name="connsiteX471" fmla="*/ 809112 w 1017372"/>
              <a:gd name="connsiteY471" fmla="*/ 102742 h 1323889"/>
              <a:gd name="connsiteX472" fmla="*/ 808668 w 1017372"/>
              <a:gd name="connsiteY472" fmla="*/ 108748 h 1323889"/>
              <a:gd name="connsiteX473" fmla="*/ 810005 w 1017372"/>
              <a:gd name="connsiteY473" fmla="*/ 114950 h 1323889"/>
              <a:gd name="connsiteX474" fmla="*/ 811864 w 1017372"/>
              <a:gd name="connsiteY474" fmla="*/ 117983 h 1323889"/>
              <a:gd name="connsiteX475" fmla="*/ 815868 w 1017372"/>
              <a:gd name="connsiteY475" fmla="*/ 122952 h 1323889"/>
              <a:gd name="connsiteX476" fmla="*/ 817629 w 1017372"/>
              <a:gd name="connsiteY476" fmla="*/ 124896 h 1323889"/>
              <a:gd name="connsiteX477" fmla="*/ 827183 w 1017372"/>
              <a:gd name="connsiteY477" fmla="*/ 134189 h 1323889"/>
              <a:gd name="connsiteX478" fmla="*/ 836659 w 1017372"/>
              <a:gd name="connsiteY478" fmla="*/ 144278 h 1323889"/>
              <a:gd name="connsiteX479" fmla="*/ 839274 w 1017372"/>
              <a:gd name="connsiteY479" fmla="*/ 147102 h 1323889"/>
              <a:gd name="connsiteX480" fmla="*/ 840141 w 1017372"/>
              <a:gd name="connsiteY480" fmla="*/ 157301 h 1323889"/>
              <a:gd name="connsiteX481" fmla="*/ 838178 w 1017372"/>
              <a:gd name="connsiteY481" fmla="*/ 167156 h 1323889"/>
              <a:gd name="connsiteX482" fmla="*/ 855448 w 1017372"/>
              <a:gd name="connsiteY482" fmla="*/ 161149 h 1323889"/>
              <a:gd name="connsiteX483" fmla="*/ 863750 w 1017372"/>
              <a:gd name="connsiteY483" fmla="*/ 163373 h 1323889"/>
              <a:gd name="connsiteX484" fmla="*/ 868237 w 1017372"/>
              <a:gd name="connsiteY484" fmla="*/ 167443 h 1323889"/>
              <a:gd name="connsiteX485" fmla="*/ 874771 w 1017372"/>
              <a:gd name="connsiteY485" fmla="*/ 175588 h 132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017372" h="1323889">
                <a:moveTo>
                  <a:pt x="874771" y="175588"/>
                </a:moveTo>
                <a:lnTo>
                  <a:pt x="869013" y="182149"/>
                </a:lnTo>
                <a:lnTo>
                  <a:pt x="868054" y="184829"/>
                </a:lnTo>
                <a:lnTo>
                  <a:pt x="867643" y="188416"/>
                </a:lnTo>
                <a:lnTo>
                  <a:pt x="867571" y="194481"/>
                </a:lnTo>
                <a:lnTo>
                  <a:pt x="873604" y="226209"/>
                </a:lnTo>
                <a:lnTo>
                  <a:pt x="874426" y="227859"/>
                </a:lnTo>
                <a:lnTo>
                  <a:pt x="876773" y="229248"/>
                </a:lnTo>
                <a:lnTo>
                  <a:pt x="884404" y="233585"/>
                </a:lnTo>
                <a:lnTo>
                  <a:pt x="884469" y="237452"/>
                </a:lnTo>
                <a:lnTo>
                  <a:pt x="881984" y="245174"/>
                </a:lnTo>
                <a:lnTo>
                  <a:pt x="877191" y="256887"/>
                </a:lnTo>
                <a:lnTo>
                  <a:pt x="875404" y="261230"/>
                </a:lnTo>
                <a:lnTo>
                  <a:pt x="870337" y="273315"/>
                </a:lnTo>
                <a:lnTo>
                  <a:pt x="869097" y="276125"/>
                </a:lnTo>
                <a:lnTo>
                  <a:pt x="864134" y="276830"/>
                </a:lnTo>
                <a:lnTo>
                  <a:pt x="857130" y="275447"/>
                </a:lnTo>
                <a:lnTo>
                  <a:pt x="850472" y="273171"/>
                </a:lnTo>
                <a:lnTo>
                  <a:pt x="847204" y="266350"/>
                </a:lnTo>
                <a:lnTo>
                  <a:pt x="839300" y="263174"/>
                </a:lnTo>
                <a:lnTo>
                  <a:pt x="837304" y="262965"/>
                </a:lnTo>
                <a:lnTo>
                  <a:pt x="833372" y="264074"/>
                </a:lnTo>
                <a:lnTo>
                  <a:pt x="830920" y="264961"/>
                </a:lnTo>
                <a:lnTo>
                  <a:pt x="815333" y="283508"/>
                </a:lnTo>
                <a:lnTo>
                  <a:pt x="811883" y="290473"/>
                </a:lnTo>
                <a:lnTo>
                  <a:pt x="808818" y="306340"/>
                </a:lnTo>
                <a:lnTo>
                  <a:pt x="808851" y="308473"/>
                </a:lnTo>
                <a:lnTo>
                  <a:pt x="812372" y="316886"/>
                </a:lnTo>
                <a:lnTo>
                  <a:pt x="817166" y="323225"/>
                </a:lnTo>
                <a:lnTo>
                  <a:pt x="805714" y="355494"/>
                </a:lnTo>
                <a:lnTo>
                  <a:pt x="803849" y="360541"/>
                </a:lnTo>
                <a:lnTo>
                  <a:pt x="807162" y="360600"/>
                </a:lnTo>
                <a:lnTo>
                  <a:pt x="841602" y="383563"/>
                </a:lnTo>
                <a:lnTo>
                  <a:pt x="858917" y="415219"/>
                </a:lnTo>
                <a:lnTo>
                  <a:pt x="860222" y="417821"/>
                </a:lnTo>
                <a:lnTo>
                  <a:pt x="860704" y="418929"/>
                </a:lnTo>
                <a:lnTo>
                  <a:pt x="865497" y="433551"/>
                </a:lnTo>
                <a:lnTo>
                  <a:pt x="865974" y="436153"/>
                </a:lnTo>
                <a:lnTo>
                  <a:pt x="866111" y="448707"/>
                </a:lnTo>
                <a:lnTo>
                  <a:pt x="853080" y="456233"/>
                </a:lnTo>
                <a:lnTo>
                  <a:pt x="839418" y="450651"/>
                </a:lnTo>
                <a:lnTo>
                  <a:pt x="835068" y="450090"/>
                </a:lnTo>
                <a:lnTo>
                  <a:pt x="829244" y="451883"/>
                </a:lnTo>
                <a:lnTo>
                  <a:pt x="822800" y="460361"/>
                </a:lnTo>
                <a:lnTo>
                  <a:pt x="824281" y="463472"/>
                </a:lnTo>
                <a:lnTo>
                  <a:pt x="835218" y="474102"/>
                </a:lnTo>
                <a:lnTo>
                  <a:pt x="837631" y="475818"/>
                </a:lnTo>
                <a:lnTo>
                  <a:pt x="838250" y="476913"/>
                </a:lnTo>
                <a:lnTo>
                  <a:pt x="827313" y="489050"/>
                </a:lnTo>
                <a:lnTo>
                  <a:pt x="825383" y="489122"/>
                </a:lnTo>
                <a:lnTo>
                  <a:pt x="818874" y="487543"/>
                </a:lnTo>
                <a:lnTo>
                  <a:pt x="806875" y="480507"/>
                </a:lnTo>
                <a:lnTo>
                  <a:pt x="778571" y="492780"/>
                </a:lnTo>
                <a:lnTo>
                  <a:pt x="776321" y="493961"/>
                </a:lnTo>
                <a:lnTo>
                  <a:pt x="772525" y="496713"/>
                </a:lnTo>
                <a:lnTo>
                  <a:pt x="762567" y="509815"/>
                </a:lnTo>
                <a:lnTo>
                  <a:pt x="762123" y="510649"/>
                </a:lnTo>
                <a:lnTo>
                  <a:pt x="762501" y="519265"/>
                </a:lnTo>
                <a:lnTo>
                  <a:pt x="764915" y="522636"/>
                </a:lnTo>
                <a:lnTo>
                  <a:pt x="768299" y="524710"/>
                </a:lnTo>
                <a:lnTo>
                  <a:pt x="773438" y="528649"/>
                </a:lnTo>
                <a:lnTo>
                  <a:pt x="779953" y="534506"/>
                </a:lnTo>
                <a:lnTo>
                  <a:pt x="780782" y="536840"/>
                </a:lnTo>
                <a:lnTo>
                  <a:pt x="778290" y="556353"/>
                </a:lnTo>
                <a:lnTo>
                  <a:pt x="776327" y="558968"/>
                </a:lnTo>
                <a:lnTo>
                  <a:pt x="761236" y="554768"/>
                </a:lnTo>
                <a:lnTo>
                  <a:pt x="758745" y="553803"/>
                </a:lnTo>
                <a:lnTo>
                  <a:pt x="731615" y="576420"/>
                </a:lnTo>
                <a:lnTo>
                  <a:pt x="718650" y="583737"/>
                </a:lnTo>
                <a:lnTo>
                  <a:pt x="712481" y="585029"/>
                </a:lnTo>
                <a:lnTo>
                  <a:pt x="716935" y="597648"/>
                </a:lnTo>
                <a:lnTo>
                  <a:pt x="752236" y="647036"/>
                </a:lnTo>
                <a:lnTo>
                  <a:pt x="755308" y="649169"/>
                </a:lnTo>
                <a:lnTo>
                  <a:pt x="757095" y="649717"/>
                </a:lnTo>
                <a:lnTo>
                  <a:pt x="759378" y="649984"/>
                </a:lnTo>
                <a:lnTo>
                  <a:pt x="781134" y="649306"/>
                </a:lnTo>
                <a:lnTo>
                  <a:pt x="794099" y="647232"/>
                </a:lnTo>
                <a:lnTo>
                  <a:pt x="796023" y="646677"/>
                </a:lnTo>
                <a:lnTo>
                  <a:pt x="841811" y="629167"/>
                </a:lnTo>
                <a:lnTo>
                  <a:pt x="868824" y="616893"/>
                </a:lnTo>
                <a:lnTo>
                  <a:pt x="885297" y="611506"/>
                </a:lnTo>
                <a:lnTo>
                  <a:pt x="891264" y="611096"/>
                </a:lnTo>
                <a:lnTo>
                  <a:pt x="898125" y="612061"/>
                </a:lnTo>
                <a:lnTo>
                  <a:pt x="910197" y="614617"/>
                </a:lnTo>
                <a:lnTo>
                  <a:pt x="913986" y="616195"/>
                </a:lnTo>
                <a:lnTo>
                  <a:pt x="921531" y="623435"/>
                </a:lnTo>
                <a:lnTo>
                  <a:pt x="926051" y="628319"/>
                </a:lnTo>
                <a:lnTo>
                  <a:pt x="928940" y="632532"/>
                </a:lnTo>
                <a:lnTo>
                  <a:pt x="934007" y="640117"/>
                </a:lnTo>
                <a:lnTo>
                  <a:pt x="942322" y="647689"/>
                </a:lnTo>
                <a:lnTo>
                  <a:pt x="947005" y="653225"/>
                </a:lnTo>
                <a:lnTo>
                  <a:pt x="949450" y="656877"/>
                </a:lnTo>
                <a:lnTo>
                  <a:pt x="952489" y="662179"/>
                </a:lnTo>
                <a:lnTo>
                  <a:pt x="955626" y="669836"/>
                </a:lnTo>
                <a:lnTo>
                  <a:pt x="955828" y="676032"/>
                </a:lnTo>
                <a:lnTo>
                  <a:pt x="959696" y="688442"/>
                </a:lnTo>
                <a:lnTo>
                  <a:pt x="960518" y="692035"/>
                </a:lnTo>
                <a:lnTo>
                  <a:pt x="960387" y="695277"/>
                </a:lnTo>
                <a:lnTo>
                  <a:pt x="959970" y="697481"/>
                </a:lnTo>
                <a:lnTo>
                  <a:pt x="957968" y="701700"/>
                </a:lnTo>
                <a:lnTo>
                  <a:pt x="955698" y="705398"/>
                </a:lnTo>
                <a:lnTo>
                  <a:pt x="954831" y="707694"/>
                </a:lnTo>
                <a:lnTo>
                  <a:pt x="954074" y="711131"/>
                </a:lnTo>
                <a:lnTo>
                  <a:pt x="954074" y="713687"/>
                </a:lnTo>
                <a:lnTo>
                  <a:pt x="955313" y="718852"/>
                </a:lnTo>
                <a:lnTo>
                  <a:pt x="969863" y="755621"/>
                </a:lnTo>
                <a:lnTo>
                  <a:pt x="971826" y="758849"/>
                </a:lnTo>
                <a:lnTo>
                  <a:pt x="978380" y="768227"/>
                </a:lnTo>
                <a:lnTo>
                  <a:pt x="981785" y="774645"/>
                </a:lnTo>
                <a:lnTo>
                  <a:pt x="999993" y="793662"/>
                </a:lnTo>
                <a:lnTo>
                  <a:pt x="1002236" y="808916"/>
                </a:lnTo>
                <a:lnTo>
                  <a:pt x="998206" y="815529"/>
                </a:lnTo>
                <a:lnTo>
                  <a:pt x="997241" y="817453"/>
                </a:lnTo>
                <a:lnTo>
                  <a:pt x="996700" y="818698"/>
                </a:lnTo>
                <a:lnTo>
                  <a:pt x="994039" y="822631"/>
                </a:lnTo>
                <a:lnTo>
                  <a:pt x="990934" y="825122"/>
                </a:lnTo>
                <a:lnTo>
                  <a:pt x="988247" y="826642"/>
                </a:lnTo>
                <a:lnTo>
                  <a:pt x="985724" y="827679"/>
                </a:lnTo>
                <a:lnTo>
                  <a:pt x="975902" y="829805"/>
                </a:lnTo>
                <a:lnTo>
                  <a:pt x="971343" y="831526"/>
                </a:lnTo>
                <a:lnTo>
                  <a:pt x="968207" y="833118"/>
                </a:lnTo>
                <a:lnTo>
                  <a:pt x="964626" y="835315"/>
                </a:lnTo>
                <a:lnTo>
                  <a:pt x="960518" y="838485"/>
                </a:lnTo>
                <a:lnTo>
                  <a:pt x="959761" y="839313"/>
                </a:lnTo>
                <a:lnTo>
                  <a:pt x="958457" y="841726"/>
                </a:lnTo>
                <a:lnTo>
                  <a:pt x="957968" y="843311"/>
                </a:lnTo>
                <a:lnTo>
                  <a:pt x="956865" y="849663"/>
                </a:lnTo>
                <a:lnTo>
                  <a:pt x="957557" y="852624"/>
                </a:lnTo>
                <a:lnTo>
                  <a:pt x="968011" y="886197"/>
                </a:lnTo>
                <a:lnTo>
                  <a:pt x="971285" y="892204"/>
                </a:lnTo>
                <a:lnTo>
                  <a:pt x="981667" y="907790"/>
                </a:lnTo>
                <a:lnTo>
                  <a:pt x="984967" y="915518"/>
                </a:lnTo>
                <a:lnTo>
                  <a:pt x="984419" y="922960"/>
                </a:lnTo>
                <a:lnTo>
                  <a:pt x="981798" y="927512"/>
                </a:lnTo>
                <a:lnTo>
                  <a:pt x="980969" y="930753"/>
                </a:lnTo>
                <a:lnTo>
                  <a:pt x="980832" y="933505"/>
                </a:lnTo>
                <a:lnTo>
                  <a:pt x="981106" y="935918"/>
                </a:lnTo>
                <a:lnTo>
                  <a:pt x="981791" y="937927"/>
                </a:lnTo>
                <a:lnTo>
                  <a:pt x="984556" y="943438"/>
                </a:lnTo>
                <a:lnTo>
                  <a:pt x="991691" y="972263"/>
                </a:lnTo>
                <a:lnTo>
                  <a:pt x="992245" y="976333"/>
                </a:lnTo>
                <a:lnTo>
                  <a:pt x="995043" y="997156"/>
                </a:lnTo>
                <a:lnTo>
                  <a:pt x="993491" y="998336"/>
                </a:lnTo>
                <a:lnTo>
                  <a:pt x="992043" y="999849"/>
                </a:lnTo>
                <a:lnTo>
                  <a:pt x="991287" y="1001845"/>
                </a:lnTo>
                <a:lnTo>
                  <a:pt x="991358" y="1004173"/>
                </a:lnTo>
                <a:lnTo>
                  <a:pt x="992180" y="1005771"/>
                </a:lnTo>
                <a:lnTo>
                  <a:pt x="993217" y="1006939"/>
                </a:lnTo>
                <a:lnTo>
                  <a:pt x="994906" y="1008393"/>
                </a:lnTo>
                <a:lnTo>
                  <a:pt x="996413" y="1009084"/>
                </a:lnTo>
                <a:lnTo>
                  <a:pt x="1000215" y="1009762"/>
                </a:lnTo>
                <a:lnTo>
                  <a:pt x="1004519" y="1009573"/>
                </a:lnTo>
                <a:lnTo>
                  <a:pt x="1011040" y="1009365"/>
                </a:lnTo>
                <a:lnTo>
                  <a:pt x="1014693" y="1010043"/>
                </a:lnTo>
                <a:lnTo>
                  <a:pt x="1017040" y="1011080"/>
                </a:lnTo>
                <a:lnTo>
                  <a:pt x="1019277" y="1013695"/>
                </a:lnTo>
                <a:lnTo>
                  <a:pt x="1019910" y="1015769"/>
                </a:lnTo>
                <a:lnTo>
                  <a:pt x="1019838" y="1017836"/>
                </a:lnTo>
                <a:lnTo>
                  <a:pt x="1014764" y="1031499"/>
                </a:lnTo>
                <a:lnTo>
                  <a:pt x="1015873" y="1046446"/>
                </a:lnTo>
                <a:lnTo>
                  <a:pt x="1016219" y="1052035"/>
                </a:lnTo>
                <a:lnTo>
                  <a:pt x="1015945" y="1055753"/>
                </a:lnTo>
                <a:lnTo>
                  <a:pt x="1014353" y="1061818"/>
                </a:lnTo>
                <a:lnTo>
                  <a:pt x="1011869" y="1067342"/>
                </a:lnTo>
                <a:lnTo>
                  <a:pt x="1008041" y="1073003"/>
                </a:lnTo>
                <a:lnTo>
                  <a:pt x="1004806" y="1076368"/>
                </a:lnTo>
                <a:lnTo>
                  <a:pt x="1001910" y="1078592"/>
                </a:lnTo>
                <a:lnTo>
                  <a:pt x="998982" y="1080587"/>
                </a:lnTo>
                <a:lnTo>
                  <a:pt x="995597" y="1083757"/>
                </a:lnTo>
                <a:lnTo>
                  <a:pt x="994143" y="1085817"/>
                </a:lnTo>
                <a:lnTo>
                  <a:pt x="993289" y="1087950"/>
                </a:lnTo>
                <a:lnTo>
                  <a:pt x="993080" y="1089261"/>
                </a:lnTo>
                <a:lnTo>
                  <a:pt x="993289" y="1092098"/>
                </a:lnTo>
                <a:lnTo>
                  <a:pt x="994215" y="1094563"/>
                </a:lnTo>
                <a:lnTo>
                  <a:pt x="995454" y="1096031"/>
                </a:lnTo>
                <a:lnTo>
                  <a:pt x="996836" y="1096931"/>
                </a:lnTo>
                <a:lnTo>
                  <a:pt x="1003560" y="1099207"/>
                </a:lnTo>
                <a:lnTo>
                  <a:pt x="1005145" y="1100107"/>
                </a:lnTo>
                <a:lnTo>
                  <a:pt x="1007428" y="1102167"/>
                </a:lnTo>
                <a:lnTo>
                  <a:pt x="1008934" y="1104515"/>
                </a:lnTo>
                <a:lnTo>
                  <a:pt x="1009730" y="1108024"/>
                </a:lnTo>
                <a:lnTo>
                  <a:pt x="1009423" y="1110776"/>
                </a:lnTo>
                <a:lnTo>
                  <a:pt x="1008725" y="1112243"/>
                </a:lnTo>
                <a:lnTo>
                  <a:pt x="999869" y="1116782"/>
                </a:lnTo>
                <a:lnTo>
                  <a:pt x="988384" y="1129623"/>
                </a:lnTo>
                <a:lnTo>
                  <a:pt x="985182" y="1132512"/>
                </a:lnTo>
                <a:lnTo>
                  <a:pt x="975778" y="1138578"/>
                </a:lnTo>
                <a:lnTo>
                  <a:pt x="972185" y="1140782"/>
                </a:lnTo>
                <a:lnTo>
                  <a:pt x="968846" y="1143671"/>
                </a:lnTo>
                <a:lnTo>
                  <a:pt x="966498" y="1146495"/>
                </a:lnTo>
                <a:lnTo>
                  <a:pt x="964639" y="1150023"/>
                </a:lnTo>
                <a:lnTo>
                  <a:pt x="963465" y="1154021"/>
                </a:lnTo>
                <a:lnTo>
                  <a:pt x="963120" y="1158632"/>
                </a:lnTo>
                <a:lnTo>
                  <a:pt x="963257" y="1158905"/>
                </a:lnTo>
                <a:lnTo>
                  <a:pt x="963883" y="1158905"/>
                </a:lnTo>
                <a:lnTo>
                  <a:pt x="964991" y="1158632"/>
                </a:lnTo>
                <a:lnTo>
                  <a:pt x="966022" y="1170370"/>
                </a:lnTo>
                <a:lnTo>
                  <a:pt x="950292" y="1237458"/>
                </a:lnTo>
                <a:lnTo>
                  <a:pt x="949118" y="1240830"/>
                </a:lnTo>
                <a:lnTo>
                  <a:pt x="946196" y="1245584"/>
                </a:lnTo>
                <a:lnTo>
                  <a:pt x="941709" y="1251101"/>
                </a:lnTo>
                <a:lnTo>
                  <a:pt x="941637" y="1251173"/>
                </a:lnTo>
                <a:lnTo>
                  <a:pt x="935266" y="1258073"/>
                </a:lnTo>
                <a:lnTo>
                  <a:pt x="930609" y="1264973"/>
                </a:lnTo>
                <a:lnTo>
                  <a:pt x="928262" y="1269251"/>
                </a:lnTo>
                <a:lnTo>
                  <a:pt x="925301" y="1276979"/>
                </a:lnTo>
                <a:lnTo>
                  <a:pt x="924029" y="1282829"/>
                </a:lnTo>
                <a:lnTo>
                  <a:pt x="922718" y="1291998"/>
                </a:lnTo>
                <a:lnTo>
                  <a:pt x="922236" y="1293935"/>
                </a:lnTo>
                <a:lnTo>
                  <a:pt x="921610" y="1295996"/>
                </a:lnTo>
                <a:lnTo>
                  <a:pt x="918851" y="1302127"/>
                </a:lnTo>
                <a:lnTo>
                  <a:pt x="916992" y="1305583"/>
                </a:lnTo>
                <a:lnTo>
                  <a:pt x="914951" y="1308531"/>
                </a:lnTo>
                <a:lnTo>
                  <a:pt x="912336" y="1311224"/>
                </a:lnTo>
                <a:lnTo>
                  <a:pt x="905338" y="1316748"/>
                </a:lnTo>
                <a:lnTo>
                  <a:pt x="894962" y="1324816"/>
                </a:lnTo>
                <a:lnTo>
                  <a:pt x="892308" y="1326394"/>
                </a:lnTo>
                <a:lnTo>
                  <a:pt x="890449" y="1322546"/>
                </a:lnTo>
                <a:lnTo>
                  <a:pt x="889347" y="1320674"/>
                </a:lnTo>
                <a:lnTo>
                  <a:pt x="888382" y="1320042"/>
                </a:lnTo>
                <a:lnTo>
                  <a:pt x="865654" y="1317290"/>
                </a:lnTo>
                <a:lnTo>
                  <a:pt x="863587" y="1318190"/>
                </a:lnTo>
                <a:lnTo>
                  <a:pt x="857143" y="1318463"/>
                </a:lnTo>
                <a:lnTo>
                  <a:pt x="851600" y="1317355"/>
                </a:lnTo>
                <a:lnTo>
                  <a:pt x="831937" y="1309424"/>
                </a:lnTo>
                <a:lnTo>
                  <a:pt x="821320" y="1304540"/>
                </a:lnTo>
                <a:lnTo>
                  <a:pt x="820563" y="1302674"/>
                </a:lnTo>
                <a:lnTo>
                  <a:pt x="816253" y="1297431"/>
                </a:lnTo>
                <a:lnTo>
                  <a:pt x="811564" y="1292742"/>
                </a:lnTo>
                <a:lnTo>
                  <a:pt x="779021" y="1277012"/>
                </a:lnTo>
                <a:lnTo>
                  <a:pt x="757812" y="1270947"/>
                </a:lnTo>
                <a:lnTo>
                  <a:pt x="749015" y="1270190"/>
                </a:lnTo>
                <a:lnTo>
                  <a:pt x="742637" y="1267158"/>
                </a:lnTo>
                <a:lnTo>
                  <a:pt x="710642" y="1262332"/>
                </a:lnTo>
                <a:lnTo>
                  <a:pt x="688331" y="1267438"/>
                </a:lnTo>
                <a:lnTo>
                  <a:pt x="686401" y="1267914"/>
                </a:lnTo>
                <a:lnTo>
                  <a:pt x="673716" y="1268534"/>
                </a:lnTo>
                <a:lnTo>
                  <a:pt x="648438" y="1267086"/>
                </a:lnTo>
                <a:lnTo>
                  <a:pt x="629584" y="1259906"/>
                </a:lnTo>
                <a:lnTo>
                  <a:pt x="600439" y="1241991"/>
                </a:lnTo>
                <a:lnTo>
                  <a:pt x="594478" y="1238058"/>
                </a:lnTo>
                <a:lnTo>
                  <a:pt x="585348" y="1230272"/>
                </a:lnTo>
                <a:lnTo>
                  <a:pt x="571731" y="1203865"/>
                </a:lnTo>
                <a:lnTo>
                  <a:pt x="571809" y="1198700"/>
                </a:lnTo>
                <a:lnTo>
                  <a:pt x="573048" y="1190626"/>
                </a:lnTo>
                <a:lnTo>
                  <a:pt x="571809" y="1181392"/>
                </a:lnTo>
                <a:lnTo>
                  <a:pt x="550953" y="1170847"/>
                </a:lnTo>
                <a:lnTo>
                  <a:pt x="535503" y="1173546"/>
                </a:lnTo>
                <a:lnTo>
                  <a:pt x="522473" y="1175868"/>
                </a:lnTo>
                <a:lnTo>
                  <a:pt x="515371" y="1177733"/>
                </a:lnTo>
                <a:lnTo>
                  <a:pt x="515136" y="1181033"/>
                </a:lnTo>
                <a:lnTo>
                  <a:pt x="515515" y="1182898"/>
                </a:lnTo>
                <a:lnTo>
                  <a:pt x="516747" y="1184770"/>
                </a:lnTo>
                <a:lnTo>
                  <a:pt x="510369" y="1184835"/>
                </a:lnTo>
                <a:lnTo>
                  <a:pt x="508647" y="1183453"/>
                </a:lnTo>
                <a:lnTo>
                  <a:pt x="507617" y="1182011"/>
                </a:lnTo>
                <a:lnTo>
                  <a:pt x="495891" y="1165107"/>
                </a:lnTo>
                <a:lnTo>
                  <a:pt x="490061" y="1157249"/>
                </a:lnTo>
                <a:lnTo>
                  <a:pt x="483402" y="1137391"/>
                </a:lnTo>
                <a:lnTo>
                  <a:pt x="483611" y="1133530"/>
                </a:lnTo>
                <a:lnTo>
                  <a:pt x="483676" y="1132506"/>
                </a:lnTo>
                <a:lnTo>
                  <a:pt x="490198" y="1123884"/>
                </a:lnTo>
                <a:lnTo>
                  <a:pt x="508843" y="1111265"/>
                </a:lnTo>
                <a:lnTo>
                  <a:pt x="517836" y="1106778"/>
                </a:lnTo>
                <a:lnTo>
                  <a:pt x="521775" y="1105043"/>
                </a:lnTo>
                <a:lnTo>
                  <a:pt x="524221" y="1102219"/>
                </a:lnTo>
                <a:lnTo>
                  <a:pt x="528010" y="1096708"/>
                </a:lnTo>
                <a:lnTo>
                  <a:pt x="531493" y="1081807"/>
                </a:lnTo>
                <a:lnTo>
                  <a:pt x="527938" y="1078637"/>
                </a:lnTo>
                <a:lnTo>
                  <a:pt x="527801" y="1078018"/>
                </a:lnTo>
                <a:lnTo>
                  <a:pt x="532458" y="1049681"/>
                </a:lnTo>
                <a:lnTo>
                  <a:pt x="536397" y="1046844"/>
                </a:lnTo>
                <a:lnTo>
                  <a:pt x="533495" y="1044366"/>
                </a:lnTo>
                <a:lnTo>
                  <a:pt x="525395" y="1048025"/>
                </a:lnTo>
                <a:lnTo>
                  <a:pt x="520673" y="1049251"/>
                </a:lnTo>
                <a:lnTo>
                  <a:pt x="487922" y="1030495"/>
                </a:lnTo>
                <a:lnTo>
                  <a:pt x="488059" y="1028082"/>
                </a:lnTo>
                <a:lnTo>
                  <a:pt x="489852" y="1018436"/>
                </a:lnTo>
                <a:lnTo>
                  <a:pt x="489167" y="1013010"/>
                </a:lnTo>
                <a:lnTo>
                  <a:pt x="472746" y="1002021"/>
                </a:lnTo>
                <a:lnTo>
                  <a:pt x="471781" y="999471"/>
                </a:lnTo>
                <a:lnTo>
                  <a:pt x="470607" y="992995"/>
                </a:lnTo>
                <a:lnTo>
                  <a:pt x="470476" y="992030"/>
                </a:lnTo>
                <a:lnTo>
                  <a:pt x="472955" y="990243"/>
                </a:lnTo>
                <a:lnTo>
                  <a:pt x="483813" y="986930"/>
                </a:lnTo>
                <a:lnTo>
                  <a:pt x="486950" y="952861"/>
                </a:lnTo>
                <a:lnTo>
                  <a:pt x="486115" y="924120"/>
                </a:lnTo>
                <a:lnTo>
                  <a:pt x="485704" y="918675"/>
                </a:lnTo>
                <a:lnTo>
                  <a:pt x="485567" y="917357"/>
                </a:lnTo>
                <a:lnTo>
                  <a:pt x="482561" y="910725"/>
                </a:lnTo>
                <a:lnTo>
                  <a:pt x="480220" y="905977"/>
                </a:lnTo>
                <a:lnTo>
                  <a:pt x="479046" y="903982"/>
                </a:lnTo>
                <a:lnTo>
                  <a:pt x="476254" y="906734"/>
                </a:lnTo>
                <a:lnTo>
                  <a:pt x="469022" y="910523"/>
                </a:lnTo>
                <a:lnTo>
                  <a:pt x="463739" y="912323"/>
                </a:lnTo>
                <a:lnTo>
                  <a:pt x="458803" y="911358"/>
                </a:lnTo>
                <a:lnTo>
                  <a:pt x="418988" y="889908"/>
                </a:lnTo>
                <a:lnTo>
                  <a:pt x="397506" y="870395"/>
                </a:lnTo>
                <a:lnTo>
                  <a:pt x="380328" y="859224"/>
                </a:lnTo>
                <a:lnTo>
                  <a:pt x="376748" y="863293"/>
                </a:lnTo>
                <a:lnTo>
                  <a:pt x="373258" y="866267"/>
                </a:lnTo>
                <a:lnTo>
                  <a:pt x="362537" y="870395"/>
                </a:lnTo>
                <a:lnTo>
                  <a:pt x="361578" y="870676"/>
                </a:lnTo>
                <a:lnTo>
                  <a:pt x="361507" y="869430"/>
                </a:lnTo>
                <a:lnTo>
                  <a:pt x="362609" y="864878"/>
                </a:lnTo>
                <a:lnTo>
                  <a:pt x="363091" y="862869"/>
                </a:lnTo>
                <a:lnTo>
                  <a:pt x="356922" y="861702"/>
                </a:lnTo>
                <a:lnTo>
                  <a:pt x="343957" y="860058"/>
                </a:lnTo>
                <a:lnTo>
                  <a:pt x="341550" y="860946"/>
                </a:lnTo>
                <a:lnTo>
                  <a:pt x="321646" y="872600"/>
                </a:lnTo>
                <a:lnTo>
                  <a:pt x="320818" y="873284"/>
                </a:lnTo>
                <a:lnTo>
                  <a:pt x="320473" y="873708"/>
                </a:lnTo>
                <a:lnTo>
                  <a:pt x="320544" y="874250"/>
                </a:lnTo>
                <a:lnTo>
                  <a:pt x="317714" y="874250"/>
                </a:lnTo>
                <a:lnTo>
                  <a:pt x="305310" y="879069"/>
                </a:lnTo>
                <a:lnTo>
                  <a:pt x="285595" y="887012"/>
                </a:lnTo>
                <a:lnTo>
                  <a:pt x="280593" y="889347"/>
                </a:lnTo>
                <a:lnTo>
                  <a:pt x="278799" y="890593"/>
                </a:lnTo>
                <a:lnTo>
                  <a:pt x="275115" y="894591"/>
                </a:lnTo>
                <a:lnTo>
                  <a:pt x="273726" y="896873"/>
                </a:lnTo>
                <a:lnTo>
                  <a:pt x="270282" y="900375"/>
                </a:lnTo>
                <a:lnTo>
                  <a:pt x="269108" y="901203"/>
                </a:lnTo>
                <a:lnTo>
                  <a:pt x="260356" y="906245"/>
                </a:lnTo>
                <a:lnTo>
                  <a:pt x="256345" y="908436"/>
                </a:lnTo>
                <a:lnTo>
                  <a:pt x="228492" y="916510"/>
                </a:lnTo>
                <a:lnTo>
                  <a:pt x="182292" y="924642"/>
                </a:lnTo>
                <a:lnTo>
                  <a:pt x="153917" y="922718"/>
                </a:lnTo>
                <a:lnTo>
                  <a:pt x="145263" y="921694"/>
                </a:lnTo>
                <a:lnTo>
                  <a:pt x="99337" y="907340"/>
                </a:lnTo>
                <a:lnTo>
                  <a:pt x="96207" y="905488"/>
                </a:lnTo>
                <a:lnTo>
                  <a:pt x="87070" y="891277"/>
                </a:lnTo>
                <a:lnTo>
                  <a:pt x="87070" y="890521"/>
                </a:lnTo>
                <a:lnTo>
                  <a:pt x="87618" y="889425"/>
                </a:lnTo>
                <a:lnTo>
                  <a:pt x="96416" y="876663"/>
                </a:lnTo>
                <a:lnTo>
                  <a:pt x="99207" y="873702"/>
                </a:lnTo>
                <a:lnTo>
                  <a:pt x="100661" y="872945"/>
                </a:lnTo>
                <a:lnTo>
                  <a:pt x="103974" y="872808"/>
                </a:lnTo>
                <a:lnTo>
                  <a:pt x="105761" y="871980"/>
                </a:lnTo>
                <a:lnTo>
                  <a:pt x="107378" y="870317"/>
                </a:lnTo>
                <a:lnTo>
                  <a:pt x="115283" y="861976"/>
                </a:lnTo>
                <a:lnTo>
                  <a:pt x="153232" y="800549"/>
                </a:lnTo>
                <a:lnTo>
                  <a:pt x="162995" y="767106"/>
                </a:lnTo>
                <a:lnTo>
                  <a:pt x="162858" y="762893"/>
                </a:lnTo>
                <a:lnTo>
                  <a:pt x="159095" y="735391"/>
                </a:lnTo>
                <a:lnTo>
                  <a:pt x="146169" y="726835"/>
                </a:lnTo>
                <a:lnTo>
                  <a:pt x="136589" y="732965"/>
                </a:lnTo>
                <a:lnTo>
                  <a:pt x="127028" y="733102"/>
                </a:lnTo>
                <a:lnTo>
                  <a:pt x="126135" y="732894"/>
                </a:lnTo>
                <a:lnTo>
                  <a:pt x="114376" y="726072"/>
                </a:lnTo>
                <a:lnTo>
                  <a:pt x="112824" y="724617"/>
                </a:lnTo>
                <a:lnTo>
                  <a:pt x="92614" y="704557"/>
                </a:lnTo>
                <a:lnTo>
                  <a:pt x="56034" y="682201"/>
                </a:lnTo>
                <a:lnTo>
                  <a:pt x="44419" y="668695"/>
                </a:lnTo>
                <a:lnTo>
                  <a:pt x="22591" y="632362"/>
                </a:lnTo>
                <a:lnTo>
                  <a:pt x="19793" y="626095"/>
                </a:lnTo>
                <a:lnTo>
                  <a:pt x="17595" y="621061"/>
                </a:lnTo>
                <a:lnTo>
                  <a:pt x="9900" y="602030"/>
                </a:lnTo>
                <a:lnTo>
                  <a:pt x="0" y="562386"/>
                </a:lnTo>
                <a:lnTo>
                  <a:pt x="2067" y="542788"/>
                </a:lnTo>
                <a:lnTo>
                  <a:pt x="15169" y="496054"/>
                </a:lnTo>
                <a:lnTo>
                  <a:pt x="31232" y="482548"/>
                </a:lnTo>
                <a:lnTo>
                  <a:pt x="29171" y="454955"/>
                </a:lnTo>
                <a:lnTo>
                  <a:pt x="30345" y="446268"/>
                </a:lnTo>
                <a:lnTo>
                  <a:pt x="30417" y="445642"/>
                </a:lnTo>
                <a:lnTo>
                  <a:pt x="31447" y="444201"/>
                </a:lnTo>
                <a:lnTo>
                  <a:pt x="80066" y="412897"/>
                </a:lnTo>
                <a:lnTo>
                  <a:pt x="82407" y="406962"/>
                </a:lnTo>
                <a:lnTo>
                  <a:pt x="90161" y="390495"/>
                </a:lnTo>
                <a:lnTo>
                  <a:pt x="93018" y="389458"/>
                </a:lnTo>
                <a:lnTo>
                  <a:pt x="99259" y="387867"/>
                </a:lnTo>
                <a:lnTo>
                  <a:pt x="113568" y="395184"/>
                </a:lnTo>
                <a:lnTo>
                  <a:pt x="132011" y="390417"/>
                </a:lnTo>
                <a:lnTo>
                  <a:pt x="141421" y="391108"/>
                </a:lnTo>
                <a:lnTo>
                  <a:pt x="136804" y="384078"/>
                </a:lnTo>
                <a:lnTo>
                  <a:pt x="133804" y="378776"/>
                </a:lnTo>
                <a:lnTo>
                  <a:pt x="132572" y="375319"/>
                </a:lnTo>
                <a:lnTo>
                  <a:pt x="127909" y="357952"/>
                </a:lnTo>
                <a:lnTo>
                  <a:pt x="125783" y="349259"/>
                </a:lnTo>
                <a:lnTo>
                  <a:pt x="138050" y="346357"/>
                </a:lnTo>
                <a:lnTo>
                  <a:pt x="152149" y="358996"/>
                </a:lnTo>
                <a:lnTo>
                  <a:pt x="152665" y="359530"/>
                </a:lnTo>
                <a:lnTo>
                  <a:pt x="157360" y="366443"/>
                </a:lnTo>
                <a:lnTo>
                  <a:pt x="188866" y="361617"/>
                </a:lnTo>
                <a:lnTo>
                  <a:pt x="219348" y="351196"/>
                </a:lnTo>
                <a:lnTo>
                  <a:pt x="227729" y="360091"/>
                </a:lnTo>
                <a:lnTo>
                  <a:pt x="228628" y="361402"/>
                </a:lnTo>
                <a:lnTo>
                  <a:pt x="253587" y="371746"/>
                </a:lnTo>
                <a:lnTo>
                  <a:pt x="274280" y="377472"/>
                </a:lnTo>
                <a:lnTo>
                  <a:pt x="293890" y="371406"/>
                </a:lnTo>
                <a:lnTo>
                  <a:pt x="298860" y="372293"/>
                </a:lnTo>
                <a:lnTo>
                  <a:pt x="302479" y="373122"/>
                </a:lnTo>
                <a:lnTo>
                  <a:pt x="296590" y="363052"/>
                </a:lnTo>
                <a:lnTo>
                  <a:pt x="290349" y="351470"/>
                </a:lnTo>
                <a:lnTo>
                  <a:pt x="289593" y="312523"/>
                </a:lnTo>
                <a:lnTo>
                  <a:pt x="310723" y="298932"/>
                </a:lnTo>
                <a:lnTo>
                  <a:pt x="313136" y="300719"/>
                </a:lnTo>
                <a:lnTo>
                  <a:pt x="328794" y="311192"/>
                </a:lnTo>
                <a:lnTo>
                  <a:pt x="333235" y="309823"/>
                </a:lnTo>
                <a:lnTo>
                  <a:pt x="348900" y="302656"/>
                </a:lnTo>
                <a:lnTo>
                  <a:pt x="361096" y="252106"/>
                </a:lnTo>
                <a:lnTo>
                  <a:pt x="362609" y="243276"/>
                </a:lnTo>
                <a:lnTo>
                  <a:pt x="376748" y="245481"/>
                </a:lnTo>
                <a:lnTo>
                  <a:pt x="381365" y="245826"/>
                </a:lnTo>
                <a:lnTo>
                  <a:pt x="392543" y="240387"/>
                </a:lnTo>
                <a:lnTo>
                  <a:pt x="393776" y="239481"/>
                </a:lnTo>
                <a:lnTo>
                  <a:pt x="400845" y="232163"/>
                </a:lnTo>
                <a:lnTo>
                  <a:pt x="406571" y="225009"/>
                </a:lnTo>
                <a:lnTo>
                  <a:pt x="423495" y="222166"/>
                </a:lnTo>
                <a:lnTo>
                  <a:pt x="457837" y="214392"/>
                </a:lnTo>
                <a:lnTo>
                  <a:pt x="468572" y="211418"/>
                </a:lnTo>
                <a:lnTo>
                  <a:pt x="475159" y="204799"/>
                </a:lnTo>
                <a:lnTo>
                  <a:pt x="475635" y="204251"/>
                </a:lnTo>
                <a:lnTo>
                  <a:pt x="478015" y="194801"/>
                </a:lnTo>
                <a:lnTo>
                  <a:pt x="478700" y="191697"/>
                </a:lnTo>
                <a:lnTo>
                  <a:pt x="480500" y="187901"/>
                </a:lnTo>
                <a:lnTo>
                  <a:pt x="482215" y="187073"/>
                </a:lnTo>
                <a:lnTo>
                  <a:pt x="485424" y="187210"/>
                </a:lnTo>
                <a:lnTo>
                  <a:pt x="485835" y="188990"/>
                </a:lnTo>
                <a:lnTo>
                  <a:pt x="485835" y="191964"/>
                </a:lnTo>
                <a:lnTo>
                  <a:pt x="485424" y="202157"/>
                </a:lnTo>
                <a:lnTo>
                  <a:pt x="485215" y="204785"/>
                </a:lnTo>
                <a:lnTo>
                  <a:pt x="504532" y="204922"/>
                </a:lnTo>
                <a:lnTo>
                  <a:pt x="514973" y="202640"/>
                </a:lnTo>
                <a:lnTo>
                  <a:pt x="520321" y="201062"/>
                </a:lnTo>
                <a:lnTo>
                  <a:pt x="538419" y="195473"/>
                </a:lnTo>
                <a:lnTo>
                  <a:pt x="547216" y="190777"/>
                </a:lnTo>
                <a:lnTo>
                  <a:pt x="548449" y="188579"/>
                </a:lnTo>
                <a:lnTo>
                  <a:pt x="551834" y="174858"/>
                </a:lnTo>
                <a:lnTo>
                  <a:pt x="551971" y="164580"/>
                </a:lnTo>
                <a:lnTo>
                  <a:pt x="551410" y="154999"/>
                </a:lnTo>
                <a:lnTo>
                  <a:pt x="554488" y="148439"/>
                </a:lnTo>
                <a:lnTo>
                  <a:pt x="557657" y="145269"/>
                </a:lnTo>
                <a:lnTo>
                  <a:pt x="570277" y="144858"/>
                </a:lnTo>
                <a:lnTo>
                  <a:pt x="583829" y="149345"/>
                </a:lnTo>
                <a:lnTo>
                  <a:pt x="585524" y="147826"/>
                </a:lnTo>
                <a:lnTo>
                  <a:pt x="591315" y="145211"/>
                </a:lnTo>
                <a:lnTo>
                  <a:pt x="676781" y="114794"/>
                </a:lnTo>
                <a:lnTo>
                  <a:pt x="679788" y="112107"/>
                </a:lnTo>
                <a:lnTo>
                  <a:pt x="686772" y="103139"/>
                </a:lnTo>
                <a:lnTo>
                  <a:pt x="689062" y="97570"/>
                </a:lnTo>
                <a:lnTo>
                  <a:pt x="687946" y="87214"/>
                </a:lnTo>
                <a:lnTo>
                  <a:pt x="686088" y="85153"/>
                </a:lnTo>
                <a:lnTo>
                  <a:pt x="679788" y="79851"/>
                </a:lnTo>
                <a:lnTo>
                  <a:pt x="683988" y="80816"/>
                </a:lnTo>
                <a:lnTo>
                  <a:pt x="686088" y="80816"/>
                </a:lnTo>
                <a:lnTo>
                  <a:pt x="696268" y="77020"/>
                </a:lnTo>
                <a:lnTo>
                  <a:pt x="697024" y="76740"/>
                </a:lnTo>
                <a:lnTo>
                  <a:pt x="712611" y="62745"/>
                </a:lnTo>
                <a:lnTo>
                  <a:pt x="720783" y="51025"/>
                </a:lnTo>
                <a:lnTo>
                  <a:pt x="717124" y="18613"/>
                </a:lnTo>
                <a:lnTo>
                  <a:pt x="720091" y="15026"/>
                </a:lnTo>
                <a:lnTo>
                  <a:pt x="735743" y="1507"/>
                </a:lnTo>
                <a:lnTo>
                  <a:pt x="738632" y="0"/>
                </a:lnTo>
                <a:lnTo>
                  <a:pt x="747045" y="1650"/>
                </a:lnTo>
                <a:lnTo>
                  <a:pt x="762325" y="12548"/>
                </a:lnTo>
                <a:lnTo>
                  <a:pt x="759078" y="17439"/>
                </a:lnTo>
                <a:lnTo>
                  <a:pt x="756247" y="23106"/>
                </a:lnTo>
                <a:lnTo>
                  <a:pt x="752706" y="33228"/>
                </a:lnTo>
                <a:lnTo>
                  <a:pt x="752145" y="35791"/>
                </a:lnTo>
                <a:lnTo>
                  <a:pt x="752073" y="37662"/>
                </a:lnTo>
                <a:lnTo>
                  <a:pt x="752563" y="40747"/>
                </a:lnTo>
                <a:lnTo>
                  <a:pt x="767595" y="44686"/>
                </a:lnTo>
                <a:lnTo>
                  <a:pt x="774867" y="46551"/>
                </a:lnTo>
                <a:lnTo>
                  <a:pt x="807005" y="64760"/>
                </a:lnTo>
                <a:lnTo>
                  <a:pt x="808662" y="66194"/>
                </a:lnTo>
                <a:lnTo>
                  <a:pt x="810351" y="68132"/>
                </a:lnTo>
                <a:lnTo>
                  <a:pt x="813931" y="77236"/>
                </a:lnTo>
                <a:lnTo>
                  <a:pt x="813859" y="80894"/>
                </a:lnTo>
                <a:lnTo>
                  <a:pt x="812353" y="94674"/>
                </a:lnTo>
                <a:lnTo>
                  <a:pt x="811864" y="95992"/>
                </a:lnTo>
                <a:lnTo>
                  <a:pt x="809464" y="98483"/>
                </a:lnTo>
                <a:lnTo>
                  <a:pt x="809112" y="102742"/>
                </a:lnTo>
                <a:lnTo>
                  <a:pt x="808668" y="108748"/>
                </a:lnTo>
                <a:lnTo>
                  <a:pt x="810005" y="114950"/>
                </a:lnTo>
                <a:lnTo>
                  <a:pt x="811864" y="117983"/>
                </a:lnTo>
                <a:lnTo>
                  <a:pt x="815868" y="122952"/>
                </a:lnTo>
                <a:lnTo>
                  <a:pt x="817629" y="124896"/>
                </a:lnTo>
                <a:lnTo>
                  <a:pt x="827183" y="134189"/>
                </a:lnTo>
                <a:lnTo>
                  <a:pt x="836659" y="144278"/>
                </a:lnTo>
                <a:lnTo>
                  <a:pt x="839274" y="147102"/>
                </a:lnTo>
                <a:lnTo>
                  <a:pt x="840141" y="157301"/>
                </a:lnTo>
                <a:lnTo>
                  <a:pt x="838178" y="167156"/>
                </a:lnTo>
                <a:lnTo>
                  <a:pt x="855448" y="161149"/>
                </a:lnTo>
                <a:lnTo>
                  <a:pt x="863750" y="163373"/>
                </a:lnTo>
                <a:lnTo>
                  <a:pt x="868237" y="167443"/>
                </a:lnTo>
                <a:lnTo>
                  <a:pt x="874771" y="175588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0" name="Freihandform: Form 269">
            <a:extLst>
              <a:ext uri="{FF2B5EF4-FFF2-40B4-BE49-F238E27FC236}">
                <a16:creationId xmlns:a16="http://schemas.microsoft.com/office/drawing/2014/main" id="{4717A1FE-A743-466C-AAE7-B941EDDBDF4B}"/>
              </a:ext>
            </a:extLst>
          </p:cNvPr>
          <p:cNvSpPr/>
          <p:nvPr/>
        </p:nvSpPr>
        <p:spPr>
          <a:xfrm>
            <a:off x="7896201" y="3151568"/>
            <a:ext cx="1442479" cy="1380033"/>
          </a:xfrm>
          <a:custGeom>
            <a:avLst/>
            <a:gdLst>
              <a:gd name="connsiteX0" fmla="*/ 1508327 w 1506494"/>
              <a:gd name="connsiteY0" fmla="*/ 593304 h 1441278"/>
              <a:gd name="connsiteX1" fmla="*/ 1499888 w 1506494"/>
              <a:gd name="connsiteY1" fmla="*/ 607509 h 1441278"/>
              <a:gd name="connsiteX2" fmla="*/ 1474819 w 1506494"/>
              <a:gd name="connsiteY2" fmla="*/ 637567 h 1441278"/>
              <a:gd name="connsiteX3" fmla="*/ 1453689 w 1506494"/>
              <a:gd name="connsiteY3" fmla="*/ 672249 h 1441278"/>
              <a:gd name="connsiteX4" fmla="*/ 1424583 w 1506494"/>
              <a:gd name="connsiteY4" fmla="*/ 695003 h 1441278"/>
              <a:gd name="connsiteX5" fmla="*/ 1396455 w 1506494"/>
              <a:gd name="connsiteY5" fmla="*/ 717691 h 1441278"/>
              <a:gd name="connsiteX6" fmla="*/ 1392184 w 1506494"/>
              <a:gd name="connsiteY6" fmla="*/ 724513 h 1441278"/>
              <a:gd name="connsiteX7" fmla="*/ 1388284 w 1506494"/>
              <a:gd name="connsiteY7" fmla="*/ 731067 h 1441278"/>
              <a:gd name="connsiteX8" fmla="*/ 1384423 w 1506494"/>
              <a:gd name="connsiteY8" fmla="*/ 731687 h 1441278"/>
              <a:gd name="connsiteX9" fmla="*/ 1366423 w 1506494"/>
              <a:gd name="connsiteY9" fmla="*/ 730519 h 1441278"/>
              <a:gd name="connsiteX10" fmla="*/ 1362386 w 1506494"/>
              <a:gd name="connsiteY10" fmla="*/ 729209 h 1441278"/>
              <a:gd name="connsiteX11" fmla="*/ 1360599 w 1506494"/>
              <a:gd name="connsiteY11" fmla="*/ 728035 h 1441278"/>
              <a:gd name="connsiteX12" fmla="*/ 1359497 w 1506494"/>
              <a:gd name="connsiteY12" fmla="*/ 726450 h 1441278"/>
              <a:gd name="connsiteX13" fmla="*/ 1355806 w 1506494"/>
              <a:gd name="connsiteY13" fmla="*/ 715833 h 1441278"/>
              <a:gd name="connsiteX14" fmla="*/ 1360463 w 1506494"/>
              <a:gd name="connsiteY14" fmla="*/ 704250 h 1441278"/>
              <a:gd name="connsiteX15" fmla="*/ 1352774 w 1506494"/>
              <a:gd name="connsiteY15" fmla="*/ 691494 h 1441278"/>
              <a:gd name="connsiteX16" fmla="*/ 1333704 w 1506494"/>
              <a:gd name="connsiteY16" fmla="*/ 683433 h 1441278"/>
              <a:gd name="connsiteX17" fmla="*/ 1326081 w 1506494"/>
              <a:gd name="connsiteY17" fmla="*/ 683779 h 1441278"/>
              <a:gd name="connsiteX18" fmla="*/ 1311603 w 1506494"/>
              <a:gd name="connsiteY18" fmla="*/ 687359 h 1441278"/>
              <a:gd name="connsiteX19" fmla="*/ 1301227 w 1506494"/>
              <a:gd name="connsiteY19" fmla="*/ 690874 h 1441278"/>
              <a:gd name="connsiteX20" fmla="*/ 1282607 w 1506494"/>
              <a:gd name="connsiteY20" fmla="*/ 698811 h 1441278"/>
              <a:gd name="connsiteX21" fmla="*/ 1278153 w 1506494"/>
              <a:gd name="connsiteY21" fmla="*/ 703292 h 1441278"/>
              <a:gd name="connsiteX22" fmla="*/ 1278153 w 1506494"/>
              <a:gd name="connsiteY22" fmla="*/ 706187 h 1441278"/>
              <a:gd name="connsiteX23" fmla="*/ 1279327 w 1506494"/>
              <a:gd name="connsiteY23" fmla="*/ 710465 h 1441278"/>
              <a:gd name="connsiteX24" fmla="*/ 1295742 w 1506494"/>
              <a:gd name="connsiteY24" fmla="*/ 737491 h 1441278"/>
              <a:gd name="connsiteX25" fmla="*/ 1299296 w 1506494"/>
              <a:gd name="connsiteY25" fmla="*/ 738319 h 1441278"/>
              <a:gd name="connsiteX26" fmla="*/ 1301292 w 1506494"/>
              <a:gd name="connsiteY26" fmla="*/ 739415 h 1441278"/>
              <a:gd name="connsiteX27" fmla="*/ 1301572 w 1506494"/>
              <a:gd name="connsiteY27" fmla="*/ 740876 h 1441278"/>
              <a:gd name="connsiteX28" fmla="*/ 1302955 w 1506494"/>
              <a:gd name="connsiteY28" fmla="*/ 749706 h 1441278"/>
              <a:gd name="connsiteX29" fmla="*/ 1297575 w 1506494"/>
              <a:gd name="connsiteY29" fmla="*/ 765697 h 1441278"/>
              <a:gd name="connsiteX30" fmla="*/ 1296616 w 1506494"/>
              <a:gd name="connsiteY30" fmla="*/ 766049 h 1441278"/>
              <a:gd name="connsiteX31" fmla="*/ 1274175 w 1506494"/>
              <a:gd name="connsiteY31" fmla="*/ 764595 h 1441278"/>
              <a:gd name="connsiteX32" fmla="*/ 1246999 w 1506494"/>
              <a:gd name="connsiteY32" fmla="*/ 765221 h 1441278"/>
              <a:gd name="connsiteX33" fmla="*/ 1222419 w 1506494"/>
              <a:gd name="connsiteY33" fmla="*/ 771769 h 1441278"/>
              <a:gd name="connsiteX34" fmla="*/ 1189935 w 1506494"/>
              <a:gd name="connsiteY34" fmla="*/ 781766 h 1441278"/>
              <a:gd name="connsiteX35" fmla="*/ 1170664 w 1506494"/>
              <a:gd name="connsiteY35" fmla="*/ 794040 h 1441278"/>
              <a:gd name="connsiteX36" fmla="*/ 1163594 w 1506494"/>
              <a:gd name="connsiteY36" fmla="*/ 798657 h 1441278"/>
              <a:gd name="connsiteX37" fmla="*/ 1156460 w 1506494"/>
              <a:gd name="connsiteY37" fmla="*/ 807488 h 1441278"/>
              <a:gd name="connsiteX38" fmla="*/ 1139432 w 1506494"/>
              <a:gd name="connsiteY38" fmla="*/ 831970 h 1441278"/>
              <a:gd name="connsiteX39" fmla="*/ 1135701 w 1506494"/>
              <a:gd name="connsiteY39" fmla="*/ 837546 h 1441278"/>
              <a:gd name="connsiteX40" fmla="*/ 1149182 w 1506494"/>
              <a:gd name="connsiteY40" fmla="*/ 856380 h 1441278"/>
              <a:gd name="connsiteX41" fmla="*/ 1150597 w 1506494"/>
              <a:gd name="connsiteY41" fmla="*/ 857756 h 1441278"/>
              <a:gd name="connsiteX42" fmla="*/ 1152605 w 1506494"/>
              <a:gd name="connsiteY42" fmla="*/ 858441 h 1441278"/>
              <a:gd name="connsiteX43" fmla="*/ 1157529 w 1506494"/>
              <a:gd name="connsiteY43" fmla="*/ 858721 h 1441278"/>
              <a:gd name="connsiteX44" fmla="*/ 1158221 w 1506494"/>
              <a:gd name="connsiteY44" fmla="*/ 858506 h 1441278"/>
              <a:gd name="connsiteX45" fmla="*/ 1164501 w 1506494"/>
              <a:gd name="connsiteY45" fmla="*/ 854235 h 1441278"/>
              <a:gd name="connsiteX46" fmla="*/ 1194285 w 1506494"/>
              <a:gd name="connsiteY46" fmla="*/ 840859 h 1441278"/>
              <a:gd name="connsiteX47" fmla="*/ 1198863 w 1506494"/>
              <a:gd name="connsiteY47" fmla="*/ 840448 h 1441278"/>
              <a:gd name="connsiteX48" fmla="*/ 1204830 w 1506494"/>
              <a:gd name="connsiteY48" fmla="*/ 840585 h 1441278"/>
              <a:gd name="connsiteX49" fmla="*/ 1210413 w 1506494"/>
              <a:gd name="connsiteY49" fmla="*/ 848176 h 1441278"/>
              <a:gd name="connsiteX50" fmla="*/ 1211169 w 1506494"/>
              <a:gd name="connsiteY50" fmla="*/ 849826 h 1441278"/>
              <a:gd name="connsiteX51" fmla="*/ 1216028 w 1506494"/>
              <a:gd name="connsiteY51" fmla="*/ 891682 h 1441278"/>
              <a:gd name="connsiteX52" fmla="*/ 1217065 w 1506494"/>
              <a:gd name="connsiteY52" fmla="*/ 904992 h 1441278"/>
              <a:gd name="connsiteX53" fmla="*/ 1216582 w 1506494"/>
              <a:gd name="connsiteY53" fmla="*/ 907471 h 1441278"/>
              <a:gd name="connsiteX54" fmla="*/ 1214796 w 1506494"/>
              <a:gd name="connsiteY54" fmla="*/ 911749 h 1441278"/>
              <a:gd name="connsiteX55" fmla="*/ 1196313 w 1506494"/>
              <a:gd name="connsiteY55" fmla="*/ 952287 h 1441278"/>
              <a:gd name="connsiteX56" fmla="*/ 1175522 w 1506494"/>
              <a:gd name="connsiteY56" fmla="*/ 960289 h 1441278"/>
              <a:gd name="connsiteX57" fmla="*/ 1172666 w 1506494"/>
              <a:gd name="connsiteY57" fmla="*/ 960433 h 1441278"/>
              <a:gd name="connsiteX58" fmla="*/ 1165362 w 1506494"/>
              <a:gd name="connsiteY58" fmla="*/ 958698 h 1441278"/>
              <a:gd name="connsiteX59" fmla="*/ 1160418 w 1506494"/>
              <a:gd name="connsiteY59" fmla="*/ 956702 h 1441278"/>
              <a:gd name="connsiteX60" fmla="*/ 1149325 w 1506494"/>
              <a:gd name="connsiteY60" fmla="*/ 954909 h 1441278"/>
              <a:gd name="connsiteX61" fmla="*/ 1130980 w 1506494"/>
              <a:gd name="connsiteY61" fmla="*/ 953735 h 1441278"/>
              <a:gd name="connsiteX62" fmla="*/ 1130014 w 1506494"/>
              <a:gd name="connsiteY62" fmla="*/ 954485 h 1441278"/>
              <a:gd name="connsiteX63" fmla="*/ 1121771 w 1506494"/>
              <a:gd name="connsiteY63" fmla="*/ 957596 h 1441278"/>
              <a:gd name="connsiteX64" fmla="*/ 1120949 w 1506494"/>
              <a:gd name="connsiteY64" fmla="*/ 958078 h 1441278"/>
              <a:gd name="connsiteX65" fmla="*/ 1115947 w 1506494"/>
              <a:gd name="connsiteY65" fmla="*/ 962291 h 1441278"/>
              <a:gd name="connsiteX66" fmla="*/ 1112504 w 1506494"/>
              <a:gd name="connsiteY66" fmla="*/ 965259 h 1441278"/>
              <a:gd name="connsiteX67" fmla="*/ 1109648 w 1506494"/>
              <a:gd name="connsiteY67" fmla="*/ 969393 h 1441278"/>
              <a:gd name="connsiteX68" fmla="*/ 1109648 w 1506494"/>
              <a:gd name="connsiteY68" fmla="*/ 970632 h 1441278"/>
              <a:gd name="connsiteX69" fmla="*/ 1110260 w 1506494"/>
              <a:gd name="connsiteY69" fmla="*/ 972628 h 1441278"/>
              <a:gd name="connsiteX70" fmla="*/ 1117193 w 1506494"/>
              <a:gd name="connsiteY70" fmla="*/ 993999 h 1441278"/>
              <a:gd name="connsiteX71" fmla="*/ 1121576 w 1506494"/>
              <a:gd name="connsiteY71" fmla="*/ 1003515 h 1441278"/>
              <a:gd name="connsiteX72" fmla="*/ 1123995 w 1506494"/>
              <a:gd name="connsiteY72" fmla="*/ 1009240 h 1441278"/>
              <a:gd name="connsiteX73" fmla="*/ 1120884 w 1506494"/>
              <a:gd name="connsiteY73" fmla="*/ 1013995 h 1441278"/>
              <a:gd name="connsiteX74" fmla="*/ 1118367 w 1506494"/>
              <a:gd name="connsiteY74" fmla="*/ 1016414 h 1441278"/>
              <a:gd name="connsiteX75" fmla="*/ 1111884 w 1506494"/>
              <a:gd name="connsiteY75" fmla="*/ 1022062 h 1441278"/>
              <a:gd name="connsiteX76" fmla="*/ 1102500 w 1506494"/>
              <a:gd name="connsiteY76" fmla="*/ 1032197 h 1441278"/>
              <a:gd name="connsiteX77" fmla="*/ 1096924 w 1506494"/>
              <a:gd name="connsiteY77" fmla="*/ 1038268 h 1441278"/>
              <a:gd name="connsiteX78" fmla="*/ 1096369 w 1506494"/>
              <a:gd name="connsiteY78" fmla="*/ 1039305 h 1441278"/>
              <a:gd name="connsiteX79" fmla="*/ 1096441 w 1506494"/>
              <a:gd name="connsiteY79" fmla="*/ 1040890 h 1441278"/>
              <a:gd name="connsiteX80" fmla="*/ 1098176 w 1506494"/>
              <a:gd name="connsiteY80" fmla="*/ 1043309 h 1441278"/>
              <a:gd name="connsiteX81" fmla="*/ 1097139 w 1506494"/>
              <a:gd name="connsiteY81" fmla="*/ 1042886 h 1441278"/>
              <a:gd name="connsiteX82" fmla="*/ 1093239 w 1506494"/>
              <a:gd name="connsiteY82" fmla="*/ 1042957 h 1441278"/>
              <a:gd name="connsiteX83" fmla="*/ 1092613 w 1506494"/>
              <a:gd name="connsiteY83" fmla="*/ 1043316 h 1441278"/>
              <a:gd name="connsiteX84" fmla="*/ 1089998 w 1506494"/>
              <a:gd name="connsiteY84" fmla="*/ 1044822 h 1441278"/>
              <a:gd name="connsiteX85" fmla="*/ 1089652 w 1506494"/>
              <a:gd name="connsiteY85" fmla="*/ 1045638 h 1441278"/>
              <a:gd name="connsiteX86" fmla="*/ 1085759 w 1506494"/>
              <a:gd name="connsiteY86" fmla="*/ 1062548 h 1441278"/>
              <a:gd name="connsiteX87" fmla="*/ 1057794 w 1506494"/>
              <a:gd name="connsiteY87" fmla="*/ 1104743 h 1441278"/>
              <a:gd name="connsiteX88" fmla="*/ 1050444 w 1506494"/>
              <a:gd name="connsiteY88" fmla="*/ 1112608 h 1441278"/>
              <a:gd name="connsiteX89" fmla="*/ 1049688 w 1506494"/>
              <a:gd name="connsiteY89" fmla="*/ 1113436 h 1441278"/>
              <a:gd name="connsiteX90" fmla="*/ 1046140 w 1506494"/>
              <a:gd name="connsiteY90" fmla="*/ 1114193 h 1441278"/>
              <a:gd name="connsiteX91" fmla="*/ 1044966 w 1506494"/>
              <a:gd name="connsiteY91" fmla="*/ 1113854 h 1441278"/>
              <a:gd name="connsiteX92" fmla="*/ 1018345 w 1506494"/>
              <a:gd name="connsiteY92" fmla="*/ 1099787 h 1441278"/>
              <a:gd name="connsiteX93" fmla="*/ 1017106 w 1506494"/>
              <a:gd name="connsiteY93" fmla="*/ 1099369 h 1441278"/>
              <a:gd name="connsiteX94" fmla="*/ 1010767 w 1506494"/>
              <a:gd name="connsiteY94" fmla="*/ 1099174 h 1441278"/>
              <a:gd name="connsiteX95" fmla="*/ 1009482 w 1506494"/>
              <a:gd name="connsiteY95" fmla="*/ 1099369 h 1441278"/>
              <a:gd name="connsiteX96" fmla="*/ 1008184 w 1506494"/>
              <a:gd name="connsiteY96" fmla="*/ 1100458 h 1441278"/>
              <a:gd name="connsiteX97" fmla="*/ 946326 w 1506494"/>
              <a:gd name="connsiteY97" fmla="*/ 1160868 h 1441278"/>
              <a:gd name="connsiteX98" fmla="*/ 949053 w 1506494"/>
              <a:gd name="connsiteY98" fmla="*/ 1167429 h 1441278"/>
              <a:gd name="connsiteX99" fmla="*/ 951602 w 1506494"/>
              <a:gd name="connsiteY99" fmla="*/ 1172809 h 1441278"/>
              <a:gd name="connsiteX100" fmla="*/ 956631 w 1506494"/>
              <a:gd name="connsiteY100" fmla="*/ 1182664 h 1441278"/>
              <a:gd name="connsiteX101" fmla="*/ 961848 w 1506494"/>
              <a:gd name="connsiteY101" fmla="*/ 1189974 h 1441278"/>
              <a:gd name="connsiteX102" fmla="*/ 963022 w 1506494"/>
              <a:gd name="connsiteY102" fmla="*/ 1196170 h 1441278"/>
              <a:gd name="connsiteX103" fmla="*/ 962676 w 1506494"/>
              <a:gd name="connsiteY103" fmla="*/ 1198459 h 1441278"/>
              <a:gd name="connsiteX104" fmla="*/ 949600 w 1506494"/>
              <a:gd name="connsiteY104" fmla="*/ 1222739 h 1441278"/>
              <a:gd name="connsiteX105" fmla="*/ 944813 w 1506494"/>
              <a:gd name="connsiteY105" fmla="*/ 1229208 h 1441278"/>
              <a:gd name="connsiteX106" fmla="*/ 938227 w 1506494"/>
              <a:gd name="connsiteY106" fmla="*/ 1221082 h 1441278"/>
              <a:gd name="connsiteX107" fmla="*/ 933746 w 1506494"/>
              <a:gd name="connsiteY107" fmla="*/ 1217013 h 1441278"/>
              <a:gd name="connsiteX108" fmla="*/ 925464 w 1506494"/>
              <a:gd name="connsiteY108" fmla="*/ 1214789 h 1441278"/>
              <a:gd name="connsiteX109" fmla="*/ 908155 w 1506494"/>
              <a:gd name="connsiteY109" fmla="*/ 1220795 h 1441278"/>
              <a:gd name="connsiteX110" fmla="*/ 910158 w 1506494"/>
              <a:gd name="connsiteY110" fmla="*/ 1210941 h 1441278"/>
              <a:gd name="connsiteX111" fmla="*/ 909258 w 1506494"/>
              <a:gd name="connsiteY111" fmla="*/ 1200741 h 1441278"/>
              <a:gd name="connsiteX112" fmla="*/ 906642 w 1506494"/>
              <a:gd name="connsiteY112" fmla="*/ 1197918 h 1441278"/>
              <a:gd name="connsiteX113" fmla="*/ 897160 w 1506494"/>
              <a:gd name="connsiteY113" fmla="*/ 1187829 h 1441278"/>
              <a:gd name="connsiteX114" fmla="*/ 887612 w 1506494"/>
              <a:gd name="connsiteY114" fmla="*/ 1178535 h 1441278"/>
              <a:gd name="connsiteX115" fmla="*/ 885851 w 1506494"/>
              <a:gd name="connsiteY115" fmla="*/ 1176592 h 1441278"/>
              <a:gd name="connsiteX116" fmla="*/ 881854 w 1506494"/>
              <a:gd name="connsiteY116" fmla="*/ 1171622 h 1441278"/>
              <a:gd name="connsiteX117" fmla="*/ 879995 w 1506494"/>
              <a:gd name="connsiteY117" fmla="*/ 1168590 h 1441278"/>
              <a:gd name="connsiteX118" fmla="*/ 878645 w 1506494"/>
              <a:gd name="connsiteY118" fmla="*/ 1162388 h 1441278"/>
              <a:gd name="connsiteX119" fmla="*/ 879128 w 1506494"/>
              <a:gd name="connsiteY119" fmla="*/ 1156381 h 1441278"/>
              <a:gd name="connsiteX120" fmla="*/ 879434 w 1506494"/>
              <a:gd name="connsiteY120" fmla="*/ 1152123 h 1441278"/>
              <a:gd name="connsiteX121" fmla="*/ 881854 w 1506494"/>
              <a:gd name="connsiteY121" fmla="*/ 1149632 h 1441278"/>
              <a:gd name="connsiteX122" fmla="*/ 882336 w 1506494"/>
              <a:gd name="connsiteY122" fmla="*/ 1148314 h 1441278"/>
              <a:gd name="connsiteX123" fmla="*/ 883849 w 1506494"/>
              <a:gd name="connsiteY123" fmla="*/ 1134534 h 1441278"/>
              <a:gd name="connsiteX124" fmla="*/ 883921 w 1506494"/>
              <a:gd name="connsiteY124" fmla="*/ 1130875 h 1441278"/>
              <a:gd name="connsiteX125" fmla="*/ 880328 w 1506494"/>
              <a:gd name="connsiteY125" fmla="*/ 1121771 h 1441278"/>
              <a:gd name="connsiteX126" fmla="*/ 878639 w 1506494"/>
              <a:gd name="connsiteY126" fmla="*/ 1119834 h 1441278"/>
              <a:gd name="connsiteX127" fmla="*/ 876989 w 1506494"/>
              <a:gd name="connsiteY127" fmla="*/ 1118399 h 1441278"/>
              <a:gd name="connsiteX128" fmla="*/ 844850 w 1506494"/>
              <a:gd name="connsiteY128" fmla="*/ 1100191 h 1441278"/>
              <a:gd name="connsiteX129" fmla="*/ 837578 w 1506494"/>
              <a:gd name="connsiteY129" fmla="*/ 1098326 h 1441278"/>
              <a:gd name="connsiteX130" fmla="*/ 822540 w 1506494"/>
              <a:gd name="connsiteY130" fmla="*/ 1094387 h 1441278"/>
              <a:gd name="connsiteX131" fmla="*/ 822057 w 1506494"/>
              <a:gd name="connsiteY131" fmla="*/ 1091302 h 1441278"/>
              <a:gd name="connsiteX132" fmla="*/ 822135 w 1506494"/>
              <a:gd name="connsiteY132" fmla="*/ 1089430 h 1441278"/>
              <a:gd name="connsiteX133" fmla="*/ 822677 w 1506494"/>
              <a:gd name="connsiteY133" fmla="*/ 1086867 h 1441278"/>
              <a:gd name="connsiteX134" fmla="*/ 826231 w 1506494"/>
              <a:gd name="connsiteY134" fmla="*/ 1076746 h 1441278"/>
              <a:gd name="connsiteX135" fmla="*/ 829068 w 1506494"/>
              <a:gd name="connsiteY135" fmla="*/ 1071079 h 1441278"/>
              <a:gd name="connsiteX136" fmla="*/ 832296 w 1506494"/>
              <a:gd name="connsiteY136" fmla="*/ 1066187 h 1441278"/>
              <a:gd name="connsiteX137" fmla="*/ 817061 w 1506494"/>
              <a:gd name="connsiteY137" fmla="*/ 1055290 h 1441278"/>
              <a:gd name="connsiteX138" fmla="*/ 808616 w 1506494"/>
              <a:gd name="connsiteY138" fmla="*/ 1053640 h 1441278"/>
              <a:gd name="connsiteX139" fmla="*/ 805714 w 1506494"/>
              <a:gd name="connsiteY139" fmla="*/ 1055146 h 1441278"/>
              <a:gd name="connsiteX140" fmla="*/ 790068 w 1506494"/>
              <a:gd name="connsiteY140" fmla="*/ 1068666 h 1441278"/>
              <a:gd name="connsiteX141" fmla="*/ 787101 w 1506494"/>
              <a:gd name="connsiteY141" fmla="*/ 1072252 h 1441278"/>
              <a:gd name="connsiteX142" fmla="*/ 790766 w 1506494"/>
              <a:gd name="connsiteY142" fmla="*/ 1104665 h 1441278"/>
              <a:gd name="connsiteX143" fmla="*/ 782588 w 1506494"/>
              <a:gd name="connsiteY143" fmla="*/ 1116384 h 1441278"/>
              <a:gd name="connsiteX144" fmla="*/ 767008 w 1506494"/>
              <a:gd name="connsiteY144" fmla="*/ 1130380 h 1441278"/>
              <a:gd name="connsiteX145" fmla="*/ 766245 w 1506494"/>
              <a:gd name="connsiteY145" fmla="*/ 1130660 h 1441278"/>
              <a:gd name="connsiteX146" fmla="*/ 756078 w 1506494"/>
              <a:gd name="connsiteY146" fmla="*/ 1134456 h 1441278"/>
              <a:gd name="connsiteX147" fmla="*/ 753971 w 1506494"/>
              <a:gd name="connsiteY147" fmla="*/ 1134456 h 1441278"/>
              <a:gd name="connsiteX148" fmla="*/ 749758 w 1506494"/>
              <a:gd name="connsiteY148" fmla="*/ 1133490 h 1441278"/>
              <a:gd name="connsiteX149" fmla="*/ 756078 w 1506494"/>
              <a:gd name="connsiteY149" fmla="*/ 1138792 h 1441278"/>
              <a:gd name="connsiteX150" fmla="*/ 757936 w 1506494"/>
              <a:gd name="connsiteY150" fmla="*/ 1140853 h 1441278"/>
              <a:gd name="connsiteX151" fmla="*/ 759039 w 1506494"/>
              <a:gd name="connsiteY151" fmla="*/ 1151210 h 1441278"/>
              <a:gd name="connsiteX152" fmla="*/ 756762 w 1506494"/>
              <a:gd name="connsiteY152" fmla="*/ 1156779 h 1441278"/>
              <a:gd name="connsiteX153" fmla="*/ 749758 w 1506494"/>
              <a:gd name="connsiteY153" fmla="*/ 1165746 h 1441278"/>
              <a:gd name="connsiteX154" fmla="*/ 746758 w 1506494"/>
              <a:gd name="connsiteY154" fmla="*/ 1168433 h 1441278"/>
              <a:gd name="connsiteX155" fmla="*/ 661286 w 1506494"/>
              <a:gd name="connsiteY155" fmla="*/ 1198850 h 1441278"/>
              <a:gd name="connsiteX156" fmla="*/ 655495 w 1506494"/>
              <a:gd name="connsiteY156" fmla="*/ 1201465 h 1441278"/>
              <a:gd name="connsiteX157" fmla="*/ 653806 w 1506494"/>
              <a:gd name="connsiteY157" fmla="*/ 1202985 h 1441278"/>
              <a:gd name="connsiteX158" fmla="*/ 640254 w 1506494"/>
              <a:gd name="connsiteY158" fmla="*/ 1198498 h 1441278"/>
              <a:gd name="connsiteX159" fmla="*/ 627628 w 1506494"/>
              <a:gd name="connsiteY159" fmla="*/ 1198909 h 1441278"/>
              <a:gd name="connsiteX160" fmla="*/ 624471 w 1506494"/>
              <a:gd name="connsiteY160" fmla="*/ 1202078 h 1441278"/>
              <a:gd name="connsiteX161" fmla="*/ 621400 w 1506494"/>
              <a:gd name="connsiteY161" fmla="*/ 1208639 h 1441278"/>
              <a:gd name="connsiteX162" fmla="*/ 621941 w 1506494"/>
              <a:gd name="connsiteY162" fmla="*/ 1218219 h 1441278"/>
              <a:gd name="connsiteX163" fmla="*/ 621811 w 1506494"/>
              <a:gd name="connsiteY163" fmla="*/ 1228497 h 1441278"/>
              <a:gd name="connsiteX164" fmla="*/ 618426 w 1506494"/>
              <a:gd name="connsiteY164" fmla="*/ 1242219 h 1441278"/>
              <a:gd name="connsiteX165" fmla="*/ 617187 w 1506494"/>
              <a:gd name="connsiteY165" fmla="*/ 1244417 h 1441278"/>
              <a:gd name="connsiteX166" fmla="*/ 608422 w 1506494"/>
              <a:gd name="connsiteY166" fmla="*/ 1249112 h 1441278"/>
              <a:gd name="connsiteX167" fmla="*/ 590292 w 1506494"/>
              <a:gd name="connsiteY167" fmla="*/ 1254701 h 1441278"/>
              <a:gd name="connsiteX168" fmla="*/ 584950 w 1506494"/>
              <a:gd name="connsiteY168" fmla="*/ 1256280 h 1441278"/>
              <a:gd name="connsiteX169" fmla="*/ 574503 w 1506494"/>
              <a:gd name="connsiteY169" fmla="*/ 1258562 h 1441278"/>
              <a:gd name="connsiteX170" fmla="*/ 555192 w 1506494"/>
              <a:gd name="connsiteY170" fmla="*/ 1258425 h 1441278"/>
              <a:gd name="connsiteX171" fmla="*/ 555401 w 1506494"/>
              <a:gd name="connsiteY171" fmla="*/ 1255797 h 1441278"/>
              <a:gd name="connsiteX172" fmla="*/ 555812 w 1506494"/>
              <a:gd name="connsiteY172" fmla="*/ 1245604 h 1441278"/>
              <a:gd name="connsiteX173" fmla="*/ 555812 w 1506494"/>
              <a:gd name="connsiteY173" fmla="*/ 1242630 h 1441278"/>
              <a:gd name="connsiteX174" fmla="*/ 555401 w 1506494"/>
              <a:gd name="connsiteY174" fmla="*/ 1240849 h 1441278"/>
              <a:gd name="connsiteX175" fmla="*/ 552192 w 1506494"/>
              <a:gd name="connsiteY175" fmla="*/ 1240712 h 1441278"/>
              <a:gd name="connsiteX176" fmla="*/ 550464 w 1506494"/>
              <a:gd name="connsiteY176" fmla="*/ 1241541 h 1441278"/>
              <a:gd name="connsiteX177" fmla="*/ 548677 w 1506494"/>
              <a:gd name="connsiteY177" fmla="*/ 1245336 h 1441278"/>
              <a:gd name="connsiteX178" fmla="*/ 547986 w 1506494"/>
              <a:gd name="connsiteY178" fmla="*/ 1248441 h 1441278"/>
              <a:gd name="connsiteX179" fmla="*/ 545612 w 1506494"/>
              <a:gd name="connsiteY179" fmla="*/ 1257890 h 1441278"/>
              <a:gd name="connsiteX180" fmla="*/ 545129 w 1506494"/>
              <a:gd name="connsiteY180" fmla="*/ 1258438 h 1441278"/>
              <a:gd name="connsiteX181" fmla="*/ 538543 w 1506494"/>
              <a:gd name="connsiteY181" fmla="*/ 1265058 h 1441278"/>
              <a:gd name="connsiteX182" fmla="*/ 527814 w 1506494"/>
              <a:gd name="connsiteY182" fmla="*/ 1268032 h 1441278"/>
              <a:gd name="connsiteX183" fmla="*/ 493478 w 1506494"/>
              <a:gd name="connsiteY183" fmla="*/ 1275805 h 1441278"/>
              <a:gd name="connsiteX184" fmla="*/ 476541 w 1506494"/>
              <a:gd name="connsiteY184" fmla="*/ 1278649 h 1441278"/>
              <a:gd name="connsiteX185" fmla="*/ 470822 w 1506494"/>
              <a:gd name="connsiteY185" fmla="*/ 1285803 h 1441278"/>
              <a:gd name="connsiteX186" fmla="*/ 463753 w 1506494"/>
              <a:gd name="connsiteY186" fmla="*/ 1293120 h 1441278"/>
              <a:gd name="connsiteX187" fmla="*/ 462507 w 1506494"/>
              <a:gd name="connsiteY187" fmla="*/ 1294027 h 1441278"/>
              <a:gd name="connsiteX188" fmla="*/ 451342 w 1506494"/>
              <a:gd name="connsiteY188" fmla="*/ 1299466 h 1441278"/>
              <a:gd name="connsiteX189" fmla="*/ 446757 w 1506494"/>
              <a:gd name="connsiteY189" fmla="*/ 1299120 h 1441278"/>
              <a:gd name="connsiteX190" fmla="*/ 432586 w 1506494"/>
              <a:gd name="connsiteY190" fmla="*/ 1296916 h 1441278"/>
              <a:gd name="connsiteX191" fmla="*/ 431105 w 1506494"/>
              <a:gd name="connsiteY191" fmla="*/ 1305746 h 1441278"/>
              <a:gd name="connsiteX192" fmla="*/ 418858 w 1506494"/>
              <a:gd name="connsiteY192" fmla="*/ 1356295 h 1441278"/>
              <a:gd name="connsiteX193" fmla="*/ 403212 w 1506494"/>
              <a:gd name="connsiteY193" fmla="*/ 1363462 h 1441278"/>
              <a:gd name="connsiteX194" fmla="*/ 398758 w 1506494"/>
              <a:gd name="connsiteY194" fmla="*/ 1364832 h 1441278"/>
              <a:gd name="connsiteX195" fmla="*/ 383113 w 1506494"/>
              <a:gd name="connsiteY195" fmla="*/ 1354358 h 1441278"/>
              <a:gd name="connsiteX196" fmla="*/ 380693 w 1506494"/>
              <a:gd name="connsiteY196" fmla="*/ 1352571 h 1441278"/>
              <a:gd name="connsiteX197" fmla="*/ 359557 w 1506494"/>
              <a:gd name="connsiteY197" fmla="*/ 1366162 h 1441278"/>
              <a:gd name="connsiteX198" fmla="*/ 360320 w 1506494"/>
              <a:gd name="connsiteY198" fmla="*/ 1405109 h 1441278"/>
              <a:gd name="connsiteX199" fmla="*/ 366561 w 1506494"/>
              <a:gd name="connsiteY199" fmla="*/ 1416692 h 1441278"/>
              <a:gd name="connsiteX200" fmla="*/ 372450 w 1506494"/>
              <a:gd name="connsiteY200" fmla="*/ 1426761 h 1441278"/>
              <a:gd name="connsiteX201" fmla="*/ 368830 w 1506494"/>
              <a:gd name="connsiteY201" fmla="*/ 1425933 h 1441278"/>
              <a:gd name="connsiteX202" fmla="*/ 363867 w 1506494"/>
              <a:gd name="connsiteY202" fmla="*/ 1425046 h 1441278"/>
              <a:gd name="connsiteX203" fmla="*/ 344244 w 1506494"/>
              <a:gd name="connsiteY203" fmla="*/ 1431111 h 1441278"/>
              <a:gd name="connsiteX204" fmla="*/ 323557 w 1506494"/>
              <a:gd name="connsiteY204" fmla="*/ 1425385 h 1441278"/>
              <a:gd name="connsiteX205" fmla="*/ 298592 w 1506494"/>
              <a:gd name="connsiteY205" fmla="*/ 1415042 h 1441278"/>
              <a:gd name="connsiteX206" fmla="*/ 297692 w 1506494"/>
              <a:gd name="connsiteY206" fmla="*/ 1413731 h 1441278"/>
              <a:gd name="connsiteX207" fmla="*/ 289319 w 1506494"/>
              <a:gd name="connsiteY207" fmla="*/ 1404836 h 1441278"/>
              <a:gd name="connsiteX208" fmla="*/ 258843 w 1506494"/>
              <a:gd name="connsiteY208" fmla="*/ 1415257 h 1441278"/>
              <a:gd name="connsiteX209" fmla="*/ 227324 w 1506494"/>
              <a:gd name="connsiteY209" fmla="*/ 1420083 h 1441278"/>
              <a:gd name="connsiteX210" fmla="*/ 222668 w 1506494"/>
              <a:gd name="connsiteY210" fmla="*/ 1413170 h 1441278"/>
              <a:gd name="connsiteX211" fmla="*/ 222113 w 1506494"/>
              <a:gd name="connsiteY211" fmla="*/ 1412636 h 1441278"/>
              <a:gd name="connsiteX212" fmla="*/ 208014 w 1506494"/>
              <a:gd name="connsiteY212" fmla="*/ 1399996 h 1441278"/>
              <a:gd name="connsiteX213" fmla="*/ 195740 w 1506494"/>
              <a:gd name="connsiteY213" fmla="*/ 1402899 h 1441278"/>
              <a:gd name="connsiteX214" fmla="*/ 197879 w 1506494"/>
              <a:gd name="connsiteY214" fmla="*/ 1411592 h 1441278"/>
              <a:gd name="connsiteX215" fmla="*/ 202535 w 1506494"/>
              <a:gd name="connsiteY215" fmla="*/ 1428959 h 1441278"/>
              <a:gd name="connsiteX216" fmla="*/ 203768 w 1506494"/>
              <a:gd name="connsiteY216" fmla="*/ 1432416 h 1441278"/>
              <a:gd name="connsiteX217" fmla="*/ 206807 w 1506494"/>
              <a:gd name="connsiteY217" fmla="*/ 1437718 h 1441278"/>
              <a:gd name="connsiteX218" fmla="*/ 211392 w 1506494"/>
              <a:gd name="connsiteY218" fmla="*/ 1444748 h 1441278"/>
              <a:gd name="connsiteX219" fmla="*/ 201981 w 1506494"/>
              <a:gd name="connsiteY219" fmla="*/ 1444057 h 1441278"/>
              <a:gd name="connsiteX220" fmla="*/ 203983 w 1506494"/>
              <a:gd name="connsiteY220" fmla="*/ 1436205 h 1441278"/>
              <a:gd name="connsiteX221" fmla="*/ 203912 w 1506494"/>
              <a:gd name="connsiteY221" fmla="*/ 1435448 h 1441278"/>
              <a:gd name="connsiteX222" fmla="*/ 200879 w 1506494"/>
              <a:gd name="connsiteY222" fmla="*/ 1429650 h 1441278"/>
              <a:gd name="connsiteX223" fmla="*/ 184953 w 1506494"/>
              <a:gd name="connsiteY223" fmla="*/ 1410972 h 1441278"/>
              <a:gd name="connsiteX224" fmla="*/ 184229 w 1506494"/>
              <a:gd name="connsiteY224" fmla="*/ 1397805 h 1441278"/>
              <a:gd name="connsiteX225" fmla="*/ 188057 w 1506494"/>
              <a:gd name="connsiteY225" fmla="*/ 1391173 h 1441278"/>
              <a:gd name="connsiteX226" fmla="*/ 190197 w 1506494"/>
              <a:gd name="connsiteY226" fmla="*/ 1386001 h 1441278"/>
              <a:gd name="connsiteX227" fmla="*/ 193744 w 1506494"/>
              <a:gd name="connsiteY227" fmla="*/ 1369658 h 1441278"/>
              <a:gd name="connsiteX228" fmla="*/ 194292 w 1506494"/>
              <a:gd name="connsiteY228" fmla="*/ 1365041 h 1441278"/>
              <a:gd name="connsiteX229" fmla="*/ 193744 w 1506494"/>
              <a:gd name="connsiteY229" fmla="*/ 1357808 h 1441278"/>
              <a:gd name="connsiteX230" fmla="*/ 192505 w 1506494"/>
              <a:gd name="connsiteY230" fmla="*/ 1354834 h 1441278"/>
              <a:gd name="connsiteX231" fmla="*/ 181399 w 1506494"/>
              <a:gd name="connsiteY231" fmla="*/ 1335935 h 1441278"/>
              <a:gd name="connsiteX232" fmla="*/ 178242 w 1506494"/>
              <a:gd name="connsiteY232" fmla="*/ 1331122 h 1441278"/>
              <a:gd name="connsiteX233" fmla="*/ 170958 w 1506494"/>
              <a:gd name="connsiteY233" fmla="*/ 1326426 h 1441278"/>
              <a:gd name="connsiteX234" fmla="*/ 169653 w 1506494"/>
              <a:gd name="connsiteY234" fmla="*/ 1324652 h 1441278"/>
              <a:gd name="connsiteX235" fmla="*/ 168030 w 1506494"/>
              <a:gd name="connsiteY235" fmla="*/ 1323185 h 1441278"/>
              <a:gd name="connsiteX236" fmla="*/ 151412 w 1506494"/>
              <a:gd name="connsiteY236" fmla="*/ 1320296 h 1441278"/>
              <a:gd name="connsiteX237" fmla="*/ 143587 w 1506494"/>
              <a:gd name="connsiteY237" fmla="*/ 1320433 h 1441278"/>
              <a:gd name="connsiteX238" fmla="*/ 142758 w 1506494"/>
              <a:gd name="connsiteY238" fmla="*/ 1320713 h 1441278"/>
              <a:gd name="connsiteX239" fmla="*/ 139374 w 1506494"/>
              <a:gd name="connsiteY239" fmla="*/ 1323048 h 1441278"/>
              <a:gd name="connsiteX240" fmla="*/ 133139 w 1506494"/>
              <a:gd name="connsiteY240" fmla="*/ 1325741 h 1441278"/>
              <a:gd name="connsiteX241" fmla="*/ 132513 w 1506494"/>
              <a:gd name="connsiteY241" fmla="*/ 1325878 h 1441278"/>
              <a:gd name="connsiteX242" fmla="*/ 131828 w 1506494"/>
              <a:gd name="connsiteY242" fmla="*/ 1325591 h 1441278"/>
              <a:gd name="connsiteX243" fmla="*/ 119000 w 1506494"/>
              <a:gd name="connsiteY243" fmla="*/ 1307539 h 1441278"/>
              <a:gd name="connsiteX244" fmla="*/ 116933 w 1506494"/>
              <a:gd name="connsiteY244" fmla="*/ 1303939 h 1441278"/>
              <a:gd name="connsiteX245" fmla="*/ 113737 w 1506494"/>
              <a:gd name="connsiteY245" fmla="*/ 1293661 h 1441278"/>
              <a:gd name="connsiteX246" fmla="*/ 113320 w 1506494"/>
              <a:gd name="connsiteY246" fmla="*/ 1283801 h 1441278"/>
              <a:gd name="connsiteX247" fmla="*/ 113874 w 1506494"/>
              <a:gd name="connsiteY247" fmla="*/ 1282144 h 1441278"/>
              <a:gd name="connsiteX248" fmla="*/ 135350 w 1506494"/>
              <a:gd name="connsiteY248" fmla="*/ 1261875 h 1441278"/>
              <a:gd name="connsiteX249" fmla="*/ 140554 w 1506494"/>
              <a:gd name="connsiteY249" fmla="*/ 1238299 h 1441278"/>
              <a:gd name="connsiteX250" fmla="*/ 118041 w 1506494"/>
              <a:gd name="connsiteY250" fmla="*/ 1232378 h 1441278"/>
              <a:gd name="connsiteX251" fmla="*/ 112218 w 1506494"/>
              <a:gd name="connsiteY251" fmla="*/ 1224917 h 1441278"/>
              <a:gd name="connsiteX252" fmla="*/ 113248 w 1506494"/>
              <a:gd name="connsiteY252" fmla="*/ 1224506 h 1441278"/>
              <a:gd name="connsiteX253" fmla="*/ 120526 w 1506494"/>
              <a:gd name="connsiteY253" fmla="*/ 1221676 h 1441278"/>
              <a:gd name="connsiteX254" fmla="*/ 115420 w 1506494"/>
              <a:gd name="connsiteY254" fmla="*/ 1216850 h 1441278"/>
              <a:gd name="connsiteX255" fmla="*/ 112348 w 1506494"/>
              <a:gd name="connsiteY255" fmla="*/ 1212500 h 1441278"/>
              <a:gd name="connsiteX256" fmla="*/ 105898 w 1506494"/>
              <a:gd name="connsiteY256" fmla="*/ 1201889 h 1441278"/>
              <a:gd name="connsiteX257" fmla="*/ 104248 w 1506494"/>
              <a:gd name="connsiteY257" fmla="*/ 1198511 h 1441278"/>
              <a:gd name="connsiteX258" fmla="*/ 103492 w 1506494"/>
              <a:gd name="connsiteY258" fmla="*/ 1195537 h 1441278"/>
              <a:gd name="connsiteX259" fmla="*/ 94700 w 1506494"/>
              <a:gd name="connsiteY259" fmla="*/ 1173266 h 1441278"/>
              <a:gd name="connsiteX260" fmla="*/ 92561 w 1506494"/>
              <a:gd name="connsiteY260" fmla="*/ 1171270 h 1441278"/>
              <a:gd name="connsiteX261" fmla="*/ 91348 w 1506494"/>
              <a:gd name="connsiteY261" fmla="*/ 1170514 h 1441278"/>
              <a:gd name="connsiteX262" fmla="*/ 62288 w 1506494"/>
              <a:gd name="connsiteY262" fmla="*/ 1154242 h 1441278"/>
              <a:gd name="connsiteX263" fmla="*/ 44875 w 1506494"/>
              <a:gd name="connsiteY263" fmla="*/ 1125136 h 1441278"/>
              <a:gd name="connsiteX264" fmla="*/ 55427 w 1506494"/>
              <a:gd name="connsiteY264" fmla="*/ 1091348 h 1441278"/>
              <a:gd name="connsiteX265" fmla="*/ 56934 w 1506494"/>
              <a:gd name="connsiteY265" fmla="*/ 1086463 h 1441278"/>
              <a:gd name="connsiteX266" fmla="*/ 63449 w 1506494"/>
              <a:gd name="connsiteY266" fmla="*/ 1083900 h 1441278"/>
              <a:gd name="connsiteX267" fmla="*/ 70166 w 1506494"/>
              <a:gd name="connsiteY267" fmla="*/ 1081904 h 1441278"/>
              <a:gd name="connsiteX268" fmla="*/ 72794 w 1506494"/>
              <a:gd name="connsiteY268" fmla="*/ 1082185 h 1441278"/>
              <a:gd name="connsiteX269" fmla="*/ 73342 w 1506494"/>
              <a:gd name="connsiteY269" fmla="*/ 1083965 h 1441278"/>
              <a:gd name="connsiteX270" fmla="*/ 80072 w 1506494"/>
              <a:gd name="connsiteY270" fmla="*/ 1087356 h 1441278"/>
              <a:gd name="connsiteX271" fmla="*/ 87005 w 1506494"/>
              <a:gd name="connsiteY271" fmla="*/ 1070531 h 1441278"/>
              <a:gd name="connsiteX272" fmla="*/ 86444 w 1506494"/>
              <a:gd name="connsiteY272" fmla="*/ 1065705 h 1441278"/>
              <a:gd name="connsiteX273" fmla="*/ 84442 w 1506494"/>
              <a:gd name="connsiteY273" fmla="*/ 1063350 h 1441278"/>
              <a:gd name="connsiteX274" fmla="*/ 82753 w 1506494"/>
              <a:gd name="connsiteY274" fmla="*/ 1059907 h 1441278"/>
              <a:gd name="connsiteX275" fmla="*/ 82277 w 1506494"/>
              <a:gd name="connsiteY275" fmla="*/ 1056614 h 1441278"/>
              <a:gd name="connsiteX276" fmla="*/ 85133 w 1506494"/>
              <a:gd name="connsiteY276" fmla="*/ 1046955 h 1441278"/>
              <a:gd name="connsiteX277" fmla="*/ 85681 w 1506494"/>
              <a:gd name="connsiteY277" fmla="*/ 1045631 h 1441278"/>
              <a:gd name="connsiteX278" fmla="*/ 88101 w 1506494"/>
              <a:gd name="connsiteY278" fmla="*/ 1043309 h 1441278"/>
              <a:gd name="connsiteX279" fmla="*/ 88929 w 1506494"/>
              <a:gd name="connsiteY279" fmla="*/ 1041575 h 1441278"/>
              <a:gd name="connsiteX280" fmla="*/ 89268 w 1506494"/>
              <a:gd name="connsiteY280" fmla="*/ 1039155 h 1441278"/>
              <a:gd name="connsiteX281" fmla="*/ 84168 w 1506494"/>
              <a:gd name="connsiteY281" fmla="*/ 1036957 h 1441278"/>
              <a:gd name="connsiteX282" fmla="*/ 75416 w 1506494"/>
              <a:gd name="connsiteY282" fmla="*/ 1033299 h 1441278"/>
              <a:gd name="connsiteX283" fmla="*/ 59692 w 1506494"/>
              <a:gd name="connsiteY283" fmla="*/ 1027651 h 1441278"/>
              <a:gd name="connsiteX284" fmla="*/ 58858 w 1506494"/>
              <a:gd name="connsiteY284" fmla="*/ 1018671 h 1441278"/>
              <a:gd name="connsiteX285" fmla="*/ 59275 w 1506494"/>
              <a:gd name="connsiteY285" fmla="*/ 1009514 h 1441278"/>
              <a:gd name="connsiteX286" fmla="*/ 63103 w 1506494"/>
              <a:gd name="connsiteY286" fmla="*/ 1001447 h 1441278"/>
              <a:gd name="connsiteX287" fmla="*/ 64962 w 1506494"/>
              <a:gd name="connsiteY287" fmla="*/ 995786 h 1441278"/>
              <a:gd name="connsiteX288" fmla="*/ 64753 w 1506494"/>
              <a:gd name="connsiteY288" fmla="*/ 995108 h 1441278"/>
              <a:gd name="connsiteX289" fmla="*/ 61368 w 1506494"/>
              <a:gd name="connsiteY289" fmla="*/ 994560 h 1441278"/>
              <a:gd name="connsiteX290" fmla="*/ 35719 w 1506494"/>
              <a:gd name="connsiteY290" fmla="*/ 992493 h 1441278"/>
              <a:gd name="connsiteX291" fmla="*/ 19174 w 1506494"/>
              <a:gd name="connsiteY291" fmla="*/ 996491 h 1441278"/>
              <a:gd name="connsiteX292" fmla="*/ 13343 w 1506494"/>
              <a:gd name="connsiteY292" fmla="*/ 989728 h 1441278"/>
              <a:gd name="connsiteX293" fmla="*/ 4135 w 1506494"/>
              <a:gd name="connsiteY293" fmla="*/ 969393 h 1441278"/>
              <a:gd name="connsiteX294" fmla="*/ 137 w 1506494"/>
              <a:gd name="connsiteY294" fmla="*/ 949737 h 1441278"/>
              <a:gd name="connsiteX295" fmla="*/ 0 w 1506494"/>
              <a:gd name="connsiteY295" fmla="*/ 946352 h 1441278"/>
              <a:gd name="connsiteX296" fmla="*/ 417 w 1506494"/>
              <a:gd name="connsiteY296" fmla="*/ 945876 h 1441278"/>
              <a:gd name="connsiteX297" fmla="*/ 20204 w 1506494"/>
              <a:gd name="connsiteY297" fmla="*/ 937111 h 1441278"/>
              <a:gd name="connsiteX298" fmla="*/ 60958 w 1506494"/>
              <a:gd name="connsiteY298" fmla="*/ 923938 h 1441278"/>
              <a:gd name="connsiteX299" fmla="*/ 112328 w 1506494"/>
              <a:gd name="connsiteY299" fmla="*/ 889471 h 1441278"/>
              <a:gd name="connsiteX300" fmla="*/ 118785 w 1506494"/>
              <a:gd name="connsiteY300" fmla="*/ 870786 h 1441278"/>
              <a:gd name="connsiteX301" fmla="*/ 134287 w 1506494"/>
              <a:gd name="connsiteY301" fmla="*/ 864232 h 1441278"/>
              <a:gd name="connsiteX302" fmla="*/ 136915 w 1506494"/>
              <a:gd name="connsiteY302" fmla="*/ 863058 h 1441278"/>
              <a:gd name="connsiteX303" fmla="*/ 130706 w 1506494"/>
              <a:gd name="connsiteY303" fmla="*/ 857535 h 1441278"/>
              <a:gd name="connsiteX304" fmla="*/ 123709 w 1506494"/>
              <a:gd name="connsiteY304" fmla="*/ 860300 h 1441278"/>
              <a:gd name="connsiteX305" fmla="*/ 112602 w 1506494"/>
              <a:gd name="connsiteY305" fmla="*/ 865197 h 1441278"/>
              <a:gd name="connsiteX306" fmla="*/ 109368 w 1506494"/>
              <a:gd name="connsiteY306" fmla="*/ 867402 h 1441278"/>
              <a:gd name="connsiteX307" fmla="*/ 108605 w 1506494"/>
              <a:gd name="connsiteY307" fmla="*/ 868641 h 1441278"/>
              <a:gd name="connsiteX308" fmla="*/ 107300 w 1506494"/>
              <a:gd name="connsiteY308" fmla="*/ 869945 h 1441278"/>
              <a:gd name="connsiteX309" fmla="*/ 104913 w 1506494"/>
              <a:gd name="connsiteY309" fmla="*/ 870982 h 1441278"/>
              <a:gd name="connsiteX310" fmla="*/ 102781 w 1506494"/>
              <a:gd name="connsiteY310" fmla="*/ 871745 h 1441278"/>
              <a:gd name="connsiteX311" fmla="*/ 99885 w 1506494"/>
              <a:gd name="connsiteY311" fmla="*/ 871817 h 1441278"/>
              <a:gd name="connsiteX312" fmla="*/ 98548 w 1506494"/>
              <a:gd name="connsiteY312" fmla="*/ 871673 h 1441278"/>
              <a:gd name="connsiteX313" fmla="*/ 95444 w 1506494"/>
              <a:gd name="connsiteY313" fmla="*/ 870780 h 1441278"/>
              <a:gd name="connsiteX314" fmla="*/ 91922 w 1506494"/>
              <a:gd name="connsiteY314" fmla="*/ 863815 h 1441278"/>
              <a:gd name="connsiteX315" fmla="*/ 91335 w 1506494"/>
              <a:gd name="connsiteY315" fmla="*/ 842783 h 1441278"/>
              <a:gd name="connsiteX316" fmla="*/ 99090 w 1506494"/>
              <a:gd name="connsiteY316" fmla="*/ 820309 h 1441278"/>
              <a:gd name="connsiteX317" fmla="*/ 146156 w 1506494"/>
              <a:gd name="connsiteY317" fmla="*/ 761008 h 1441278"/>
              <a:gd name="connsiteX318" fmla="*/ 161397 w 1506494"/>
              <a:gd name="connsiteY318" fmla="*/ 744463 h 1441278"/>
              <a:gd name="connsiteX319" fmla="*/ 154947 w 1506494"/>
              <a:gd name="connsiteY319" fmla="*/ 721154 h 1441278"/>
              <a:gd name="connsiteX320" fmla="*/ 159095 w 1506494"/>
              <a:gd name="connsiteY320" fmla="*/ 700402 h 1441278"/>
              <a:gd name="connsiteX321" fmla="*/ 162434 w 1506494"/>
              <a:gd name="connsiteY321" fmla="*/ 690053 h 1441278"/>
              <a:gd name="connsiteX322" fmla="*/ 164573 w 1506494"/>
              <a:gd name="connsiteY322" fmla="*/ 675366 h 1441278"/>
              <a:gd name="connsiteX323" fmla="*/ 164645 w 1506494"/>
              <a:gd name="connsiteY323" fmla="*/ 671101 h 1441278"/>
              <a:gd name="connsiteX324" fmla="*/ 161475 w 1506494"/>
              <a:gd name="connsiteY324" fmla="*/ 645230 h 1441278"/>
              <a:gd name="connsiteX325" fmla="*/ 157165 w 1506494"/>
              <a:gd name="connsiteY325" fmla="*/ 636276 h 1441278"/>
              <a:gd name="connsiteX326" fmla="*/ 140339 w 1506494"/>
              <a:gd name="connsiteY326" fmla="*/ 608559 h 1441278"/>
              <a:gd name="connsiteX327" fmla="*/ 135826 w 1506494"/>
              <a:gd name="connsiteY327" fmla="*/ 605317 h 1441278"/>
              <a:gd name="connsiteX328" fmla="*/ 114546 w 1506494"/>
              <a:gd name="connsiteY328" fmla="*/ 580835 h 1441278"/>
              <a:gd name="connsiteX329" fmla="*/ 116104 w 1506494"/>
              <a:gd name="connsiteY329" fmla="*/ 573870 h 1441278"/>
              <a:gd name="connsiteX330" fmla="*/ 115067 w 1506494"/>
              <a:gd name="connsiteY330" fmla="*/ 544503 h 1441278"/>
              <a:gd name="connsiteX331" fmla="*/ 94205 w 1506494"/>
              <a:gd name="connsiteY331" fmla="*/ 534851 h 1441278"/>
              <a:gd name="connsiteX332" fmla="*/ 91864 w 1506494"/>
              <a:gd name="connsiteY332" fmla="*/ 531884 h 1441278"/>
              <a:gd name="connsiteX333" fmla="*/ 91531 w 1506494"/>
              <a:gd name="connsiteY333" fmla="*/ 531179 h 1441278"/>
              <a:gd name="connsiteX334" fmla="*/ 79303 w 1506494"/>
              <a:gd name="connsiteY334" fmla="*/ 490432 h 1441278"/>
              <a:gd name="connsiteX335" fmla="*/ 69612 w 1506494"/>
              <a:gd name="connsiteY335" fmla="*/ 444644 h 1441278"/>
              <a:gd name="connsiteX336" fmla="*/ 79570 w 1506494"/>
              <a:gd name="connsiteY336" fmla="*/ 428366 h 1441278"/>
              <a:gd name="connsiteX337" fmla="*/ 108331 w 1506494"/>
              <a:gd name="connsiteY337" fmla="*/ 415545 h 1441278"/>
              <a:gd name="connsiteX338" fmla="*/ 122600 w 1506494"/>
              <a:gd name="connsiteY338" fmla="*/ 416171 h 1441278"/>
              <a:gd name="connsiteX339" fmla="*/ 154458 w 1506494"/>
              <a:gd name="connsiteY339" fmla="*/ 411893 h 1441278"/>
              <a:gd name="connsiteX340" fmla="*/ 167175 w 1506494"/>
              <a:gd name="connsiteY340" fmla="*/ 403545 h 1441278"/>
              <a:gd name="connsiteX341" fmla="*/ 199386 w 1506494"/>
              <a:gd name="connsiteY341" fmla="*/ 404934 h 1441278"/>
              <a:gd name="connsiteX342" fmla="*/ 201003 w 1506494"/>
              <a:gd name="connsiteY342" fmla="*/ 405280 h 1441278"/>
              <a:gd name="connsiteX343" fmla="*/ 205620 w 1506494"/>
              <a:gd name="connsiteY343" fmla="*/ 407484 h 1441278"/>
              <a:gd name="connsiteX344" fmla="*/ 209996 w 1506494"/>
              <a:gd name="connsiteY344" fmla="*/ 410314 h 1441278"/>
              <a:gd name="connsiteX345" fmla="*/ 229444 w 1506494"/>
              <a:gd name="connsiteY345" fmla="*/ 422862 h 1441278"/>
              <a:gd name="connsiteX346" fmla="*/ 242128 w 1506494"/>
              <a:gd name="connsiteY346" fmla="*/ 433896 h 1441278"/>
              <a:gd name="connsiteX347" fmla="*/ 250430 w 1506494"/>
              <a:gd name="connsiteY347" fmla="*/ 438651 h 1441278"/>
              <a:gd name="connsiteX348" fmla="*/ 253267 w 1506494"/>
              <a:gd name="connsiteY348" fmla="*/ 439062 h 1441278"/>
              <a:gd name="connsiteX349" fmla="*/ 246296 w 1506494"/>
              <a:gd name="connsiteY349" fmla="*/ 416099 h 1441278"/>
              <a:gd name="connsiteX350" fmla="*/ 245989 w 1506494"/>
              <a:gd name="connsiteY350" fmla="*/ 414032 h 1441278"/>
              <a:gd name="connsiteX351" fmla="*/ 247815 w 1506494"/>
              <a:gd name="connsiteY351" fmla="*/ 407967 h 1441278"/>
              <a:gd name="connsiteX352" fmla="*/ 248917 w 1506494"/>
              <a:gd name="connsiteY352" fmla="*/ 408104 h 1441278"/>
              <a:gd name="connsiteX353" fmla="*/ 262717 w 1506494"/>
              <a:gd name="connsiteY353" fmla="*/ 414025 h 1441278"/>
              <a:gd name="connsiteX354" fmla="*/ 294360 w 1506494"/>
              <a:gd name="connsiteY354" fmla="*/ 414371 h 1441278"/>
              <a:gd name="connsiteX355" fmla="*/ 300327 w 1506494"/>
              <a:gd name="connsiteY355" fmla="*/ 411208 h 1441278"/>
              <a:gd name="connsiteX356" fmla="*/ 309953 w 1506494"/>
              <a:gd name="connsiteY356" fmla="*/ 406108 h 1441278"/>
              <a:gd name="connsiteX357" fmla="*/ 328905 w 1506494"/>
              <a:gd name="connsiteY357" fmla="*/ 398725 h 1441278"/>
              <a:gd name="connsiteX358" fmla="*/ 366456 w 1506494"/>
              <a:gd name="connsiteY358" fmla="*/ 385897 h 1441278"/>
              <a:gd name="connsiteX359" fmla="*/ 370500 w 1506494"/>
              <a:gd name="connsiteY359" fmla="*/ 384939 h 1441278"/>
              <a:gd name="connsiteX360" fmla="*/ 373735 w 1506494"/>
              <a:gd name="connsiteY360" fmla="*/ 386941 h 1441278"/>
              <a:gd name="connsiteX361" fmla="*/ 375802 w 1506494"/>
              <a:gd name="connsiteY361" fmla="*/ 390254 h 1441278"/>
              <a:gd name="connsiteX362" fmla="*/ 385180 w 1506494"/>
              <a:gd name="connsiteY362" fmla="*/ 399632 h 1441278"/>
              <a:gd name="connsiteX363" fmla="*/ 385389 w 1506494"/>
              <a:gd name="connsiteY363" fmla="*/ 399769 h 1441278"/>
              <a:gd name="connsiteX364" fmla="*/ 389804 w 1506494"/>
              <a:gd name="connsiteY364" fmla="*/ 398184 h 1441278"/>
              <a:gd name="connsiteX365" fmla="*/ 397832 w 1506494"/>
              <a:gd name="connsiteY365" fmla="*/ 392882 h 1441278"/>
              <a:gd name="connsiteX366" fmla="*/ 405860 w 1506494"/>
              <a:gd name="connsiteY366" fmla="*/ 387306 h 1441278"/>
              <a:gd name="connsiteX367" fmla="*/ 414110 w 1506494"/>
              <a:gd name="connsiteY367" fmla="*/ 378684 h 1441278"/>
              <a:gd name="connsiteX368" fmla="*/ 431451 w 1506494"/>
              <a:gd name="connsiteY368" fmla="*/ 356341 h 1441278"/>
              <a:gd name="connsiteX369" fmla="*/ 433173 w 1506494"/>
              <a:gd name="connsiteY369" fmla="*/ 352272 h 1441278"/>
              <a:gd name="connsiteX370" fmla="*/ 433310 w 1506494"/>
              <a:gd name="connsiteY370" fmla="*/ 350824 h 1441278"/>
              <a:gd name="connsiteX371" fmla="*/ 432625 w 1506494"/>
              <a:gd name="connsiteY371" fmla="*/ 341929 h 1441278"/>
              <a:gd name="connsiteX372" fmla="*/ 431353 w 1506494"/>
              <a:gd name="connsiteY372" fmla="*/ 336900 h 1441278"/>
              <a:gd name="connsiteX373" fmla="*/ 402006 w 1506494"/>
              <a:gd name="connsiteY373" fmla="*/ 311942 h 1441278"/>
              <a:gd name="connsiteX374" fmla="*/ 386419 w 1506494"/>
              <a:gd name="connsiteY374" fmla="*/ 303601 h 1441278"/>
              <a:gd name="connsiteX375" fmla="*/ 396039 w 1506494"/>
              <a:gd name="connsiteY375" fmla="*/ 280782 h 1441278"/>
              <a:gd name="connsiteX376" fmla="*/ 406075 w 1506494"/>
              <a:gd name="connsiteY376" fmla="*/ 264778 h 1441278"/>
              <a:gd name="connsiteX377" fmla="*/ 443203 w 1506494"/>
              <a:gd name="connsiteY377" fmla="*/ 252856 h 1441278"/>
              <a:gd name="connsiteX378" fmla="*/ 446829 w 1506494"/>
              <a:gd name="connsiteY378" fmla="*/ 252367 h 1441278"/>
              <a:gd name="connsiteX379" fmla="*/ 451929 w 1506494"/>
              <a:gd name="connsiteY379" fmla="*/ 247548 h 1441278"/>
              <a:gd name="connsiteX380" fmla="*/ 454446 w 1506494"/>
              <a:gd name="connsiteY380" fmla="*/ 244932 h 1441278"/>
              <a:gd name="connsiteX381" fmla="*/ 457140 w 1506494"/>
              <a:gd name="connsiteY381" fmla="*/ 234309 h 1441278"/>
              <a:gd name="connsiteX382" fmla="*/ 458170 w 1506494"/>
              <a:gd name="connsiteY382" fmla="*/ 229007 h 1441278"/>
              <a:gd name="connsiteX383" fmla="*/ 470170 w 1506494"/>
              <a:gd name="connsiteY383" fmla="*/ 216100 h 1441278"/>
              <a:gd name="connsiteX384" fmla="*/ 520236 w 1506494"/>
              <a:gd name="connsiteY384" fmla="*/ 184797 h 1441278"/>
              <a:gd name="connsiteX385" fmla="*/ 536788 w 1506494"/>
              <a:gd name="connsiteY385" fmla="*/ 175014 h 1441278"/>
              <a:gd name="connsiteX386" fmla="*/ 550510 w 1506494"/>
              <a:gd name="connsiteY386" fmla="*/ 174532 h 1441278"/>
              <a:gd name="connsiteX387" fmla="*/ 555029 w 1506494"/>
              <a:gd name="connsiteY387" fmla="*/ 168049 h 1441278"/>
              <a:gd name="connsiteX388" fmla="*/ 556477 w 1506494"/>
              <a:gd name="connsiteY388" fmla="*/ 166321 h 1441278"/>
              <a:gd name="connsiteX389" fmla="*/ 560409 w 1506494"/>
              <a:gd name="connsiteY389" fmla="*/ 162669 h 1441278"/>
              <a:gd name="connsiteX390" fmla="*/ 574346 w 1506494"/>
              <a:gd name="connsiteY390" fmla="*/ 159564 h 1441278"/>
              <a:gd name="connsiteX391" fmla="*/ 591237 w 1506494"/>
              <a:gd name="connsiteY391" fmla="*/ 161417 h 1441278"/>
              <a:gd name="connsiteX392" fmla="*/ 599683 w 1506494"/>
              <a:gd name="connsiteY392" fmla="*/ 161971 h 1441278"/>
              <a:gd name="connsiteX393" fmla="*/ 632258 w 1506494"/>
              <a:gd name="connsiteY393" fmla="*/ 163699 h 1441278"/>
              <a:gd name="connsiteX394" fmla="*/ 638056 w 1506494"/>
              <a:gd name="connsiteY394" fmla="*/ 156936 h 1441278"/>
              <a:gd name="connsiteX395" fmla="*/ 640717 w 1506494"/>
              <a:gd name="connsiteY395" fmla="*/ 153147 h 1441278"/>
              <a:gd name="connsiteX396" fmla="*/ 645954 w 1506494"/>
              <a:gd name="connsiteY396" fmla="*/ 152599 h 1441278"/>
              <a:gd name="connsiteX397" fmla="*/ 652612 w 1506494"/>
              <a:gd name="connsiteY397" fmla="*/ 151908 h 1441278"/>
              <a:gd name="connsiteX398" fmla="*/ 659401 w 1506494"/>
              <a:gd name="connsiteY398" fmla="*/ 148321 h 1441278"/>
              <a:gd name="connsiteX399" fmla="*/ 661136 w 1506494"/>
              <a:gd name="connsiteY399" fmla="*/ 145080 h 1441278"/>
              <a:gd name="connsiteX400" fmla="*/ 663373 w 1506494"/>
              <a:gd name="connsiteY400" fmla="*/ 140671 h 1441278"/>
              <a:gd name="connsiteX401" fmla="*/ 667377 w 1506494"/>
              <a:gd name="connsiteY401" fmla="*/ 137221 h 1441278"/>
              <a:gd name="connsiteX402" fmla="*/ 691618 w 1506494"/>
              <a:gd name="connsiteY402" fmla="*/ 119300 h 1441278"/>
              <a:gd name="connsiteX403" fmla="*/ 719054 w 1506494"/>
              <a:gd name="connsiteY403" fmla="*/ 102402 h 1441278"/>
              <a:gd name="connsiteX404" fmla="*/ 730128 w 1506494"/>
              <a:gd name="connsiteY404" fmla="*/ 96050 h 1441278"/>
              <a:gd name="connsiteX405" fmla="*/ 731856 w 1506494"/>
              <a:gd name="connsiteY405" fmla="*/ 95855 h 1441278"/>
              <a:gd name="connsiteX406" fmla="*/ 733950 w 1506494"/>
              <a:gd name="connsiteY406" fmla="*/ 95718 h 1441278"/>
              <a:gd name="connsiteX407" fmla="*/ 749047 w 1506494"/>
              <a:gd name="connsiteY407" fmla="*/ 88205 h 1441278"/>
              <a:gd name="connsiteX408" fmla="*/ 760812 w 1506494"/>
              <a:gd name="connsiteY408" fmla="*/ 67446 h 1441278"/>
              <a:gd name="connsiteX409" fmla="*/ 761634 w 1506494"/>
              <a:gd name="connsiteY409" fmla="*/ 63031 h 1441278"/>
              <a:gd name="connsiteX410" fmla="*/ 752634 w 1506494"/>
              <a:gd name="connsiteY410" fmla="*/ 58205 h 1441278"/>
              <a:gd name="connsiteX411" fmla="*/ 748226 w 1506494"/>
              <a:gd name="connsiteY411" fmla="*/ 55166 h 1441278"/>
              <a:gd name="connsiteX412" fmla="*/ 751258 w 1506494"/>
              <a:gd name="connsiteY412" fmla="*/ 45312 h 1441278"/>
              <a:gd name="connsiteX413" fmla="*/ 753736 w 1506494"/>
              <a:gd name="connsiteY413" fmla="*/ 40062 h 1441278"/>
              <a:gd name="connsiteX414" fmla="*/ 757636 w 1506494"/>
              <a:gd name="connsiteY414" fmla="*/ 33312 h 1441278"/>
              <a:gd name="connsiteX415" fmla="*/ 762749 w 1506494"/>
              <a:gd name="connsiteY415" fmla="*/ 26967 h 1441278"/>
              <a:gd name="connsiteX416" fmla="*/ 764282 w 1506494"/>
              <a:gd name="connsiteY416" fmla="*/ 27645 h 1441278"/>
              <a:gd name="connsiteX417" fmla="*/ 794321 w 1506494"/>
              <a:gd name="connsiteY417" fmla="*/ 39449 h 1441278"/>
              <a:gd name="connsiteX418" fmla="*/ 795318 w 1506494"/>
              <a:gd name="connsiteY418" fmla="*/ 40480 h 1441278"/>
              <a:gd name="connsiteX419" fmla="*/ 796623 w 1506494"/>
              <a:gd name="connsiteY419" fmla="*/ 42201 h 1441278"/>
              <a:gd name="connsiteX420" fmla="*/ 800073 w 1506494"/>
              <a:gd name="connsiteY420" fmla="*/ 49512 h 1441278"/>
              <a:gd name="connsiteX421" fmla="*/ 810214 w 1506494"/>
              <a:gd name="connsiteY421" fmla="*/ 78533 h 1441278"/>
              <a:gd name="connsiteX422" fmla="*/ 843311 w 1506494"/>
              <a:gd name="connsiteY422" fmla="*/ 98672 h 1441278"/>
              <a:gd name="connsiteX423" fmla="*/ 857717 w 1506494"/>
              <a:gd name="connsiteY423" fmla="*/ 100883 h 1441278"/>
              <a:gd name="connsiteX424" fmla="*/ 866371 w 1506494"/>
              <a:gd name="connsiteY424" fmla="*/ 97022 h 1441278"/>
              <a:gd name="connsiteX425" fmla="*/ 868100 w 1506494"/>
              <a:gd name="connsiteY425" fmla="*/ 95920 h 1441278"/>
              <a:gd name="connsiteX426" fmla="*/ 878339 w 1506494"/>
              <a:gd name="connsiteY426" fmla="*/ 93429 h 1441278"/>
              <a:gd name="connsiteX427" fmla="*/ 896508 w 1506494"/>
              <a:gd name="connsiteY427" fmla="*/ 104528 h 1441278"/>
              <a:gd name="connsiteX428" fmla="*/ 902742 w 1506494"/>
              <a:gd name="connsiteY428" fmla="*/ 115498 h 1441278"/>
              <a:gd name="connsiteX429" fmla="*/ 907295 w 1506494"/>
              <a:gd name="connsiteY429" fmla="*/ 132043 h 1441278"/>
              <a:gd name="connsiteX430" fmla="*/ 893573 w 1506494"/>
              <a:gd name="connsiteY430" fmla="*/ 146665 h 1441278"/>
              <a:gd name="connsiteX431" fmla="*/ 892947 w 1506494"/>
              <a:gd name="connsiteY431" fmla="*/ 149149 h 1441278"/>
              <a:gd name="connsiteX432" fmla="*/ 892673 w 1506494"/>
              <a:gd name="connsiteY432" fmla="*/ 152182 h 1441278"/>
              <a:gd name="connsiteX433" fmla="*/ 893156 w 1506494"/>
              <a:gd name="connsiteY433" fmla="*/ 156043 h 1441278"/>
              <a:gd name="connsiteX434" fmla="*/ 894186 w 1506494"/>
              <a:gd name="connsiteY434" fmla="*/ 157347 h 1441278"/>
              <a:gd name="connsiteX435" fmla="*/ 903082 w 1506494"/>
              <a:gd name="connsiteY435" fmla="*/ 166451 h 1441278"/>
              <a:gd name="connsiteX436" fmla="*/ 896221 w 1506494"/>
              <a:gd name="connsiteY436" fmla="*/ 171075 h 1441278"/>
              <a:gd name="connsiteX437" fmla="*/ 878397 w 1506494"/>
              <a:gd name="connsiteY437" fmla="*/ 208992 h 1441278"/>
              <a:gd name="connsiteX438" fmla="*/ 878326 w 1506494"/>
              <a:gd name="connsiteY438" fmla="*/ 209748 h 1441278"/>
              <a:gd name="connsiteX439" fmla="*/ 879389 w 1506494"/>
              <a:gd name="connsiteY439" fmla="*/ 214783 h 1441278"/>
              <a:gd name="connsiteX440" fmla="*/ 881391 w 1506494"/>
              <a:gd name="connsiteY440" fmla="*/ 221259 h 1441278"/>
              <a:gd name="connsiteX441" fmla="*/ 883256 w 1506494"/>
              <a:gd name="connsiteY441" fmla="*/ 224429 h 1441278"/>
              <a:gd name="connsiteX442" fmla="*/ 891284 w 1506494"/>
              <a:gd name="connsiteY442" fmla="*/ 230154 h 1441278"/>
              <a:gd name="connsiteX443" fmla="*/ 891695 w 1506494"/>
              <a:gd name="connsiteY443" fmla="*/ 230357 h 1441278"/>
              <a:gd name="connsiteX444" fmla="*/ 906864 w 1506494"/>
              <a:gd name="connsiteY444" fmla="*/ 233324 h 1441278"/>
              <a:gd name="connsiteX445" fmla="*/ 919692 w 1506494"/>
              <a:gd name="connsiteY445" fmla="*/ 245252 h 1441278"/>
              <a:gd name="connsiteX446" fmla="*/ 920931 w 1506494"/>
              <a:gd name="connsiteY446" fmla="*/ 272284 h 1441278"/>
              <a:gd name="connsiteX447" fmla="*/ 900140 w 1506494"/>
              <a:gd name="connsiteY447" fmla="*/ 278623 h 1441278"/>
              <a:gd name="connsiteX448" fmla="*/ 876043 w 1506494"/>
              <a:gd name="connsiteY448" fmla="*/ 286632 h 1441278"/>
              <a:gd name="connsiteX449" fmla="*/ 869932 w 1506494"/>
              <a:gd name="connsiteY449" fmla="*/ 291249 h 1441278"/>
              <a:gd name="connsiteX450" fmla="*/ 869652 w 1506494"/>
              <a:gd name="connsiteY450" fmla="*/ 292149 h 1441278"/>
              <a:gd name="connsiteX451" fmla="*/ 871452 w 1506494"/>
              <a:gd name="connsiteY451" fmla="*/ 292149 h 1441278"/>
              <a:gd name="connsiteX452" fmla="*/ 880615 w 1506494"/>
              <a:gd name="connsiteY452" fmla="*/ 307110 h 1441278"/>
              <a:gd name="connsiteX453" fmla="*/ 882206 w 1506494"/>
              <a:gd name="connsiteY453" fmla="*/ 313664 h 1441278"/>
              <a:gd name="connsiteX454" fmla="*/ 888930 w 1506494"/>
              <a:gd name="connsiteY454" fmla="*/ 317172 h 1441278"/>
              <a:gd name="connsiteX455" fmla="*/ 900682 w 1506494"/>
              <a:gd name="connsiteY455" fmla="*/ 322148 h 1441278"/>
              <a:gd name="connsiteX456" fmla="*/ 908162 w 1506494"/>
              <a:gd name="connsiteY456" fmla="*/ 324972 h 1441278"/>
              <a:gd name="connsiteX457" fmla="*/ 912264 w 1506494"/>
              <a:gd name="connsiteY457" fmla="*/ 318901 h 1441278"/>
              <a:gd name="connsiteX458" fmla="*/ 914827 w 1506494"/>
              <a:gd name="connsiteY458" fmla="*/ 315457 h 1441278"/>
              <a:gd name="connsiteX459" fmla="*/ 929638 w 1506494"/>
              <a:gd name="connsiteY459" fmla="*/ 304149 h 1441278"/>
              <a:gd name="connsiteX460" fmla="*/ 930746 w 1506494"/>
              <a:gd name="connsiteY460" fmla="*/ 304077 h 1441278"/>
              <a:gd name="connsiteX461" fmla="*/ 940705 w 1506494"/>
              <a:gd name="connsiteY461" fmla="*/ 304833 h 1441278"/>
              <a:gd name="connsiteX462" fmla="*/ 947500 w 1506494"/>
              <a:gd name="connsiteY462" fmla="*/ 305799 h 1441278"/>
              <a:gd name="connsiteX463" fmla="*/ 954635 w 1506494"/>
              <a:gd name="connsiteY463" fmla="*/ 307664 h 1441278"/>
              <a:gd name="connsiteX464" fmla="*/ 956605 w 1506494"/>
              <a:gd name="connsiteY464" fmla="*/ 311727 h 1441278"/>
              <a:gd name="connsiteX465" fmla="*/ 971402 w 1506494"/>
              <a:gd name="connsiteY465" fmla="*/ 302557 h 1441278"/>
              <a:gd name="connsiteX466" fmla="*/ 981817 w 1506494"/>
              <a:gd name="connsiteY466" fmla="*/ 300144 h 1441278"/>
              <a:gd name="connsiteX467" fmla="*/ 1008054 w 1506494"/>
              <a:gd name="connsiteY467" fmla="*/ 281193 h 1441278"/>
              <a:gd name="connsiteX468" fmla="*/ 1019153 w 1506494"/>
              <a:gd name="connsiteY468" fmla="*/ 270569 h 1441278"/>
              <a:gd name="connsiteX469" fmla="*/ 1028153 w 1506494"/>
              <a:gd name="connsiteY469" fmla="*/ 263878 h 1441278"/>
              <a:gd name="connsiteX470" fmla="*/ 1032086 w 1506494"/>
              <a:gd name="connsiteY470" fmla="*/ 264432 h 1441278"/>
              <a:gd name="connsiteX471" fmla="*/ 1051149 w 1506494"/>
              <a:gd name="connsiteY471" fmla="*/ 268495 h 1441278"/>
              <a:gd name="connsiteX472" fmla="*/ 1067081 w 1506494"/>
              <a:gd name="connsiteY472" fmla="*/ 274293 h 1441278"/>
              <a:gd name="connsiteX473" fmla="*/ 1086737 w 1506494"/>
              <a:gd name="connsiteY473" fmla="*/ 276360 h 1441278"/>
              <a:gd name="connsiteX474" fmla="*/ 1085146 w 1506494"/>
              <a:gd name="connsiteY474" fmla="*/ 271671 h 1441278"/>
              <a:gd name="connsiteX475" fmla="*/ 1084389 w 1506494"/>
              <a:gd name="connsiteY475" fmla="*/ 267947 h 1441278"/>
              <a:gd name="connsiteX476" fmla="*/ 1084741 w 1506494"/>
              <a:gd name="connsiteY476" fmla="*/ 265750 h 1441278"/>
              <a:gd name="connsiteX477" fmla="*/ 1086946 w 1506494"/>
              <a:gd name="connsiteY477" fmla="*/ 262574 h 1441278"/>
              <a:gd name="connsiteX478" fmla="*/ 1089737 w 1506494"/>
              <a:gd name="connsiteY478" fmla="*/ 259958 h 1441278"/>
              <a:gd name="connsiteX479" fmla="*/ 1104150 w 1506494"/>
              <a:gd name="connsiteY479" fmla="*/ 250365 h 1441278"/>
              <a:gd name="connsiteX480" fmla="*/ 1105258 w 1506494"/>
              <a:gd name="connsiteY480" fmla="*/ 249954 h 1441278"/>
              <a:gd name="connsiteX481" fmla="*/ 1109465 w 1506494"/>
              <a:gd name="connsiteY481" fmla="*/ 250235 h 1441278"/>
              <a:gd name="connsiteX482" fmla="*/ 1111845 w 1506494"/>
              <a:gd name="connsiteY482" fmla="*/ 249824 h 1441278"/>
              <a:gd name="connsiteX483" fmla="*/ 1115295 w 1506494"/>
              <a:gd name="connsiteY483" fmla="*/ 248167 h 1441278"/>
              <a:gd name="connsiteX484" fmla="*/ 1116802 w 1506494"/>
              <a:gd name="connsiteY484" fmla="*/ 246928 h 1441278"/>
              <a:gd name="connsiteX485" fmla="*/ 1123389 w 1506494"/>
              <a:gd name="connsiteY485" fmla="*/ 240028 h 1441278"/>
              <a:gd name="connsiteX486" fmla="*/ 1126493 w 1506494"/>
              <a:gd name="connsiteY486" fmla="*/ 236167 h 1441278"/>
              <a:gd name="connsiteX487" fmla="*/ 1130673 w 1506494"/>
              <a:gd name="connsiteY487" fmla="*/ 230650 h 1441278"/>
              <a:gd name="connsiteX488" fmla="*/ 1122567 w 1506494"/>
              <a:gd name="connsiteY488" fmla="*/ 226437 h 1441278"/>
              <a:gd name="connsiteX489" fmla="*/ 1114676 w 1506494"/>
              <a:gd name="connsiteY489" fmla="*/ 223887 h 1441278"/>
              <a:gd name="connsiteX490" fmla="*/ 1112328 w 1506494"/>
              <a:gd name="connsiteY490" fmla="*/ 223750 h 1441278"/>
              <a:gd name="connsiteX491" fmla="*/ 1110515 w 1506494"/>
              <a:gd name="connsiteY491" fmla="*/ 222994 h 1441278"/>
              <a:gd name="connsiteX492" fmla="*/ 1105408 w 1506494"/>
              <a:gd name="connsiteY492" fmla="*/ 218513 h 1441278"/>
              <a:gd name="connsiteX493" fmla="*/ 1101854 w 1506494"/>
              <a:gd name="connsiteY493" fmla="*/ 211894 h 1441278"/>
              <a:gd name="connsiteX494" fmla="*/ 1101300 w 1506494"/>
              <a:gd name="connsiteY494" fmla="*/ 210374 h 1441278"/>
              <a:gd name="connsiteX495" fmla="*/ 1108584 w 1506494"/>
              <a:gd name="connsiteY495" fmla="*/ 181347 h 1441278"/>
              <a:gd name="connsiteX496" fmla="*/ 1111715 w 1506494"/>
              <a:gd name="connsiteY496" fmla="*/ 175008 h 1441278"/>
              <a:gd name="connsiteX497" fmla="*/ 1110163 w 1506494"/>
              <a:gd name="connsiteY497" fmla="*/ 153284 h 1441278"/>
              <a:gd name="connsiteX498" fmla="*/ 1111121 w 1506494"/>
              <a:gd name="connsiteY498" fmla="*/ 141832 h 1441278"/>
              <a:gd name="connsiteX499" fmla="*/ 1100948 w 1506494"/>
              <a:gd name="connsiteY499" fmla="*/ 111709 h 1441278"/>
              <a:gd name="connsiteX500" fmla="*/ 1086744 w 1506494"/>
              <a:gd name="connsiteY500" fmla="*/ 100739 h 1441278"/>
              <a:gd name="connsiteX501" fmla="*/ 1052740 w 1506494"/>
              <a:gd name="connsiteY501" fmla="*/ 75155 h 1441278"/>
              <a:gd name="connsiteX502" fmla="*/ 1048501 w 1506494"/>
              <a:gd name="connsiteY502" fmla="*/ 54266 h 1441278"/>
              <a:gd name="connsiteX503" fmla="*/ 1045273 w 1506494"/>
              <a:gd name="connsiteY503" fmla="*/ 47236 h 1441278"/>
              <a:gd name="connsiteX504" fmla="*/ 1047953 w 1506494"/>
              <a:gd name="connsiteY504" fmla="*/ 45508 h 1441278"/>
              <a:gd name="connsiteX505" fmla="*/ 1050809 w 1506494"/>
              <a:gd name="connsiteY505" fmla="*/ 46127 h 1441278"/>
              <a:gd name="connsiteX506" fmla="*/ 1066259 w 1506494"/>
              <a:gd name="connsiteY506" fmla="*/ 50197 h 1441278"/>
              <a:gd name="connsiteX507" fmla="*/ 1068261 w 1506494"/>
              <a:gd name="connsiteY507" fmla="*/ 52199 h 1441278"/>
              <a:gd name="connsiteX508" fmla="*/ 1068059 w 1506494"/>
              <a:gd name="connsiteY508" fmla="*/ 53445 h 1441278"/>
              <a:gd name="connsiteX509" fmla="*/ 1071300 w 1506494"/>
              <a:gd name="connsiteY509" fmla="*/ 56751 h 1441278"/>
              <a:gd name="connsiteX510" fmla="*/ 1093187 w 1506494"/>
              <a:gd name="connsiteY510" fmla="*/ 55088 h 1441278"/>
              <a:gd name="connsiteX511" fmla="*/ 1099565 w 1506494"/>
              <a:gd name="connsiteY511" fmla="*/ 54195 h 1441278"/>
              <a:gd name="connsiteX512" fmla="*/ 1109608 w 1506494"/>
              <a:gd name="connsiteY512" fmla="*/ 45645 h 1441278"/>
              <a:gd name="connsiteX513" fmla="*/ 1110287 w 1506494"/>
              <a:gd name="connsiteY513" fmla="*/ 43434 h 1441278"/>
              <a:gd name="connsiteX514" fmla="*/ 1111565 w 1506494"/>
              <a:gd name="connsiteY514" fmla="*/ 34884 h 1441278"/>
              <a:gd name="connsiteX515" fmla="*/ 1112465 w 1506494"/>
              <a:gd name="connsiteY515" fmla="*/ 25708 h 1441278"/>
              <a:gd name="connsiteX516" fmla="*/ 1132734 w 1506494"/>
              <a:gd name="connsiteY516" fmla="*/ 10128 h 1441278"/>
              <a:gd name="connsiteX517" fmla="*/ 1152834 w 1506494"/>
              <a:gd name="connsiteY517" fmla="*/ 19989 h 1441278"/>
              <a:gd name="connsiteX518" fmla="*/ 1191344 w 1506494"/>
              <a:gd name="connsiteY518" fmla="*/ 0 h 1441278"/>
              <a:gd name="connsiteX519" fmla="*/ 1205202 w 1506494"/>
              <a:gd name="connsiteY519" fmla="*/ 10819 h 1441278"/>
              <a:gd name="connsiteX520" fmla="*/ 1209957 w 1506494"/>
              <a:gd name="connsiteY520" fmla="*/ 15371 h 1441278"/>
              <a:gd name="connsiteX521" fmla="*/ 1211411 w 1506494"/>
              <a:gd name="connsiteY521" fmla="*/ 19089 h 1441278"/>
              <a:gd name="connsiteX522" fmla="*/ 1211717 w 1506494"/>
              <a:gd name="connsiteY522" fmla="*/ 21091 h 1441278"/>
              <a:gd name="connsiteX523" fmla="*/ 1209957 w 1506494"/>
              <a:gd name="connsiteY523" fmla="*/ 29856 h 1441278"/>
              <a:gd name="connsiteX524" fmla="*/ 1211509 w 1506494"/>
              <a:gd name="connsiteY524" fmla="*/ 79564 h 1441278"/>
              <a:gd name="connsiteX525" fmla="*/ 1212683 w 1506494"/>
              <a:gd name="connsiteY525" fmla="*/ 89150 h 1441278"/>
              <a:gd name="connsiteX526" fmla="*/ 1216204 w 1506494"/>
              <a:gd name="connsiteY526" fmla="*/ 91700 h 1441278"/>
              <a:gd name="connsiteX527" fmla="*/ 1228204 w 1506494"/>
              <a:gd name="connsiteY527" fmla="*/ 96879 h 1441278"/>
              <a:gd name="connsiteX528" fmla="*/ 1272088 w 1506494"/>
              <a:gd name="connsiteY528" fmla="*/ 96468 h 1441278"/>
              <a:gd name="connsiteX529" fmla="*/ 1305427 w 1506494"/>
              <a:gd name="connsiteY529" fmla="*/ 89014 h 1441278"/>
              <a:gd name="connsiteX530" fmla="*/ 1306672 w 1506494"/>
              <a:gd name="connsiteY530" fmla="*/ 88537 h 1441278"/>
              <a:gd name="connsiteX531" fmla="*/ 1325559 w 1506494"/>
              <a:gd name="connsiteY531" fmla="*/ 63983 h 1441278"/>
              <a:gd name="connsiteX532" fmla="*/ 1339430 w 1506494"/>
              <a:gd name="connsiteY532" fmla="*/ 45853 h 1441278"/>
              <a:gd name="connsiteX533" fmla="*/ 1344354 w 1506494"/>
              <a:gd name="connsiteY533" fmla="*/ 36684 h 1441278"/>
              <a:gd name="connsiteX534" fmla="*/ 1354665 w 1506494"/>
              <a:gd name="connsiteY534" fmla="*/ 23236 h 1441278"/>
              <a:gd name="connsiteX535" fmla="*/ 1369899 w 1506494"/>
              <a:gd name="connsiteY535" fmla="*/ 26817 h 1441278"/>
              <a:gd name="connsiteX536" fmla="*/ 1387560 w 1506494"/>
              <a:gd name="connsiteY536" fmla="*/ 34825 h 1441278"/>
              <a:gd name="connsiteX537" fmla="*/ 1388929 w 1506494"/>
              <a:gd name="connsiteY537" fmla="*/ 39234 h 1441278"/>
              <a:gd name="connsiteX538" fmla="*/ 1389255 w 1506494"/>
              <a:gd name="connsiteY538" fmla="*/ 40617 h 1441278"/>
              <a:gd name="connsiteX539" fmla="*/ 1377523 w 1506494"/>
              <a:gd name="connsiteY539" fmla="*/ 67310 h 1441278"/>
              <a:gd name="connsiteX540" fmla="*/ 1383490 w 1506494"/>
              <a:gd name="connsiteY540" fmla="*/ 82537 h 1441278"/>
              <a:gd name="connsiteX541" fmla="*/ 1382936 w 1506494"/>
              <a:gd name="connsiteY541" fmla="*/ 87090 h 1441278"/>
              <a:gd name="connsiteX542" fmla="*/ 1381697 w 1506494"/>
              <a:gd name="connsiteY542" fmla="*/ 90259 h 1441278"/>
              <a:gd name="connsiteX543" fmla="*/ 1371973 w 1506494"/>
              <a:gd name="connsiteY543" fmla="*/ 110189 h 1441278"/>
              <a:gd name="connsiteX544" fmla="*/ 1366730 w 1506494"/>
              <a:gd name="connsiteY544" fmla="*/ 120193 h 1441278"/>
              <a:gd name="connsiteX545" fmla="*/ 1365902 w 1506494"/>
              <a:gd name="connsiteY545" fmla="*/ 120943 h 1441278"/>
              <a:gd name="connsiteX546" fmla="*/ 1361043 w 1506494"/>
              <a:gd name="connsiteY546" fmla="*/ 125430 h 1441278"/>
              <a:gd name="connsiteX547" fmla="*/ 1355910 w 1506494"/>
              <a:gd name="connsiteY547" fmla="*/ 128391 h 1441278"/>
              <a:gd name="connsiteX548" fmla="*/ 1348084 w 1506494"/>
              <a:gd name="connsiteY548" fmla="*/ 129493 h 1441278"/>
              <a:gd name="connsiteX549" fmla="*/ 1341771 w 1506494"/>
              <a:gd name="connsiteY549" fmla="*/ 132598 h 1441278"/>
              <a:gd name="connsiteX550" fmla="*/ 1335087 w 1506494"/>
              <a:gd name="connsiteY550" fmla="*/ 137019 h 1441278"/>
              <a:gd name="connsiteX551" fmla="*/ 1330776 w 1506494"/>
              <a:gd name="connsiteY551" fmla="*/ 139980 h 1441278"/>
              <a:gd name="connsiteX552" fmla="*/ 1316011 w 1506494"/>
              <a:gd name="connsiteY552" fmla="*/ 171147 h 1441278"/>
              <a:gd name="connsiteX553" fmla="*/ 1319331 w 1506494"/>
              <a:gd name="connsiteY553" fmla="*/ 181282 h 1441278"/>
              <a:gd name="connsiteX554" fmla="*/ 1320394 w 1506494"/>
              <a:gd name="connsiteY554" fmla="*/ 182110 h 1441278"/>
              <a:gd name="connsiteX555" fmla="*/ 1322259 w 1506494"/>
              <a:gd name="connsiteY555" fmla="*/ 182866 h 1441278"/>
              <a:gd name="connsiteX556" fmla="*/ 1332426 w 1506494"/>
              <a:gd name="connsiteY556" fmla="*/ 185697 h 1441278"/>
              <a:gd name="connsiteX557" fmla="*/ 1345535 w 1506494"/>
              <a:gd name="connsiteY557" fmla="*/ 190940 h 1441278"/>
              <a:gd name="connsiteX558" fmla="*/ 1362152 w 1506494"/>
              <a:gd name="connsiteY558" fmla="*/ 201975 h 1441278"/>
              <a:gd name="connsiteX559" fmla="*/ 1361741 w 1506494"/>
              <a:gd name="connsiteY559" fmla="*/ 203488 h 1441278"/>
              <a:gd name="connsiteX560" fmla="*/ 1348769 w 1506494"/>
              <a:gd name="connsiteY560" fmla="*/ 235548 h 1441278"/>
              <a:gd name="connsiteX561" fmla="*/ 1339300 w 1506494"/>
              <a:gd name="connsiteY561" fmla="*/ 235411 h 1441278"/>
              <a:gd name="connsiteX562" fmla="*/ 1324333 w 1506494"/>
              <a:gd name="connsiteY562" fmla="*/ 227546 h 1441278"/>
              <a:gd name="connsiteX563" fmla="*/ 1336809 w 1506494"/>
              <a:gd name="connsiteY563" fmla="*/ 244104 h 1441278"/>
              <a:gd name="connsiteX564" fmla="*/ 1359321 w 1506494"/>
              <a:gd name="connsiteY564" fmla="*/ 261406 h 1441278"/>
              <a:gd name="connsiteX565" fmla="*/ 1381912 w 1506494"/>
              <a:gd name="connsiteY565" fmla="*/ 265756 h 1441278"/>
              <a:gd name="connsiteX566" fmla="*/ 1387977 w 1506494"/>
              <a:gd name="connsiteY566" fmla="*/ 267882 h 1441278"/>
              <a:gd name="connsiteX567" fmla="*/ 1389464 w 1506494"/>
              <a:gd name="connsiteY567" fmla="*/ 268573 h 1441278"/>
              <a:gd name="connsiteX568" fmla="*/ 1392908 w 1506494"/>
              <a:gd name="connsiteY568" fmla="*/ 272363 h 1441278"/>
              <a:gd name="connsiteX569" fmla="*/ 1395118 w 1506494"/>
              <a:gd name="connsiteY569" fmla="*/ 278715 h 1441278"/>
              <a:gd name="connsiteX570" fmla="*/ 1393260 w 1506494"/>
              <a:gd name="connsiteY570" fmla="*/ 293193 h 1441278"/>
              <a:gd name="connsiteX571" fmla="*/ 1402051 w 1506494"/>
              <a:gd name="connsiteY571" fmla="*/ 301195 h 1441278"/>
              <a:gd name="connsiteX572" fmla="*/ 1408012 w 1506494"/>
              <a:gd name="connsiteY572" fmla="*/ 311538 h 1441278"/>
              <a:gd name="connsiteX573" fmla="*/ 1407112 w 1506494"/>
              <a:gd name="connsiteY573" fmla="*/ 312294 h 1441278"/>
              <a:gd name="connsiteX574" fmla="*/ 1403844 w 1506494"/>
              <a:gd name="connsiteY574" fmla="*/ 314016 h 1441278"/>
              <a:gd name="connsiteX575" fmla="*/ 1400812 w 1506494"/>
              <a:gd name="connsiteY575" fmla="*/ 318359 h 1441278"/>
              <a:gd name="connsiteX576" fmla="*/ 1400597 w 1506494"/>
              <a:gd name="connsiteY576" fmla="*/ 319944 h 1441278"/>
              <a:gd name="connsiteX577" fmla="*/ 1400394 w 1506494"/>
              <a:gd name="connsiteY577" fmla="*/ 331670 h 1441278"/>
              <a:gd name="connsiteX578" fmla="*/ 1402181 w 1506494"/>
              <a:gd name="connsiteY578" fmla="*/ 372143 h 1441278"/>
              <a:gd name="connsiteX579" fmla="*/ 1406283 w 1506494"/>
              <a:gd name="connsiteY579" fmla="*/ 382141 h 1441278"/>
              <a:gd name="connsiteX580" fmla="*/ 1443144 w 1506494"/>
              <a:gd name="connsiteY580" fmla="*/ 408827 h 1441278"/>
              <a:gd name="connsiteX581" fmla="*/ 1448870 w 1506494"/>
              <a:gd name="connsiteY581" fmla="*/ 411997 h 1441278"/>
              <a:gd name="connsiteX582" fmla="*/ 1455450 w 1506494"/>
              <a:gd name="connsiteY582" fmla="*/ 410960 h 1441278"/>
              <a:gd name="connsiteX583" fmla="*/ 1455867 w 1506494"/>
              <a:gd name="connsiteY583" fmla="*/ 410758 h 1441278"/>
              <a:gd name="connsiteX584" fmla="*/ 1458072 w 1506494"/>
              <a:gd name="connsiteY584" fmla="*/ 411103 h 1441278"/>
              <a:gd name="connsiteX585" fmla="*/ 1465004 w 1506494"/>
              <a:gd name="connsiteY585" fmla="*/ 414827 h 1441278"/>
              <a:gd name="connsiteX586" fmla="*/ 1465415 w 1506494"/>
              <a:gd name="connsiteY586" fmla="*/ 415382 h 1441278"/>
              <a:gd name="connsiteX587" fmla="*/ 1468487 w 1506494"/>
              <a:gd name="connsiteY587" fmla="*/ 420755 h 1441278"/>
              <a:gd name="connsiteX588" fmla="*/ 1470698 w 1506494"/>
              <a:gd name="connsiteY588" fmla="*/ 429240 h 1441278"/>
              <a:gd name="connsiteX589" fmla="*/ 1470417 w 1506494"/>
              <a:gd name="connsiteY589" fmla="*/ 433173 h 1441278"/>
              <a:gd name="connsiteX590" fmla="*/ 1469458 w 1506494"/>
              <a:gd name="connsiteY590" fmla="*/ 439792 h 1441278"/>
              <a:gd name="connsiteX591" fmla="*/ 1466113 w 1506494"/>
              <a:gd name="connsiteY591" fmla="*/ 455587 h 1441278"/>
              <a:gd name="connsiteX592" fmla="*/ 1464593 w 1506494"/>
              <a:gd name="connsiteY592" fmla="*/ 456546 h 1441278"/>
              <a:gd name="connsiteX593" fmla="*/ 1471180 w 1506494"/>
              <a:gd name="connsiteY593" fmla="*/ 452405 h 1441278"/>
              <a:gd name="connsiteX594" fmla="*/ 1473391 w 1506494"/>
              <a:gd name="connsiteY594" fmla="*/ 451100 h 1441278"/>
              <a:gd name="connsiteX595" fmla="*/ 1477421 w 1506494"/>
              <a:gd name="connsiteY595" fmla="*/ 449718 h 1441278"/>
              <a:gd name="connsiteX596" fmla="*/ 1478810 w 1506494"/>
              <a:gd name="connsiteY596" fmla="*/ 449790 h 1441278"/>
              <a:gd name="connsiteX597" fmla="*/ 1481699 w 1506494"/>
              <a:gd name="connsiteY597" fmla="*/ 450546 h 1441278"/>
              <a:gd name="connsiteX598" fmla="*/ 1491351 w 1506494"/>
              <a:gd name="connsiteY598" fmla="*/ 454140 h 1441278"/>
              <a:gd name="connsiteX599" fmla="*/ 1495010 w 1506494"/>
              <a:gd name="connsiteY599" fmla="*/ 456272 h 1441278"/>
              <a:gd name="connsiteX600" fmla="*/ 1506593 w 1506494"/>
              <a:gd name="connsiteY600" fmla="*/ 467848 h 1441278"/>
              <a:gd name="connsiteX601" fmla="*/ 1506449 w 1506494"/>
              <a:gd name="connsiteY601" fmla="*/ 490048 h 1441278"/>
              <a:gd name="connsiteX602" fmla="*/ 1498356 w 1506494"/>
              <a:gd name="connsiteY602" fmla="*/ 509912 h 1441278"/>
              <a:gd name="connsiteX603" fmla="*/ 1486565 w 1506494"/>
              <a:gd name="connsiteY603" fmla="*/ 546244 h 1441278"/>
              <a:gd name="connsiteX604" fmla="*/ 1480936 w 1506494"/>
              <a:gd name="connsiteY604" fmla="*/ 593409 h 1441278"/>
              <a:gd name="connsiteX605" fmla="*/ 1483936 w 1506494"/>
              <a:gd name="connsiteY605" fmla="*/ 595613 h 1441278"/>
              <a:gd name="connsiteX606" fmla="*/ 1485730 w 1506494"/>
              <a:gd name="connsiteY606" fmla="*/ 596096 h 1441278"/>
              <a:gd name="connsiteX607" fmla="*/ 1487106 w 1506494"/>
              <a:gd name="connsiteY607" fmla="*/ 596096 h 1441278"/>
              <a:gd name="connsiteX608" fmla="*/ 1497586 w 1506494"/>
              <a:gd name="connsiteY608" fmla="*/ 595822 h 1441278"/>
              <a:gd name="connsiteX609" fmla="*/ 1498486 w 1506494"/>
              <a:gd name="connsiteY609" fmla="*/ 595685 h 1441278"/>
              <a:gd name="connsiteX610" fmla="*/ 1501453 w 1506494"/>
              <a:gd name="connsiteY610" fmla="*/ 594100 h 1441278"/>
              <a:gd name="connsiteX611" fmla="*/ 1501864 w 1506494"/>
              <a:gd name="connsiteY611" fmla="*/ 593963 h 1441278"/>
              <a:gd name="connsiteX612" fmla="*/ 1505693 w 1506494"/>
              <a:gd name="connsiteY612" fmla="*/ 592731 h 1441278"/>
              <a:gd name="connsiteX613" fmla="*/ 1507199 w 1506494"/>
              <a:gd name="connsiteY613" fmla="*/ 592659 h 1441278"/>
              <a:gd name="connsiteX614" fmla="*/ 1508327 w 1506494"/>
              <a:gd name="connsiteY614" fmla="*/ 593304 h 144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</a:cxnLst>
            <a:rect l="l" t="t" r="r" b="b"/>
            <a:pathLst>
              <a:path w="1506494" h="1441278">
                <a:moveTo>
                  <a:pt x="1508327" y="593304"/>
                </a:moveTo>
                <a:lnTo>
                  <a:pt x="1499888" y="607509"/>
                </a:lnTo>
                <a:lnTo>
                  <a:pt x="1474819" y="637567"/>
                </a:lnTo>
                <a:lnTo>
                  <a:pt x="1453689" y="672249"/>
                </a:lnTo>
                <a:lnTo>
                  <a:pt x="1424583" y="695003"/>
                </a:lnTo>
                <a:lnTo>
                  <a:pt x="1396455" y="717691"/>
                </a:lnTo>
                <a:lnTo>
                  <a:pt x="1392184" y="724513"/>
                </a:lnTo>
                <a:lnTo>
                  <a:pt x="1388284" y="731067"/>
                </a:lnTo>
                <a:lnTo>
                  <a:pt x="1384423" y="731687"/>
                </a:lnTo>
                <a:lnTo>
                  <a:pt x="1366423" y="730519"/>
                </a:lnTo>
                <a:lnTo>
                  <a:pt x="1362386" y="729209"/>
                </a:lnTo>
                <a:lnTo>
                  <a:pt x="1360599" y="728035"/>
                </a:lnTo>
                <a:lnTo>
                  <a:pt x="1359497" y="726450"/>
                </a:lnTo>
                <a:lnTo>
                  <a:pt x="1355806" y="715833"/>
                </a:lnTo>
                <a:lnTo>
                  <a:pt x="1360463" y="704250"/>
                </a:lnTo>
                <a:lnTo>
                  <a:pt x="1352774" y="691494"/>
                </a:lnTo>
                <a:lnTo>
                  <a:pt x="1333704" y="683433"/>
                </a:lnTo>
                <a:lnTo>
                  <a:pt x="1326081" y="683779"/>
                </a:lnTo>
                <a:lnTo>
                  <a:pt x="1311603" y="687359"/>
                </a:lnTo>
                <a:lnTo>
                  <a:pt x="1301227" y="690874"/>
                </a:lnTo>
                <a:lnTo>
                  <a:pt x="1282607" y="698811"/>
                </a:lnTo>
                <a:lnTo>
                  <a:pt x="1278153" y="703292"/>
                </a:lnTo>
                <a:lnTo>
                  <a:pt x="1278153" y="706187"/>
                </a:lnTo>
                <a:lnTo>
                  <a:pt x="1279327" y="710465"/>
                </a:lnTo>
                <a:lnTo>
                  <a:pt x="1295742" y="737491"/>
                </a:lnTo>
                <a:lnTo>
                  <a:pt x="1299296" y="738319"/>
                </a:lnTo>
                <a:lnTo>
                  <a:pt x="1301292" y="739415"/>
                </a:lnTo>
                <a:lnTo>
                  <a:pt x="1301572" y="740876"/>
                </a:lnTo>
                <a:lnTo>
                  <a:pt x="1302955" y="749706"/>
                </a:lnTo>
                <a:lnTo>
                  <a:pt x="1297575" y="765697"/>
                </a:lnTo>
                <a:lnTo>
                  <a:pt x="1296616" y="766049"/>
                </a:lnTo>
                <a:lnTo>
                  <a:pt x="1274175" y="764595"/>
                </a:lnTo>
                <a:lnTo>
                  <a:pt x="1246999" y="765221"/>
                </a:lnTo>
                <a:lnTo>
                  <a:pt x="1222419" y="771769"/>
                </a:lnTo>
                <a:lnTo>
                  <a:pt x="1189935" y="781766"/>
                </a:lnTo>
                <a:lnTo>
                  <a:pt x="1170664" y="794040"/>
                </a:lnTo>
                <a:lnTo>
                  <a:pt x="1163594" y="798657"/>
                </a:lnTo>
                <a:lnTo>
                  <a:pt x="1156460" y="807488"/>
                </a:lnTo>
                <a:lnTo>
                  <a:pt x="1139432" y="831970"/>
                </a:lnTo>
                <a:lnTo>
                  <a:pt x="1135701" y="837546"/>
                </a:lnTo>
                <a:lnTo>
                  <a:pt x="1149182" y="856380"/>
                </a:lnTo>
                <a:lnTo>
                  <a:pt x="1150597" y="857756"/>
                </a:lnTo>
                <a:lnTo>
                  <a:pt x="1152605" y="858441"/>
                </a:lnTo>
                <a:lnTo>
                  <a:pt x="1157529" y="858721"/>
                </a:lnTo>
                <a:lnTo>
                  <a:pt x="1158221" y="858506"/>
                </a:lnTo>
                <a:lnTo>
                  <a:pt x="1164501" y="854235"/>
                </a:lnTo>
                <a:lnTo>
                  <a:pt x="1194285" y="840859"/>
                </a:lnTo>
                <a:lnTo>
                  <a:pt x="1198863" y="840448"/>
                </a:lnTo>
                <a:lnTo>
                  <a:pt x="1204830" y="840585"/>
                </a:lnTo>
                <a:lnTo>
                  <a:pt x="1210413" y="848176"/>
                </a:lnTo>
                <a:lnTo>
                  <a:pt x="1211169" y="849826"/>
                </a:lnTo>
                <a:lnTo>
                  <a:pt x="1216028" y="891682"/>
                </a:lnTo>
                <a:lnTo>
                  <a:pt x="1217065" y="904992"/>
                </a:lnTo>
                <a:lnTo>
                  <a:pt x="1216582" y="907471"/>
                </a:lnTo>
                <a:lnTo>
                  <a:pt x="1214796" y="911749"/>
                </a:lnTo>
                <a:lnTo>
                  <a:pt x="1196313" y="952287"/>
                </a:lnTo>
                <a:lnTo>
                  <a:pt x="1175522" y="960289"/>
                </a:lnTo>
                <a:lnTo>
                  <a:pt x="1172666" y="960433"/>
                </a:lnTo>
                <a:lnTo>
                  <a:pt x="1165362" y="958698"/>
                </a:lnTo>
                <a:lnTo>
                  <a:pt x="1160418" y="956702"/>
                </a:lnTo>
                <a:lnTo>
                  <a:pt x="1149325" y="954909"/>
                </a:lnTo>
                <a:lnTo>
                  <a:pt x="1130980" y="953735"/>
                </a:lnTo>
                <a:lnTo>
                  <a:pt x="1130014" y="954485"/>
                </a:lnTo>
                <a:lnTo>
                  <a:pt x="1121771" y="957596"/>
                </a:lnTo>
                <a:lnTo>
                  <a:pt x="1120949" y="958078"/>
                </a:lnTo>
                <a:lnTo>
                  <a:pt x="1115947" y="962291"/>
                </a:lnTo>
                <a:lnTo>
                  <a:pt x="1112504" y="965259"/>
                </a:lnTo>
                <a:lnTo>
                  <a:pt x="1109648" y="969393"/>
                </a:lnTo>
                <a:lnTo>
                  <a:pt x="1109648" y="970632"/>
                </a:lnTo>
                <a:lnTo>
                  <a:pt x="1110260" y="972628"/>
                </a:lnTo>
                <a:lnTo>
                  <a:pt x="1117193" y="993999"/>
                </a:lnTo>
                <a:lnTo>
                  <a:pt x="1121576" y="1003515"/>
                </a:lnTo>
                <a:lnTo>
                  <a:pt x="1123995" y="1009240"/>
                </a:lnTo>
                <a:lnTo>
                  <a:pt x="1120884" y="1013995"/>
                </a:lnTo>
                <a:lnTo>
                  <a:pt x="1118367" y="1016414"/>
                </a:lnTo>
                <a:lnTo>
                  <a:pt x="1111884" y="1022062"/>
                </a:lnTo>
                <a:lnTo>
                  <a:pt x="1102500" y="1032197"/>
                </a:lnTo>
                <a:lnTo>
                  <a:pt x="1096924" y="1038268"/>
                </a:lnTo>
                <a:lnTo>
                  <a:pt x="1096369" y="1039305"/>
                </a:lnTo>
                <a:lnTo>
                  <a:pt x="1096441" y="1040890"/>
                </a:lnTo>
                <a:lnTo>
                  <a:pt x="1098176" y="1043309"/>
                </a:lnTo>
                <a:lnTo>
                  <a:pt x="1097139" y="1042886"/>
                </a:lnTo>
                <a:lnTo>
                  <a:pt x="1093239" y="1042957"/>
                </a:lnTo>
                <a:lnTo>
                  <a:pt x="1092613" y="1043316"/>
                </a:lnTo>
                <a:lnTo>
                  <a:pt x="1089998" y="1044822"/>
                </a:lnTo>
                <a:lnTo>
                  <a:pt x="1089652" y="1045638"/>
                </a:lnTo>
                <a:lnTo>
                  <a:pt x="1085759" y="1062548"/>
                </a:lnTo>
                <a:lnTo>
                  <a:pt x="1057794" y="1104743"/>
                </a:lnTo>
                <a:lnTo>
                  <a:pt x="1050444" y="1112608"/>
                </a:lnTo>
                <a:lnTo>
                  <a:pt x="1049688" y="1113436"/>
                </a:lnTo>
                <a:lnTo>
                  <a:pt x="1046140" y="1114193"/>
                </a:lnTo>
                <a:lnTo>
                  <a:pt x="1044966" y="1113854"/>
                </a:lnTo>
                <a:lnTo>
                  <a:pt x="1018345" y="1099787"/>
                </a:lnTo>
                <a:lnTo>
                  <a:pt x="1017106" y="1099369"/>
                </a:lnTo>
                <a:lnTo>
                  <a:pt x="1010767" y="1099174"/>
                </a:lnTo>
                <a:lnTo>
                  <a:pt x="1009482" y="1099369"/>
                </a:lnTo>
                <a:lnTo>
                  <a:pt x="1008184" y="1100458"/>
                </a:lnTo>
                <a:lnTo>
                  <a:pt x="946326" y="1160868"/>
                </a:lnTo>
                <a:lnTo>
                  <a:pt x="949053" y="1167429"/>
                </a:lnTo>
                <a:lnTo>
                  <a:pt x="951602" y="1172809"/>
                </a:lnTo>
                <a:lnTo>
                  <a:pt x="956631" y="1182664"/>
                </a:lnTo>
                <a:lnTo>
                  <a:pt x="961848" y="1189974"/>
                </a:lnTo>
                <a:lnTo>
                  <a:pt x="963022" y="1196170"/>
                </a:lnTo>
                <a:lnTo>
                  <a:pt x="962676" y="1198459"/>
                </a:lnTo>
                <a:lnTo>
                  <a:pt x="949600" y="1222739"/>
                </a:lnTo>
                <a:lnTo>
                  <a:pt x="944813" y="1229208"/>
                </a:lnTo>
                <a:lnTo>
                  <a:pt x="938227" y="1221082"/>
                </a:lnTo>
                <a:lnTo>
                  <a:pt x="933746" y="1217013"/>
                </a:lnTo>
                <a:lnTo>
                  <a:pt x="925464" y="1214789"/>
                </a:lnTo>
                <a:lnTo>
                  <a:pt x="908155" y="1220795"/>
                </a:lnTo>
                <a:lnTo>
                  <a:pt x="910158" y="1210941"/>
                </a:lnTo>
                <a:lnTo>
                  <a:pt x="909258" y="1200741"/>
                </a:lnTo>
                <a:lnTo>
                  <a:pt x="906642" y="1197918"/>
                </a:lnTo>
                <a:lnTo>
                  <a:pt x="897160" y="1187829"/>
                </a:lnTo>
                <a:lnTo>
                  <a:pt x="887612" y="1178535"/>
                </a:lnTo>
                <a:lnTo>
                  <a:pt x="885851" y="1176592"/>
                </a:lnTo>
                <a:lnTo>
                  <a:pt x="881854" y="1171622"/>
                </a:lnTo>
                <a:lnTo>
                  <a:pt x="879995" y="1168590"/>
                </a:lnTo>
                <a:lnTo>
                  <a:pt x="878645" y="1162388"/>
                </a:lnTo>
                <a:lnTo>
                  <a:pt x="879128" y="1156381"/>
                </a:lnTo>
                <a:lnTo>
                  <a:pt x="879434" y="1152123"/>
                </a:lnTo>
                <a:lnTo>
                  <a:pt x="881854" y="1149632"/>
                </a:lnTo>
                <a:lnTo>
                  <a:pt x="882336" y="1148314"/>
                </a:lnTo>
                <a:lnTo>
                  <a:pt x="883849" y="1134534"/>
                </a:lnTo>
                <a:lnTo>
                  <a:pt x="883921" y="1130875"/>
                </a:lnTo>
                <a:lnTo>
                  <a:pt x="880328" y="1121771"/>
                </a:lnTo>
                <a:lnTo>
                  <a:pt x="878639" y="1119834"/>
                </a:lnTo>
                <a:lnTo>
                  <a:pt x="876989" y="1118399"/>
                </a:lnTo>
                <a:lnTo>
                  <a:pt x="844850" y="1100191"/>
                </a:lnTo>
                <a:lnTo>
                  <a:pt x="837578" y="1098326"/>
                </a:lnTo>
                <a:lnTo>
                  <a:pt x="822540" y="1094387"/>
                </a:lnTo>
                <a:lnTo>
                  <a:pt x="822057" y="1091302"/>
                </a:lnTo>
                <a:lnTo>
                  <a:pt x="822135" y="1089430"/>
                </a:lnTo>
                <a:lnTo>
                  <a:pt x="822677" y="1086867"/>
                </a:lnTo>
                <a:lnTo>
                  <a:pt x="826231" y="1076746"/>
                </a:lnTo>
                <a:lnTo>
                  <a:pt x="829068" y="1071079"/>
                </a:lnTo>
                <a:lnTo>
                  <a:pt x="832296" y="1066187"/>
                </a:lnTo>
                <a:lnTo>
                  <a:pt x="817061" y="1055290"/>
                </a:lnTo>
                <a:lnTo>
                  <a:pt x="808616" y="1053640"/>
                </a:lnTo>
                <a:lnTo>
                  <a:pt x="805714" y="1055146"/>
                </a:lnTo>
                <a:lnTo>
                  <a:pt x="790068" y="1068666"/>
                </a:lnTo>
                <a:lnTo>
                  <a:pt x="787101" y="1072252"/>
                </a:lnTo>
                <a:lnTo>
                  <a:pt x="790766" y="1104665"/>
                </a:lnTo>
                <a:lnTo>
                  <a:pt x="782588" y="1116384"/>
                </a:lnTo>
                <a:lnTo>
                  <a:pt x="767008" y="1130380"/>
                </a:lnTo>
                <a:lnTo>
                  <a:pt x="766245" y="1130660"/>
                </a:lnTo>
                <a:lnTo>
                  <a:pt x="756078" y="1134456"/>
                </a:lnTo>
                <a:lnTo>
                  <a:pt x="753971" y="1134456"/>
                </a:lnTo>
                <a:lnTo>
                  <a:pt x="749758" y="1133490"/>
                </a:lnTo>
                <a:lnTo>
                  <a:pt x="756078" y="1138792"/>
                </a:lnTo>
                <a:lnTo>
                  <a:pt x="757936" y="1140853"/>
                </a:lnTo>
                <a:lnTo>
                  <a:pt x="759039" y="1151210"/>
                </a:lnTo>
                <a:lnTo>
                  <a:pt x="756762" y="1156779"/>
                </a:lnTo>
                <a:lnTo>
                  <a:pt x="749758" y="1165746"/>
                </a:lnTo>
                <a:lnTo>
                  <a:pt x="746758" y="1168433"/>
                </a:lnTo>
                <a:lnTo>
                  <a:pt x="661286" y="1198850"/>
                </a:lnTo>
                <a:lnTo>
                  <a:pt x="655495" y="1201465"/>
                </a:lnTo>
                <a:lnTo>
                  <a:pt x="653806" y="1202985"/>
                </a:lnTo>
                <a:lnTo>
                  <a:pt x="640254" y="1198498"/>
                </a:lnTo>
                <a:lnTo>
                  <a:pt x="627628" y="1198909"/>
                </a:lnTo>
                <a:lnTo>
                  <a:pt x="624471" y="1202078"/>
                </a:lnTo>
                <a:lnTo>
                  <a:pt x="621400" y="1208639"/>
                </a:lnTo>
                <a:lnTo>
                  <a:pt x="621941" y="1218219"/>
                </a:lnTo>
                <a:lnTo>
                  <a:pt x="621811" y="1228497"/>
                </a:lnTo>
                <a:lnTo>
                  <a:pt x="618426" y="1242219"/>
                </a:lnTo>
                <a:lnTo>
                  <a:pt x="617187" y="1244417"/>
                </a:lnTo>
                <a:lnTo>
                  <a:pt x="608422" y="1249112"/>
                </a:lnTo>
                <a:lnTo>
                  <a:pt x="590292" y="1254701"/>
                </a:lnTo>
                <a:lnTo>
                  <a:pt x="584950" y="1256280"/>
                </a:lnTo>
                <a:lnTo>
                  <a:pt x="574503" y="1258562"/>
                </a:lnTo>
                <a:lnTo>
                  <a:pt x="555192" y="1258425"/>
                </a:lnTo>
                <a:lnTo>
                  <a:pt x="555401" y="1255797"/>
                </a:lnTo>
                <a:lnTo>
                  <a:pt x="555812" y="1245604"/>
                </a:lnTo>
                <a:lnTo>
                  <a:pt x="555812" y="1242630"/>
                </a:lnTo>
                <a:lnTo>
                  <a:pt x="555401" y="1240849"/>
                </a:lnTo>
                <a:lnTo>
                  <a:pt x="552192" y="1240712"/>
                </a:lnTo>
                <a:lnTo>
                  <a:pt x="550464" y="1241541"/>
                </a:lnTo>
                <a:lnTo>
                  <a:pt x="548677" y="1245336"/>
                </a:lnTo>
                <a:lnTo>
                  <a:pt x="547986" y="1248441"/>
                </a:lnTo>
                <a:lnTo>
                  <a:pt x="545612" y="1257890"/>
                </a:lnTo>
                <a:lnTo>
                  <a:pt x="545129" y="1258438"/>
                </a:lnTo>
                <a:lnTo>
                  <a:pt x="538543" y="1265058"/>
                </a:lnTo>
                <a:lnTo>
                  <a:pt x="527814" y="1268032"/>
                </a:lnTo>
                <a:lnTo>
                  <a:pt x="493478" y="1275805"/>
                </a:lnTo>
                <a:lnTo>
                  <a:pt x="476541" y="1278649"/>
                </a:lnTo>
                <a:lnTo>
                  <a:pt x="470822" y="1285803"/>
                </a:lnTo>
                <a:lnTo>
                  <a:pt x="463753" y="1293120"/>
                </a:lnTo>
                <a:lnTo>
                  <a:pt x="462507" y="1294027"/>
                </a:lnTo>
                <a:lnTo>
                  <a:pt x="451342" y="1299466"/>
                </a:lnTo>
                <a:lnTo>
                  <a:pt x="446757" y="1299120"/>
                </a:lnTo>
                <a:lnTo>
                  <a:pt x="432586" y="1296916"/>
                </a:lnTo>
                <a:lnTo>
                  <a:pt x="431105" y="1305746"/>
                </a:lnTo>
                <a:lnTo>
                  <a:pt x="418858" y="1356295"/>
                </a:lnTo>
                <a:lnTo>
                  <a:pt x="403212" y="1363462"/>
                </a:lnTo>
                <a:lnTo>
                  <a:pt x="398758" y="1364832"/>
                </a:lnTo>
                <a:lnTo>
                  <a:pt x="383113" y="1354358"/>
                </a:lnTo>
                <a:lnTo>
                  <a:pt x="380693" y="1352571"/>
                </a:lnTo>
                <a:lnTo>
                  <a:pt x="359557" y="1366162"/>
                </a:lnTo>
                <a:lnTo>
                  <a:pt x="360320" y="1405109"/>
                </a:lnTo>
                <a:lnTo>
                  <a:pt x="366561" y="1416692"/>
                </a:lnTo>
                <a:lnTo>
                  <a:pt x="372450" y="1426761"/>
                </a:lnTo>
                <a:lnTo>
                  <a:pt x="368830" y="1425933"/>
                </a:lnTo>
                <a:lnTo>
                  <a:pt x="363867" y="1425046"/>
                </a:lnTo>
                <a:lnTo>
                  <a:pt x="344244" y="1431111"/>
                </a:lnTo>
                <a:lnTo>
                  <a:pt x="323557" y="1425385"/>
                </a:lnTo>
                <a:lnTo>
                  <a:pt x="298592" y="1415042"/>
                </a:lnTo>
                <a:lnTo>
                  <a:pt x="297692" y="1413731"/>
                </a:lnTo>
                <a:lnTo>
                  <a:pt x="289319" y="1404836"/>
                </a:lnTo>
                <a:lnTo>
                  <a:pt x="258843" y="1415257"/>
                </a:lnTo>
                <a:lnTo>
                  <a:pt x="227324" y="1420083"/>
                </a:lnTo>
                <a:lnTo>
                  <a:pt x="222668" y="1413170"/>
                </a:lnTo>
                <a:lnTo>
                  <a:pt x="222113" y="1412636"/>
                </a:lnTo>
                <a:lnTo>
                  <a:pt x="208014" y="1399996"/>
                </a:lnTo>
                <a:lnTo>
                  <a:pt x="195740" y="1402899"/>
                </a:lnTo>
                <a:lnTo>
                  <a:pt x="197879" y="1411592"/>
                </a:lnTo>
                <a:lnTo>
                  <a:pt x="202535" y="1428959"/>
                </a:lnTo>
                <a:lnTo>
                  <a:pt x="203768" y="1432416"/>
                </a:lnTo>
                <a:lnTo>
                  <a:pt x="206807" y="1437718"/>
                </a:lnTo>
                <a:lnTo>
                  <a:pt x="211392" y="1444748"/>
                </a:lnTo>
                <a:lnTo>
                  <a:pt x="201981" y="1444057"/>
                </a:lnTo>
                <a:lnTo>
                  <a:pt x="203983" y="1436205"/>
                </a:lnTo>
                <a:lnTo>
                  <a:pt x="203912" y="1435448"/>
                </a:lnTo>
                <a:lnTo>
                  <a:pt x="200879" y="1429650"/>
                </a:lnTo>
                <a:lnTo>
                  <a:pt x="184953" y="1410972"/>
                </a:lnTo>
                <a:lnTo>
                  <a:pt x="184229" y="1397805"/>
                </a:lnTo>
                <a:lnTo>
                  <a:pt x="188057" y="1391173"/>
                </a:lnTo>
                <a:lnTo>
                  <a:pt x="190197" y="1386001"/>
                </a:lnTo>
                <a:lnTo>
                  <a:pt x="193744" y="1369658"/>
                </a:lnTo>
                <a:lnTo>
                  <a:pt x="194292" y="1365041"/>
                </a:lnTo>
                <a:lnTo>
                  <a:pt x="193744" y="1357808"/>
                </a:lnTo>
                <a:lnTo>
                  <a:pt x="192505" y="1354834"/>
                </a:lnTo>
                <a:lnTo>
                  <a:pt x="181399" y="1335935"/>
                </a:lnTo>
                <a:lnTo>
                  <a:pt x="178242" y="1331122"/>
                </a:lnTo>
                <a:lnTo>
                  <a:pt x="170958" y="1326426"/>
                </a:lnTo>
                <a:lnTo>
                  <a:pt x="169653" y="1324652"/>
                </a:lnTo>
                <a:lnTo>
                  <a:pt x="168030" y="1323185"/>
                </a:lnTo>
                <a:lnTo>
                  <a:pt x="151412" y="1320296"/>
                </a:lnTo>
                <a:lnTo>
                  <a:pt x="143587" y="1320433"/>
                </a:lnTo>
                <a:lnTo>
                  <a:pt x="142758" y="1320713"/>
                </a:lnTo>
                <a:lnTo>
                  <a:pt x="139374" y="1323048"/>
                </a:lnTo>
                <a:lnTo>
                  <a:pt x="133139" y="1325741"/>
                </a:lnTo>
                <a:lnTo>
                  <a:pt x="132513" y="1325878"/>
                </a:lnTo>
                <a:lnTo>
                  <a:pt x="131828" y="1325591"/>
                </a:lnTo>
                <a:lnTo>
                  <a:pt x="119000" y="1307539"/>
                </a:lnTo>
                <a:lnTo>
                  <a:pt x="116933" y="1303939"/>
                </a:lnTo>
                <a:lnTo>
                  <a:pt x="113737" y="1293661"/>
                </a:lnTo>
                <a:lnTo>
                  <a:pt x="113320" y="1283801"/>
                </a:lnTo>
                <a:lnTo>
                  <a:pt x="113874" y="1282144"/>
                </a:lnTo>
                <a:lnTo>
                  <a:pt x="135350" y="1261875"/>
                </a:lnTo>
                <a:lnTo>
                  <a:pt x="140554" y="1238299"/>
                </a:lnTo>
                <a:lnTo>
                  <a:pt x="118041" y="1232378"/>
                </a:lnTo>
                <a:lnTo>
                  <a:pt x="112218" y="1224917"/>
                </a:lnTo>
                <a:lnTo>
                  <a:pt x="113248" y="1224506"/>
                </a:lnTo>
                <a:lnTo>
                  <a:pt x="120526" y="1221676"/>
                </a:lnTo>
                <a:lnTo>
                  <a:pt x="115420" y="1216850"/>
                </a:lnTo>
                <a:lnTo>
                  <a:pt x="112348" y="1212500"/>
                </a:lnTo>
                <a:lnTo>
                  <a:pt x="105898" y="1201889"/>
                </a:lnTo>
                <a:lnTo>
                  <a:pt x="104248" y="1198511"/>
                </a:lnTo>
                <a:lnTo>
                  <a:pt x="103492" y="1195537"/>
                </a:lnTo>
                <a:lnTo>
                  <a:pt x="94700" y="1173266"/>
                </a:lnTo>
                <a:lnTo>
                  <a:pt x="92561" y="1171270"/>
                </a:lnTo>
                <a:lnTo>
                  <a:pt x="91348" y="1170514"/>
                </a:lnTo>
                <a:lnTo>
                  <a:pt x="62288" y="1154242"/>
                </a:lnTo>
                <a:lnTo>
                  <a:pt x="44875" y="1125136"/>
                </a:lnTo>
                <a:lnTo>
                  <a:pt x="55427" y="1091348"/>
                </a:lnTo>
                <a:lnTo>
                  <a:pt x="56934" y="1086463"/>
                </a:lnTo>
                <a:lnTo>
                  <a:pt x="63449" y="1083900"/>
                </a:lnTo>
                <a:lnTo>
                  <a:pt x="70166" y="1081904"/>
                </a:lnTo>
                <a:lnTo>
                  <a:pt x="72794" y="1082185"/>
                </a:lnTo>
                <a:lnTo>
                  <a:pt x="73342" y="1083965"/>
                </a:lnTo>
                <a:lnTo>
                  <a:pt x="80072" y="1087356"/>
                </a:lnTo>
                <a:lnTo>
                  <a:pt x="87005" y="1070531"/>
                </a:lnTo>
                <a:lnTo>
                  <a:pt x="86444" y="1065705"/>
                </a:lnTo>
                <a:lnTo>
                  <a:pt x="84442" y="1063350"/>
                </a:lnTo>
                <a:lnTo>
                  <a:pt x="82753" y="1059907"/>
                </a:lnTo>
                <a:lnTo>
                  <a:pt x="82277" y="1056614"/>
                </a:lnTo>
                <a:lnTo>
                  <a:pt x="85133" y="1046955"/>
                </a:lnTo>
                <a:lnTo>
                  <a:pt x="85681" y="1045631"/>
                </a:lnTo>
                <a:lnTo>
                  <a:pt x="88101" y="1043309"/>
                </a:lnTo>
                <a:lnTo>
                  <a:pt x="88929" y="1041575"/>
                </a:lnTo>
                <a:lnTo>
                  <a:pt x="89268" y="1039155"/>
                </a:lnTo>
                <a:lnTo>
                  <a:pt x="84168" y="1036957"/>
                </a:lnTo>
                <a:lnTo>
                  <a:pt x="75416" y="1033299"/>
                </a:lnTo>
                <a:lnTo>
                  <a:pt x="59692" y="1027651"/>
                </a:lnTo>
                <a:lnTo>
                  <a:pt x="58858" y="1018671"/>
                </a:lnTo>
                <a:lnTo>
                  <a:pt x="59275" y="1009514"/>
                </a:lnTo>
                <a:lnTo>
                  <a:pt x="63103" y="1001447"/>
                </a:lnTo>
                <a:lnTo>
                  <a:pt x="64962" y="995786"/>
                </a:lnTo>
                <a:lnTo>
                  <a:pt x="64753" y="995108"/>
                </a:lnTo>
                <a:lnTo>
                  <a:pt x="61368" y="994560"/>
                </a:lnTo>
                <a:lnTo>
                  <a:pt x="35719" y="992493"/>
                </a:lnTo>
                <a:lnTo>
                  <a:pt x="19174" y="996491"/>
                </a:lnTo>
                <a:lnTo>
                  <a:pt x="13343" y="989728"/>
                </a:lnTo>
                <a:lnTo>
                  <a:pt x="4135" y="969393"/>
                </a:lnTo>
                <a:lnTo>
                  <a:pt x="137" y="949737"/>
                </a:lnTo>
                <a:lnTo>
                  <a:pt x="0" y="946352"/>
                </a:lnTo>
                <a:lnTo>
                  <a:pt x="417" y="945876"/>
                </a:lnTo>
                <a:lnTo>
                  <a:pt x="20204" y="937111"/>
                </a:lnTo>
                <a:lnTo>
                  <a:pt x="60958" y="923938"/>
                </a:lnTo>
                <a:lnTo>
                  <a:pt x="112328" y="889471"/>
                </a:lnTo>
                <a:lnTo>
                  <a:pt x="118785" y="870786"/>
                </a:lnTo>
                <a:lnTo>
                  <a:pt x="134287" y="864232"/>
                </a:lnTo>
                <a:lnTo>
                  <a:pt x="136915" y="863058"/>
                </a:lnTo>
                <a:lnTo>
                  <a:pt x="130706" y="857535"/>
                </a:lnTo>
                <a:lnTo>
                  <a:pt x="123709" y="860300"/>
                </a:lnTo>
                <a:lnTo>
                  <a:pt x="112602" y="865197"/>
                </a:lnTo>
                <a:lnTo>
                  <a:pt x="109368" y="867402"/>
                </a:lnTo>
                <a:lnTo>
                  <a:pt x="108605" y="868641"/>
                </a:lnTo>
                <a:lnTo>
                  <a:pt x="107300" y="869945"/>
                </a:lnTo>
                <a:lnTo>
                  <a:pt x="104913" y="870982"/>
                </a:lnTo>
                <a:lnTo>
                  <a:pt x="102781" y="871745"/>
                </a:lnTo>
                <a:lnTo>
                  <a:pt x="99885" y="871817"/>
                </a:lnTo>
                <a:lnTo>
                  <a:pt x="98548" y="871673"/>
                </a:lnTo>
                <a:lnTo>
                  <a:pt x="95444" y="870780"/>
                </a:lnTo>
                <a:lnTo>
                  <a:pt x="91922" y="863815"/>
                </a:lnTo>
                <a:lnTo>
                  <a:pt x="91335" y="842783"/>
                </a:lnTo>
                <a:lnTo>
                  <a:pt x="99090" y="820309"/>
                </a:lnTo>
                <a:lnTo>
                  <a:pt x="146156" y="761008"/>
                </a:lnTo>
                <a:lnTo>
                  <a:pt x="161397" y="744463"/>
                </a:lnTo>
                <a:lnTo>
                  <a:pt x="154947" y="721154"/>
                </a:lnTo>
                <a:lnTo>
                  <a:pt x="159095" y="700402"/>
                </a:lnTo>
                <a:lnTo>
                  <a:pt x="162434" y="690053"/>
                </a:lnTo>
                <a:lnTo>
                  <a:pt x="164573" y="675366"/>
                </a:lnTo>
                <a:lnTo>
                  <a:pt x="164645" y="671101"/>
                </a:lnTo>
                <a:lnTo>
                  <a:pt x="161475" y="645230"/>
                </a:lnTo>
                <a:lnTo>
                  <a:pt x="157165" y="636276"/>
                </a:lnTo>
                <a:lnTo>
                  <a:pt x="140339" y="608559"/>
                </a:lnTo>
                <a:lnTo>
                  <a:pt x="135826" y="605317"/>
                </a:lnTo>
                <a:lnTo>
                  <a:pt x="114546" y="580835"/>
                </a:lnTo>
                <a:lnTo>
                  <a:pt x="116104" y="573870"/>
                </a:lnTo>
                <a:lnTo>
                  <a:pt x="115067" y="544503"/>
                </a:lnTo>
                <a:lnTo>
                  <a:pt x="94205" y="534851"/>
                </a:lnTo>
                <a:lnTo>
                  <a:pt x="91864" y="531884"/>
                </a:lnTo>
                <a:lnTo>
                  <a:pt x="91531" y="531179"/>
                </a:lnTo>
                <a:lnTo>
                  <a:pt x="79303" y="490432"/>
                </a:lnTo>
                <a:lnTo>
                  <a:pt x="69612" y="444644"/>
                </a:lnTo>
                <a:lnTo>
                  <a:pt x="79570" y="428366"/>
                </a:lnTo>
                <a:lnTo>
                  <a:pt x="108331" y="415545"/>
                </a:lnTo>
                <a:lnTo>
                  <a:pt x="122600" y="416171"/>
                </a:lnTo>
                <a:lnTo>
                  <a:pt x="154458" y="411893"/>
                </a:lnTo>
                <a:lnTo>
                  <a:pt x="167175" y="403545"/>
                </a:lnTo>
                <a:lnTo>
                  <a:pt x="199386" y="404934"/>
                </a:lnTo>
                <a:lnTo>
                  <a:pt x="201003" y="405280"/>
                </a:lnTo>
                <a:lnTo>
                  <a:pt x="205620" y="407484"/>
                </a:lnTo>
                <a:lnTo>
                  <a:pt x="209996" y="410314"/>
                </a:lnTo>
                <a:lnTo>
                  <a:pt x="229444" y="422862"/>
                </a:lnTo>
                <a:lnTo>
                  <a:pt x="242128" y="433896"/>
                </a:lnTo>
                <a:lnTo>
                  <a:pt x="250430" y="438651"/>
                </a:lnTo>
                <a:lnTo>
                  <a:pt x="253267" y="439062"/>
                </a:lnTo>
                <a:lnTo>
                  <a:pt x="246296" y="416099"/>
                </a:lnTo>
                <a:lnTo>
                  <a:pt x="245989" y="414032"/>
                </a:lnTo>
                <a:lnTo>
                  <a:pt x="247815" y="407967"/>
                </a:lnTo>
                <a:lnTo>
                  <a:pt x="248917" y="408104"/>
                </a:lnTo>
                <a:lnTo>
                  <a:pt x="262717" y="414025"/>
                </a:lnTo>
                <a:lnTo>
                  <a:pt x="294360" y="414371"/>
                </a:lnTo>
                <a:lnTo>
                  <a:pt x="300327" y="411208"/>
                </a:lnTo>
                <a:lnTo>
                  <a:pt x="309953" y="406108"/>
                </a:lnTo>
                <a:lnTo>
                  <a:pt x="328905" y="398725"/>
                </a:lnTo>
                <a:lnTo>
                  <a:pt x="366456" y="385897"/>
                </a:lnTo>
                <a:lnTo>
                  <a:pt x="370500" y="384939"/>
                </a:lnTo>
                <a:lnTo>
                  <a:pt x="373735" y="386941"/>
                </a:lnTo>
                <a:lnTo>
                  <a:pt x="375802" y="390254"/>
                </a:lnTo>
                <a:lnTo>
                  <a:pt x="385180" y="399632"/>
                </a:lnTo>
                <a:lnTo>
                  <a:pt x="385389" y="399769"/>
                </a:lnTo>
                <a:lnTo>
                  <a:pt x="389804" y="398184"/>
                </a:lnTo>
                <a:lnTo>
                  <a:pt x="397832" y="392882"/>
                </a:lnTo>
                <a:lnTo>
                  <a:pt x="405860" y="387306"/>
                </a:lnTo>
                <a:lnTo>
                  <a:pt x="414110" y="378684"/>
                </a:lnTo>
                <a:lnTo>
                  <a:pt x="431451" y="356341"/>
                </a:lnTo>
                <a:lnTo>
                  <a:pt x="433173" y="352272"/>
                </a:lnTo>
                <a:lnTo>
                  <a:pt x="433310" y="350824"/>
                </a:lnTo>
                <a:lnTo>
                  <a:pt x="432625" y="341929"/>
                </a:lnTo>
                <a:lnTo>
                  <a:pt x="431353" y="336900"/>
                </a:lnTo>
                <a:lnTo>
                  <a:pt x="402006" y="311942"/>
                </a:lnTo>
                <a:lnTo>
                  <a:pt x="386419" y="303601"/>
                </a:lnTo>
                <a:lnTo>
                  <a:pt x="396039" y="280782"/>
                </a:lnTo>
                <a:lnTo>
                  <a:pt x="406075" y="264778"/>
                </a:lnTo>
                <a:lnTo>
                  <a:pt x="443203" y="252856"/>
                </a:lnTo>
                <a:lnTo>
                  <a:pt x="446829" y="252367"/>
                </a:lnTo>
                <a:lnTo>
                  <a:pt x="451929" y="247548"/>
                </a:lnTo>
                <a:lnTo>
                  <a:pt x="454446" y="244932"/>
                </a:lnTo>
                <a:lnTo>
                  <a:pt x="457140" y="234309"/>
                </a:lnTo>
                <a:lnTo>
                  <a:pt x="458170" y="229007"/>
                </a:lnTo>
                <a:lnTo>
                  <a:pt x="470170" y="216100"/>
                </a:lnTo>
                <a:lnTo>
                  <a:pt x="520236" y="184797"/>
                </a:lnTo>
                <a:lnTo>
                  <a:pt x="536788" y="175014"/>
                </a:lnTo>
                <a:lnTo>
                  <a:pt x="550510" y="174532"/>
                </a:lnTo>
                <a:lnTo>
                  <a:pt x="555029" y="168049"/>
                </a:lnTo>
                <a:lnTo>
                  <a:pt x="556477" y="166321"/>
                </a:lnTo>
                <a:lnTo>
                  <a:pt x="560409" y="162669"/>
                </a:lnTo>
                <a:lnTo>
                  <a:pt x="574346" y="159564"/>
                </a:lnTo>
                <a:lnTo>
                  <a:pt x="591237" y="161417"/>
                </a:lnTo>
                <a:lnTo>
                  <a:pt x="599683" y="161971"/>
                </a:lnTo>
                <a:lnTo>
                  <a:pt x="632258" y="163699"/>
                </a:lnTo>
                <a:lnTo>
                  <a:pt x="638056" y="156936"/>
                </a:lnTo>
                <a:lnTo>
                  <a:pt x="640717" y="153147"/>
                </a:lnTo>
                <a:lnTo>
                  <a:pt x="645954" y="152599"/>
                </a:lnTo>
                <a:lnTo>
                  <a:pt x="652612" y="151908"/>
                </a:lnTo>
                <a:lnTo>
                  <a:pt x="659401" y="148321"/>
                </a:lnTo>
                <a:lnTo>
                  <a:pt x="661136" y="145080"/>
                </a:lnTo>
                <a:lnTo>
                  <a:pt x="663373" y="140671"/>
                </a:lnTo>
                <a:lnTo>
                  <a:pt x="667377" y="137221"/>
                </a:lnTo>
                <a:lnTo>
                  <a:pt x="691618" y="119300"/>
                </a:lnTo>
                <a:lnTo>
                  <a:pt x="719054" y="102402"/>
                </a:lnTo>
                <a:lnTo>
                  <a:pt x="730128" y="96050"/>
                </a:lnTo>
                <a:lnTo>
                  <a:pt x="731856" y="95855"/>
                </a:lnTo>
                <a:lnTo>
                  <a:pt x="733950" y="95718"/>
                </a:lnTo>
                <a:lnTo>
                  <a:pt x="749047" y="88205"/>
                </a:lnTo>
                <a:lnTo>
                  <a:pt x="760812" y="67446"/>
                </a:lnTo>
                <a:lnTo>
                  <a:pt x="761634" y="63031"/>
                </a:lnTo>
                <a:lnTo>
                  <a:pt x="752634" y="58205"/>
                </a:lnTo>
                <a:lnTo>
                  <a:pt x="748226" y="55166"/>
                </a:lnTo>
                <a:lnTo>
                  <a:pt x="751258" y="45312"/>
                </a:lnTo>
                <a:lnTo>
                  <a:pt x="753736" y="40062"/>
                </a:lnTo>
                <a:lnTo>
                  <a:pt x="757636" y="33312"/>
                </a:lnTo>
                <a:lnTo>
                  <a:pt x="762749" y="26967"/>
                </a:lnTo>
                <a:lnTo>
                  <a:pt x="764282" y="27645"/>
                </a:lnTo>
                <a:lnTo>
                  <a:pt x="794321" y="39449"/>
                </a:lnTo>
                <a:lnTo>
                  <a:pt x="795318" y="40480"/>
                </a:lnTo>
                <a:lnTo>
                  <a:pt x="796623" y="42201"/>
                </a:lnTo>
                <a:lnTo>
                  <a:pt x="800073" y="49512"/>
                </a:lnTo>
                <a:lnTo>
                  <a:pt x="810214" y="78533"/>
                </a:lnTo>
                <a:lnTo>
                  <a:pt x="843311" y="98672"/>
                </a:lnTo>
                <a:lnTo>
                  <a:pt x="857717" y="100883"/>
                </a:lnTo>
                <a:lnTo>
                  <a:pt x="866371" y="97022"/>
                </a:lnTo>
                <a:lnTo>
                  <a:pt x="868100" y="95920"/>
                </a:lnTo>
                <a:lnTo>
                  <a:pt x="878339" y="93429"/>
                </a:lnTo>
                <a:lnTo>
                  <a:pt x="896508" y="104528"/>
                </a:lnTo>
                <a:lnTo>
                  <a:pt x="902742" y="115498"/>
                </a:lnTo>
                <a:lnTo>
                  <a:pt x="907295" y="132043"/>
                </a:lnTo>
                <a:lnTo>
                  <a:pt x="893573" y="146665"/>
                </a:lnTo>
                <a:lnTo>
                  <a:pt x="892947" y="149149"/>
                </a:lnTo>
                <a:lnTo>
                  <a:pt x="892673" y="152182"/>
                </a:lnTo>
                <a:lnTo>
                  <a:pt x="893156" y="156043"/>
                </a:lnTo>
                <a:lnTo>
                  <a:pt x="894186" y="157347"/>
                </a:lnTo>
                <a:lnTo>
                  <a:pt x="903082" y="166451"/>
                </a:lnTo>
                <a:lnTo>
                  <a:pt x="896221" y="171075"/>
                </a:lnTo>
                <a:lnTo>
                  <a:pt x="878397" y="208992"/>
                </a:lnTo>
                <a:lnTo>
                  <a:pt x="878326" y="209748"/>
                </a:lnTo>
                <a:lnTo>
                  <a:pt x="879389" y="214783"/>
                </a:lnTo>
                <a:lnTo>
                  <a:pt x="881391" y="221259"/>
                </a:lnTo>
                <a:lnTo>
                  <a:pt x="883256" y="224429"/>
                </a:lnTo>
                <a:lnTo>
                  <a:pt x="891284" y="230154"/>
                </a:lnTo>
                <a:lnTo>
                  <a:pt x="891695" y="230357"/>
                </a:lnTo>
                <a:lnTo>
                  <a:pt x="906864" y="233324"/>
                </a:lnTo>
                <a:lnTo>
                  <a:pt x="919692" y="245252"/>
                </a:lnTo>
                <a:lnTo>
                  <a:pt x="920931" y="272284"/>
                </a:lnTo>
                <a:lnTo>
                  <a:pt x="900140" y="278623"/>
                </a:lnTo>
                <a:lnTo>
                  <a:pt x="876043" y="286632"/>
                </a:lnTo>
                <a:lnTo>
                  <a:pt x="869932" y="291249"/>
                </a:lnTo>
                <a:lnTo>
                  <a:pt x="869652" y="292149"/>
                </a:lnTo>
                <a:lnTo>
                  <a:pt x="871452" y="292149"/>
                </a:lnTo>
                <a:lnTo>
                  <a:pt x="880615" y="307110"/>
                </a:lnTo>
                <a:lnTo>
                  <a:pt x="882206" y="313664"/>
                </a:lnTo>
                <a:lnTo>
                  <a:pt x="888930" y="317172"/>
                </a:lnTo>
                <a:lnTo>
                  <a:pt x="900682" y="322148"/>
                </a:lnTo>
                <a:lnTo>
                  <a:pt x="908162" y="324972"/>
                </a:lnTo>
                <a:lnTo>
                  <a:pt x="912264" y="318901"/>
                </a:lnTo>
                <a:lnTo>
                  <a:pt x="914827" y="315457"/>
                </a:lnTo>
                <a:lnTo>
                  <a:pt x="929638" y="304149"/>
                </a:lnTo>
                <a:lnTo>
                  <a:pt x="930746" y="304077"/>
                </a:lnTo>
                <a:lnTo>
                  <a:pt x="940705" y="304833"/>
                </a:lnTo>
                <a:lnTo>
                  <a:pt x="947500" y="305799"/>
                </a:lnTo>
                <a:lnTo>
                  <a:pt x="954635" y="307664"/>
                </a:lnTo>
                <a:lnTo>
                  <a:pt x="956605" y="311727"/>
                </a:lnTo>
                <a:lnTo>
                  <a:pt x="971402" y="302557"/>
                </a:lnTo>
                <a:lnTo>
                  <a:pt x="981817" y="300144"/>
                </a:lnTo>
                <a:lnTo>
                  <a:pt x="1008054" y="281193"/>
                </a:lnTo>
                <a:lnTo>
                  <a:pt x="1019153" y="270569"/>
                </a:lnTo>
                <a:lnTo>
                  <a:pt x="1028153" y="263878"/>
                </a:lnTo>
                <a:lnTo>
                  <a:pt x="1032086" y="264432"/>
                </a:lnTo>
                <a:lnTo>
                  <a:pt x="1051149" y="268495"/>
                </a:lnTo>
                <a:lnTo>
                  <a:pt x="1067081" y="274293"/>
                </a:lnTo>
                <a:lnTo>
                  <a:pt x="1086737" y="276360"/>
                </a:lnTo>
                <a:lnTo>
                  <a:pt x="1085146" y="271671"/>
                </a:lnTo>
                <a:lnTo>
                  <a:pt x="1084389" y="267947"/>
                </a:lnTo>
                <a:lnTo>
                  <a:pt x="1084741" y="265750"/>
                </a:lnTo>
                <a:lnTo>
                  <a:pt x="1086946" y="262574"/>
                </a:lnTo>
                <a:lnTo>
                  <a:pt x="1089737" y="259958"/>
                </a:lnTo>
                <a:lnTo>
                  <a:pt x="1104150" y="250365"/>
                </a:lnTo>
                <a:lnTo>
                  <a:pt x="1105258" y="249954"/>
                </a:lnTo>
                <a:lnTo>
                  <a:pt x="1109465" y="250235"/>
                </a:lnTo>
                <a:lnTo>
                  <a:pt x="1111845" y="249824"/>
                </a:lnTo>
                <a:lnTo>
                  <a:pt x="1115295" y="248167"/>
                </a:lnTo>
                <a:lnTo>
                  <a:pt x="1116802" y="246928"/>
                </a:lnTo>
                <a:lnTo>
                  <a:pt x="1123389" y="240028"/>
                </a:lnTo>
                <a:lnTo>
                  <a:pt x="1126493" y="236167"/>
                </a:lnTo>
                <a:lnTo>
                  <a:pt x="1130673" y="230650"/>
                </a:lnTo>
                <a:lnTo>
                  <a:pt x="1122567" y="226437"/>
                </a:lnTo>
                <a:lnTo>
                  <a:pt x="1114676" y="223887"/>
                </a:lnTo>
                <a:lnTo>
                  <a:pt x="1112328" y="223750"/>
                </a:lnTo>
                <a:lnTo>
                  <a:pt x="1110515" y="222994"/>
                </a:lnTo>
                <a:lnTo>
                  <a:pt x="1105408" y="218513"/>
                </a:lnTo>
                <a:lnTo>
                  <a:pt x="1101854" y="211894"/>
                </a:lnTo>
                <a:lnTo>
                  <a:pt x="1101300" y="210374"/>
                </a:lnTo>
                <a:lnTo>
                  <a:pt x="1108584" y="181347"/>
                </a:lnTo>
                <a:lnTo>
                  <a:pt x="1111715" y="175008"/>
                </a:lnTo>
                <a:lnTo>
                  <a:pt x="1110163" y="153284"/>
                </a:lnTo>
                <a:lnTo>
                  <a:pt x="1111121" y="141832"/>
                </a:lnTo>
                <a:lnTo>
                  <a:pt x="1100948" y="111709"/>
                </a:lnTo>
                <a:lnTo>
                  <a:pt x="1086744" y="100739"/>
                </a:lnTo>
                <a:lnTo>
                  <a:pt x="1052740" y="75155"/>
                </a:lnTo>
                <a:lnTo>
                  <a:pt x="1048501" y="54266"/>
                </a:lnTo>
                <a:lnTo>
                  <a:pt x="1045273" y="47236"/>
                </a:lnTo>
                <a:lnTo>
                  <a:pt x="1047953" y="45508"/>
                </a:lnTo>
                <a:lnTo>
                  <a:pt x="1050809" y="46127"/>
                </a:lnTo>
                <a:lnTo>
                  <a:pt x="1066259" y="50197"/>
                </a:lnTo>
                <a:lnTo>
                  <a:pt x="1068261" y="52199"/>
                </a:lnTo>
                <a:lnTo>
                  <a:pt x="1068059" y="53445"/>
                </a:lnTo>
                <a:lnTo>
                  <a:pt x="1071300" y="56751"/>
                </a:lnTo>
                <a:lnTo>
                  <a:pt x="1093187" y="55088"/>
                </a:lnTo>
                <a:lnTo>
                  <a:pt x="1099565" y="54195"/>
                </a:lnTo>
                <a:lnTo>
                  <a:pt x="1109608" y="45645"/>
                </a:lnTo>
                <a:lnTo>
                  <a:pt x="1110287" y="43434"/>
                </a:lnTo>
                <a:lnTo>
                  <a:pt x="1111565" y="34884"/>
                </a:lnTo>
                <a:lnTo>
                  <a:pt x="1112465" y="25708"/>
                </a:lnTo>
                <a:lnTo>
                  <a:pt x="1132734" y="10128"/>
                </a:lnTo>
                <a:lnTo>
                  <a:pt x="1152834" y="19989"/>
                </a:lnTo>
                <a:lnTo>
                  <a:pt x="1191344" y="0"/>
                </a:lnTo>
                <a:lnTo>
                  <a:pt x="1205202" y="10819"/>
                </a:lnTo>
                <a:lnTo>
                  <a:pt x="1209957" y="15371"/>
                </a:lnTo>
                <a:lnTo>
                  <a:pt x="1211411" y="19089"/>
                </a:lnTo>
                <a:lnTo>
                  <a:pt x="1211717" y="21091"/>
                </a:lnTo>
                <a:lnTo>
                  <a:pt x="1209957" y="29856"/>
                </a:lnTo>
                <a:lnTo>
                  <a:pt x="1211509" y="79564"/>
                </a:lnTo>
                <a:lnTo>
                  <a:pt x="1212683" y="89150"/>
                </a:lnTo>
                <a:lnTo>
                  <a:pt x="1216204" y="91700"/>
                </a:lnTo>
                <a:lnTo>
                  <a:pt x="1228204" y="96879"/>
                </a:lnTo>
                <a:lnTo>
                  <a:pt x="1272088" y="96468"/>
                </a:lnTo>
                <a:lnTo>
                  <a:pt x="1305427" y="89014"/>
                </a:lnTo>
                <a:lnTo>
                  <a:pt x="1306672" y="88537"/>
                </a:lnTo>
                <a:lnTo>
                  <a:pt x="1325559" y="63983"/>
                </a:lnTo>
                <a:lnTo>
                  <a:pt x="1339430" y="45853"/>
                </a:lnTo>
                <a:lnTo>
                  <a:pt x="1344354" y="36684"/>
                </a:lnTo>
                <a:lnTo>
                  <a:pt x="1354665" y="23236"/>
                </a:lnTo>
                <a:lnTo>
                  <a:pt x="1369899" y="26817"/>
                </a:lnTo>
                <a:lnTo>
                  <a:pt x="1387560" y="34825"/>
                </a:lnTo>
                <a:lnTo>
                  <a:pt x="1388929" y="39234"/>
                </a:lnTo>
                <a:lnTo>
                  <a:pt x="1389255" y="40617"/>
                </a:lnTo>
                <a:lnTo>
                  <a:pt x="1377523" y="67310"/>
                </a:lnTo>
                <a:lnTo>
                  <a:pt x="1383490" y="82537"/>
                </a:lnTo>
                <a:lnTo>
                  <a:pt x="1382936" y="87090"/>
                </a:lnTo>
                <a:lnTo>
                  <a:pt x="1381697" y="90259"/>
                </a:lnTo>
                <a:lnTo>
                  <a:pt x="1371973" y="110189"/>
                </a:lnTo>
                <a:lnTo>
                  <a:pt x="1366730" y="120193"/>
                </a:lnTo>
                <a:lnTo>
                  <a:pt x="1365902" y="120943"/>
                </a:lnTo>
                <a:lnTo>
                  <a:pt x="1361043" y="125430"/>
                </a:lnTo>
                <a:lnTo>
                  <a:pt x="1355910" y="128391"/>
                </a:lnTo>
                <a:lnTo>
                  <a:pt x="1348084" y="129493"/>
                </a:lnTo>
                <a:lnTo>
                  <a:pt x="1341771" y="132598"/>
                </a:lnTo>
                <a:lnTo>
                  <a:pt x="1335087" y="137019"/>
                </a:lnTo>
                <a:lnTo>
                  <a:pt x="1330776" y="139980"/>
                </a:lnTo>
                <a:lnTo>
                  <a:pt x="1316011" y="171147"/>
                </a:lnTo>
                <a:lnTo>
                  <a:pt x="1319331" y="181282"/>
                </a:lnTo>
                <a:lnTo>
                  <a:pt x="1320394" y="182110"/>
                </a:lnTo>
                <a:lnTo>
                  <a:pt x="1322259" y="182866"/>
                </a:lnTo>
                <a:lnTo>
                  <a:pt x="1332426" y="185697"/>
                </a:lnTo>
                <a:lnTo>
                  <a:pt x="1345535" y="190940"/>
                </a:lnTo>
                <a:lnTo>
                  <a:pt x="1362152" y="201975"/>
                </a:lnTo>
                <a:lnTo>
                  <a:pt x="1361741" y="203488"/>
                </a:lnTo>
                <a:lnTo>
                  <a:pt x="1348769" y="235548"/>
                </a:lnTo>
                <a:lnTo>
                  <a:pt x="1339300" y="235411"/>
                </a:lnTo>
                <a:lnTo>
                  <a:pt x="1324333" y="227546"/>
                </a:lnTo>
                <a:lnTo>
                  <a:pt x="1336809" y="244104"/>
                </a:lnTo>
                <a:lnTo>
                  <a:pt x="1359321" y="261406"/>
                </a:lnTo>
                <a:lnTo>
                  <a:pt x="1381912" y="265756"/>
                </a:lnTo>
                <a:lnTo>
                  <a:pt x="1387977" y="267882"/>
                </a:lnTo>
                <a:lnTo>
                  <a:pt x="1389464" y="268573"/>
                </a:lnTo>
                <a:lnTo>
                  <a:pt x="1392908" y="272363"/>
                </a:lnTo>
                <a:lnTo>
                  <a:pt x="1395118" y="278715"/>
                </a:lnTo>
                <a:lnTo>
                  <a:pt x="1393260" y="293193"/>
                </a:lnTo>
                <a:lnTo>
                  <a:pt x="1402051" y="301195"/>
                </a:lnTo>
                <a:lnTo>
                  <a:pt x="1408012" y="311538"/>
                </a:lnTo>
                <a:lnTo>
                  <a:pt x="1407112" y="312294"/>
                </a:lnTo>
                <a:lnTo>
                  <a:pt x="1403844" y="314016"/>
                </a:lnTo>
                <a:lnTo>
                  <a:pt x="1400812" y="318359"/>
                </a:lnTo>
                <a:lnTo>
                  <a:pt x="1400597" y="319944"/>
                </a:lnTo>
                <a:lnTo>
                  <a:pt x="1400394" y="331670"/>
                </a:lnTo>
                <a:lnTo>
                  <a:pt x="1402181" y="372143"/>
                </a:lnTo>
                <a:lnTo>
                  <a:pt x="1406283" y="382141"/>
                </a:lnTo>
                <a:lnTo>
                  <a:pt x="1443144" y="408827"/>
                </a:lnTo>
                <a:lnTo>
                  <a:pt x="1448870" y="411997"/>
                </a:lnTo>
                <a:lnTo>
                  <a:pt x="1455450" y="410960"/>
                </a:lnTo>
                <a:lnTo>
                  <a:pt x="1455867" y="410758"/>
                </a:lnTo>
                <a:lnTo>
                  <a:pt x="1458072" y="411103"/>
                </a:lnTo>
                <a:lnTo>
                  <a:pt x="1465004" y="414827"/>
                </a:lnTo>
                <a:lnTo>
                  <a:pt x="1465415" y="415382"/>
                </a:lnTo>
                <a:lnTo>
                  <a:pt x="1468487" y="420755"/>
                </a:lnTo>
                <a:lnTo>
                  <a:pt x="1470698" y="429240"/>
                </a:lnTo>
                <a:lnTo>
                  <a:pt x="1470417" y="433173"/>
                </a:lnTo>
                <a:lnTo>
                  <a:pt x="1469458" y="439792"/>
                </a:lnTo>
                <a:lnTo>
                  <a:pt x="1466113" y="455587"/>
                </a:lnTo>
                <a:lnTo>
                  <a:pt x="1464593" y="456546"/>
                </a:lnTo>
                <a:lnTo>
                  <a:pt x="1471180" y="452405"/>
                </a:lnTo>
                <a:lnTo>
                  <a:pt x="1473391" y="451100"/>
                </a:lnTo>
                <a:lnTo>
                  <a:pt x="1477421" y="449718"/>
                </a:lnTo>
                <a:lnTo>
                  <a:pt x="1478810" y="449790"/>
                </a:lnTo>
                <a:lnTo>
                  <a:pt x="1481699" y="450546"/>
                </a:lnTo>
                <a:lnTo>
                  <a:pt x="1491351" y="454140"/>
                </a:lnTo>
                <a:lnTo>
                  <a:pt x="1495010" y="456272"/>
                </a:lnTo>
                <a:lnTo>
                  <a:pt x="1506593" y="467848"/>
                </a:lnTo>
                <a:lnTo>
                  <a:pt x="1506449" y="490048"/>
                </a:lnTo>
                <a:lnTo>
                  <a:pt x="1498356" y="509912"/>
                </a:lnTo>
                <a:lnTo>
                  <a:pt x="1486565" y="546244"/>
                </a:lnTo>
                <a:lnTo>
                  <a:pt x="1480936" y="593409"/>
                </a:lnTo>
                <a:lnTo>
                  <a:pt x="1483936" y="595613"/>
                </a:lnTo>
                <a:lnTo>
                  <a:pt x="1485730" y="596096"/>
                </a:lnTo>
                <a:lnTo>
                  <a:pt x="1487106" y="596096"/>
                </a:lnTo>
                <a:lnTo>
                  <a:pt x="1497586" y="595822"/>
                </a:lnTo>
                <a:lnTo>
                  <a:pt x="1498486" y="595685"/>
                </a:lnTo>
                <a:lnTo>
                  <a:pt x="1501453" y="594100"/>
                </a:lnTo>
                <a:lnTo>
                  <a:pt x="1501864" y="593963"/>
                </a:lnTo>
                <a:lnTo>
                  <a:pt x="1505693" y="592731"/>
                </a:lnTo>
                <a:lnTo>
                  <a:pt x="1507199" y="592659"/>
                </a:lnTo>
                <a:lnTo>
                  <a:pt x="1508327" y="593304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1" name="Freihandform: Form 270">
            <a:extLst>
              <a:ext uri="{FF2B5EF4-FFF2-40B4-BE49-F238E27FC236}">
                <a16:creationId xmlns:a16="http://schemas.microsoft.com/office/drawing/2014/main" id="{3379D047-D838-49AF-A2EF-33F7AA8DED69}"/>
              </a:ext>
            </a:extLst>
          </p:cNvPr>
          <p:cNvSpPr/>
          <p:nvPr/>
        </p:nvSpPr>
        <p:spPr>
          <a:xfrm>
            <a:off x="8272682" y="2280324"/>
            <a:ext cx="1904571" cy="1667280"/>
          </a:xfrm>
          <a:custGeom>
            <a:avLst/>
            <a:gdLst>
              <a:gd name="connsiteX0" fmla="*/ 758843 w 1989094"/>
              <a:gd name="connsiteY0" fmla="*/ 189753 h 1741273"/>
              <a:gd name="connsiteX1" fmla="*/ 752882 w 1989094"/>
              <a:gd name="connsiteY1" fmla="*/ 175549 h 1741273"/>
              <a:gd name="connsiteX2" fmla="*/ 745193 w 1989094"/>
              <a:gd name="connsiteY2" fmla="*/ 155828 h 1741273"/>
              <a:gd name="connsiteX3" fmla="*/ 745115 w 1989094"/>
              <a:gd name="connsiteY3" fmla="*/ 142654 h 1741273"/>
              <a:gd name="connsiteX4" fmla="*/ 745115 w 1989094"/>
              <a:gd name="connsiteY4" fmla="*/ 134385 h 1741273"/>
              <a:gd name="connsiteX5" fmla="*/ 745526 w 1989094"/>
              <a:gd name="connsiteY5" fmla="*/ 130106 h 1741273"/>
              <a:gd name="connsiteX6" fmla="*/ 770112 w 1989094"/>
              <a:gd name="connsiteY6" fmla="*/ 56060 h 1741273"/>
              <a:gd name="connsiteX7" fmla="*/ 773523 w 1989094"/>
              <a:gd name="connsiteY7" fmla="*/ 47021 h 1741273"/>
              <a:gd name="connsiteX8" fmla="*/ 780247 w 1989094"/>
              <a:gd name="connsiteY8" fmla="*/ 29921 h 1741273"/>
              <a:gd name="connsiteX9" fmla="*/ 794555 w 1989094"/>
              <a:gd name="connsiteY9" fmla="*/ 11243 h 1741273"/>
              <a:gd name="connsiteX10" fmla="*/ 800033 w 1989094"/>
              <a:gd name="connsiteY10" fmla="*/ 6065 h 1741273"/>
              <a:gd name="connsiteX11" fmla="*/ 811831 w 1989094"/>
              <a:gd name="connsiteY11" fmla="*/ 2550 h 1741273"/>
              <a:gd name="connsiteX12" fmla="*/ 820205 w 1989094"/>
              <a:gd name="connsiteY12" fmla="*/ 417 h 1741273"/>
              <a:gd name="connsiteX13" fmla="*/ 827411 w 1989094"/>
              <a:gd name="connsiteY13" fmla="*/ 0 h 1741273"/>
              <a:gd name="connsiteX14" fmla="*/ 827209 w 1989094"/>
              <a:gd name="connsiteY14" fmla="*/ 3522 h 1741273"/>
              <a:gd name="connsiteX15" fmla="*/ 827620 w 1989094"/>
              <a:gd name="connsiteY15" fmla="*/ 5524 h 1741273"/>
              <a:gd name="connsiteX16" fmla="*/ 828579 w 1989094"/>
              <a:gd name="connsiteY16" fmla="*/ 7526 h 1741273"/>
              <a:gd name="connsiteX17" fmla="*/ 838133 w 1989094"/>
              <a:gd name="connsiteY17" fmla="*/ 19108 h 1741273"/>
              <a:gd name="connsiteX18" fmla="*/ 856543 w 1989094"/>
              <a:gd name="connsiteY18" fmla="*/ 32615 h 1741273"/>
              <a:gd name="connsiteX19" fmla="*/ 862856 w 1989094"/>
              <a:gd name="connsiteY19" fmla="*/ 37030 h 1741273"/>
              <a:gd name="connsiteX20" fmla="*/ 867030 w 1989094"/>
              <a:gd name="connsiteY20" fmla="*/ 38960 h 1741273"/>
              <a:gd name="connsiteX21" fmla="*/ 871850 w 1989094"/>
              <a:gd name="connsiteY21" fmla="*/ 40278 h 1741273"/>
              <a:gd name="connsiteX22" fmla="*/ 881997 w 1989094"/>
              <a:gd name="connsiteY22" fmla="*/ 41582 h 1741273"/>
              <a:gd name="connsiteX23" fmla="*/ 915088 w 1989094"/>
              <a:gd name="connsiteY23" fmla="*/ 44269 h 1741273"/>
              <a:gd name="connsiteX24" fmla="*/ 925744 w 1989094"/>
              <a:gd name="connsiteY24" fmla="*/ 42136 h 1741273"/>
              <a:gd name="connsiteX25" fmla="*/ 927642 w 1989094"/>
              <a:gd name="connsiteY25" fmla="*/ 41451 h 1741273"/>
              <a:gd name="connsiteX26" fmla="*/ 928059 w 1989094"/>
              <a:gd name="connsiteY26" fmla="*/ 40962 h 1741273"/>
              <a:gd name="connsiteX27" fmla="*/ 928131 w 1989094"/>
              <a:gd name="connsiteY27" fmla="*/ 39997 h 1741273"/>
              <a:gd name="connsiteX28" fmla="*/ 929990 w 1989094"/>
              <a:gd name="connsiteY28" fmla="*/ 39319 h 1741273"/>
              <a:gd name="connsiteX29" fmla="*/ 943574 w 1989094"/>
              <a:gd name="connsiteY29" fmla="*/ 36423 h 1741273"/>
              <a:gd name="connsiteX30" fmla="*/ 947018 w 1989094"/>
              <a:gd name="connsiteY30" fmla="*/ 36632 h 1741273"/>
              <a:gd name="connsiteX31" fmla="*/ 961013 w 1989094"/>
              <a:gd name="connsiteY31" fmla="*/ 40004 h 1741273"/>
              <a:gd name="connsiteX32" fmla="*/ 957850 w 1989094"/>
              <a:gd name="connsiteY32" fmla="*/ 35869 h 1741273"/>
              <a:gd name="connsiteX33" fmla="*/ 952855 w 1989094"/>
              <a:gd name="connsiteY33" fmla="*/ 23041 h 1741273"/>
              <a:gd name="connsiteX34" fmla="*/ 950161 w 1989094"/>
              <a:gd name="connsiteY34" fmla="*/ 15039 h 1741273"/>
              <a:gd name="connsiteX35" fmla="*/ 955463 w 1989094"/>
              <a:gd name="connsiteY35" fmla="*/ 12632 h 1741273"/>
              <a:gd name="connsiteX36" fmla="*/ 961294 w 1989094"/>
              <a:gd name="connsiteY36" fmla="*/ 10624 h 1741273"/>
              <a:gd name="connsiteX37" fmla="*/ 966778 w 1989094"/>
              <a:gd name="connsiteY37" fmla="*/ 9665 h 1741273"/>
              <a:gd name="connsiteX38" fmla="*/ 973359 w 1989094"/>
              <a:gd name="connsiteY38" fmla="*/ 9456 h 1741273"/>
              <a:gd name="connsiteX39" fmla="*/ 994195 w 1989094"/>
              <a:gd name="connsiteY39" fmla="*/ 10845 h 1741273"/>
              <a:gd name="connsiteX40" fmla="*/ 1017875 w 1989094"/>
              <a:gd name="connsiteY40" fmla="*/ 11185 h 1741273"/>
              <a:gd name="connsiteX41" fmla="*/ 1031388 w 1989094"/>
              <a:gd name="connsiteY41" fmla="*/ 10976 h 1741273"/>
              <a:gd name="connsiteX42" fmla="*/ 1043733 w 1989094"/>
              <a:gd name="connsiteY42" fmla="*/ 12639 h 1741273"/>
              <a:gd name="connsiteX43" fmla="*/ 1066872 w 1989094"/>
              <a:gd name="connsiteY43" fmla="*/ 22630 h 1741273"/>
              <a:gd name="connsiteX44" fmla="*/ 1078631 w 1989094"/>
              <a:gd name="connsiteY44" fmla="*/ 31115 h 1741273"/>
              <a:gd name="connsiteX45" fmla="*/ 1094002 w 1989094"/>
              <a:gd name="connsiteY45" fmla="*/ 53321 h 1741273"/>
              <a:gd name="connsiteX46" fmla="*/ 1097419 w 1989094"/>
              <a:gd name="connsiteY46" fmla="*/ 59595 h 1741273"/>
              <a:gd name="connsiteX47" fmla="*/ 1109308 w 1989094"/>
              <a:gd name="connsiteY47" fmla="*/ 85172 h 1741273"/>
              <a:gd name="connsiteX48" fmla="*/ 1114310 w 1989094"/>
              <a:gd name="connsiteY48" fmla="*/ 97244 h 1741273"/>
              <a:gd name="connsiteX49" fmla="*/ 1119143 w 1989094"/>
              <a:gd name="connsiteY49" fmla="*/ 105592 h 1741273"/>
              <a:gd name="connsiteX50" fmla="*/ 1122965 w 1989094"/>
              <a:gd name="connsiteY50" fmla="*/ 110965 h 1741273"/>
              <a:gd name="connsiteX51" fmla="*/ 1128573 w 1989094"/>
              <a:gd name="connsiteY51" fmla="*/ 116131 h 1741273"/>
              <a:gd name="connsiteX52" fmla="*/ 1143821 w 1989094"/>
              <a:gd name="connsiteY52" fmla="*/ 127439 h 1741273"/>
              <a:gd name="connsiteX53" fmla="*/ 1150232 w 1989094"/>
              <a:gd name="connsiteY53" fmla="*/ 134606 h 1741273"/>
              <a:gd name="connsiteX54" fmla="*/ 1152475 w 1989094"/>
              <a:gd name="connsiteY54" fmla="*/ 138474 h 1741273"/>
              <a:gd name="connsiteX55" fmla="*/ 1157581 w 1989094"/>
              <a:gd name="connsiteY55" fmla="*/ 150747 h 1741273"/>
              <a:gd name="connsiteX56" fmla="*/ 1160294 w 1989094"/>
              <a:gd name="connsiteY56" fmla="*/ 157432 h 1741273"/>
              <a:gd name="connsiteX57" fmla="*/ 1160986 w 1989094"/>
              <a:gd name="connsiteY57" fmla="*/ 160465 h 1741273"/>
              <a:gd name="connsiteX58" fmla="*/ 1161540 w 1989094"/>
              <a:gd name="connsiteY58" fmla="*/ 170880 h 1741273"/>
              <a:gd name="connsiteX59" fmla="*/ 1163816 w 1989094"/>
              <a:gd name="connsiteY59" fmla="*/ 179090 h 1741273"/>
              <a:gd name="connsiteX60" fmla="*/ 1166470 w 1989094"/>
              <a:gd name="connsiteY60" fmla="*/ 184816 h 1741273"/>
              <a:gd name="connsiteX61" fmla="*/ 1169301 w 1989094"/>
              <a:gd name="connsiteY61" fmla="*/ 188814 h 1741273"/>
              <a:gd name="connsiteX62" fmla="*/ 1184059 w 1989094"/>
              <a:gd name="connsiteY62" fmla="*/ 200670 h 1741273"/>
              <a:gd name="connsiteX63" fmla="*/ 1219015 w 1989094"/>
              <a:gd name="connsiteY63" fmla="*/ 223489 h 1741273"/>
              <a:gd name="connsiteX64" fmla="*/ 1229776 w 1989094"/>
              <a:gd name="connsiteY64" fmla="*/ 227083 h 1741273"/>
              <a:gd name="connsiteX65" fmla="*/ 1240706 w 1989094"/>
              <a:gd name="connsiteY65" fmla="*/ 228257 h 1741273"/>
              <a:gd name="connsiteX66" fmla="*/ 1258282 w 1989094"/>
              <a:gd name="connsiteY66" fmla="*/ 230670 h 1741273"/>
              <a:gd name="connsiteX67" fmla="*/ 1258282 w 1989094"/>
              <a:gd name="connsiteY67" fmla="*/ 249074 h 1741273"/>
              <a:gd name="connsiteX68" fmla="*/ 1256286 w 1989094"/>
              <a:gd name="connsiteY68" fmla="*/ 263552 h 1741273"/>
              <a:gd name="connsiteX69" fmla="*/ 1261699 w 1989094"/>
              <a:gd name="connsiteY69" fmla="*/ 269141 h 1741273"/>
              <a:gd name="connsiteX70" fmla="*/ 1267934 w 1989094"/>
              <a:gd name="connsiteY70" fmla="*/ 283684 h 1741273"/>
              <a:gd name="connsiteX71" fmla="*/ 1268416 w 1989094"/>
              <a:gd name="connsiteY71" fmla="*/ 287545 h 1741273"/>
              <a:gd name="connsiteX72" fmla="*/ 1290662 w 1989094"/>
              <a:gd name="connsiteY72" fmla="*/ 310442 h 1741273"/>
              <a:gd name="connsiteX73" fmla="*/ 1292312 w 1989094"/>
              <a:gd name="connsiteY73" fmla="*/ 309686 h 1741273"/>
              <a:gd name="connsiteX74" fmla="*/ 1297724 w 1989094"/>
              <a:gd name="connsiteY74" fmla="*/ 305610 h 1741273"/>
              <a:gd name="connsiteX75" fmla="*/ 1306105 w 1989094"/>
              <a:gd name="connsiteY75" fmla="*/ 296303 h 1741273"/>
              <a:gd name="connsiteX76" fmla="*/ 1307755 w 1989094"/>
              <a:gd name="connsiteY76" fmla="*/ 295273 h 1741273"/>
              <a:gd name="connsiteX77" fmla="*/ 1309894 w 1989094"/>
              <a:gd name="connsiteY77" fmla="*/ 296721 h 1741273"/>
              <a:gd name="connsiteX78" fmla="*/ 1314753 w 1989094"/>
              <a:gd name="connsiteY78" fmla="*/ 302721 h 1741273"/>
              <a:gd name="connsiteX79" fmla="*/ 1328539 w 1989094"/>
              <a:gd name="connsiteY79" fmla="*/ 315823 h 1741273"/>
              <a:gd name="connsiteX80" fmla="*/ 1338856 w 1989094"/>
              <a:gd name="connsiteY80" fmla="*/ 324438 h 1741273"/>
              <a:gd name="connsiteX81" fmla="*/ 1341615 w 1989094"/>
              <a:gd name="connsiteY81" fmla="*/ 324236 h 1741273"/>
              <a:gd name="connsiteX82" fmla="*/ 1359986 w 1989094"/>
              <a:gd name="connsiteY82" fmla="*/ 310723 h 1741273"/>
              <a:gd name="connsiteX83" fmla="*/ 1361160 w 1989094"/>
              <a:gd name="connsiteY83" fmla="*/ 304801 h 1741273"/>
              <a:gd name="connsiteX84" fmla="*/ 1365099 w 1989094"/>
              <a:gd name="connsiteY84" fmla="*/ 296310 h 1741273"/>
              <a:gd name="connsiteX85" fmla="*/ 1368719 w 1989094"/>
              <a:gd name="connsiteY85" fmla="*/ 291490 h 1741273"/>
              <a:gd name="connsiteX86" fmla="*/ 1380203 w 1989094"/>
              <a:gd name="connsiteY86" fmla="*/ 298312 h 1741273"/>
              <a:gd name="connsiteX87" fmla="*/ 1383549 w 1989094"/>
              <a:gd name="connsiteY87" fmla="*/ 302101 h 1741273"/>
              <a:gd name="connsiteX88" fmla="*/ 1385962 w 1989094"/>
              <a:gd name="connsiteY88" fmla="*/ 305421 h 1741273"/>
              <a:gd name="connsiteX89" fmla="*/ 1397440 w 1989094"/>
              <a:gd name="connsiteY89" fmla="*/ 318516 h 1741273"/>
              <a:gd name="connsiteX90" fmla="*/ 1414025 w 1989094"/>
              <a:gd name="connsiteY90" fmla="*/ 334168 h 1741273"/>
              <a:gd name="connsiteX91" fmla="*/ 1416914 w 1989094"/>
              <a:gd name="connsiteY91" fmla="*/ 336098 h 1741273"/>
              <a:gd name="connsiteX92" fmla="*/ 1419405 w 1989094"/>
              <a:gd name="connsiteY92" fmla="*/ 336653 h 1741273"/>
              <a:gd name="connsiteX93" fmla="*/ 1440339 w 1989094"/>
              <a:gd name="connsiteY93" fmla="*/ 337553 h 1741273"/>
              <a:gd name="connsiteX94" fmla="*/ 1442752 w 1989094"/>
              <a:gd name="connsiteY94" fmla="*/ 337207 h 1741273"/>
              <a:gd name="connsiteX95" fmla="*/ 1443952 w 1989094"/>
              <a:gd name="connsiteY95" fmla="*/ 336379 h 1741273"/>
              <a:gd name="connsiteX96" fmla="*/ 1445537 w 1989094"/>
              <a:gd name="connsiteY96" fmla="*/ 334722 h 1741273"/>
              <a:gd name="connsiteX97" fmla="*/ 1449476 w 1989094"/>
              <a:gd name="connsiteY97" fmla="*/ 324998 h 1741273"/>
              <a:gd name="connsiteX98" fmla="*/ 1450715 w 1989094"/>
              <a:gd name="connsiteY98" fmla="*/ 323212 h 1741273"/>
              <a:gd name="connsiteX99" fmla="*/ 1452333 w 1989094"/>
              <a:gd name="connsiteY99" fmla="*/ 321549 h 1741273"/>
              <a:gd name="connsiteX100" fmla="*/ 1454752 w 1989094"/>
              <a:gd name="connsiteY100" fmla="*/ 320251 h 1741273"/>
              <a:gd name="connsiteX101" fmla="*/ 1469230 w 1989094"/>
              <a:gd name="connsiteY101" fmla="*/ 312314 h 1741273"/>
              <a:gd name="connsiteX102" fmla="*/ 1470469 w 1989094"/>
              <a:gd name="connsiteY102" fmla="*/ 311694 h 1741273"/>
              <a:gd name="connsiteX103" fmla="*/ 1471428 w 1989094"/>
              <a:gd name="connsiteY103" fmla="*/ 311623 h 1741273"/>
              <a:gd name="connsiteX104" fmla="*/ 1481882 w 1989094"/>
              <a:gd name="connsiteY104" fmla="*/ 317349 h 1741273"/>
              <a:gd name="connsiteX105" fmla="*/ 1520333 w 1989094"/>
              <a:gd name="connsiteY105" fmla="*/ 334918 h 1741273"/>
              <a:gd name="connsiteX106" fmla="*/ 1536116 w 1989094"/>
              <a:gd name="connsiteY106" fmla="*/ 343057 h 1741273"/>
              <a:gd name="connsiteX107" fmla="*/ 1541464 w 1989094"/>
              <a:gd name="connsiteY107" fmla="*/ 346846 h 1741273"/>
              <a:gd name="connsiteX108" fmla="*/ 1547437 w 1989094"/>
              <a:gd name="connsiteY108" fmla="*/ 350368 h 1741273"/>
              <a:gd name="connsiteX109" fmla="*/ 1551226 w 1989094"/>
              <a:gd name="connsiteY109" fmla="*/ 351887 h 1741273"/>
              <a:gd name="connsiteX110" fmla="*/ 1578193 w 1989094"/>
              <a:gd name="connsiteY110" fmla="*/ 359817 h 1741273"/>
              <a:gd name="connsiteX111" fmla="*/ 1581356 w 1989094"/>
              <a:gd name="connsiteY111" fmla="*/ 360085 h 1741273"/>
              <a:gd name="connsiteX112" fmla="*/ 1583456 w 1989094"/>
              <a:gd name="connsiteY112" fmla="*/ 359126 h 1741273"/>
              <a:gd name="connsiteX113" fmla="*/ 1586293 w 1989094"/>
              <a:gd name="connsiteY113" fmla="*/ 357470 h 1741273"/>
              <a:gd name="connsiteX114" fmla="*/ 1586835 w 1989094"/>
              <a:gd name="connsiteY114" fmla="*/ 357124 h 1741273"/>
              <a:gd name="connsiteX115" fmla="*/ 1586495 w 1989094"/>
              <a:gd name="connsiteY115" fmla="*/ 356850 h 1741273"/>
              <a:gd name="connsiteX116" fmla="*/ 1590806 w 1989094"/>
              <a:gd name="connsiteY116" fmla="*/ 354163 h 1741273"/>
              <a:gd name="connsiteX117" fmla="*/ 1595221 w 1989094"/>
              <a:gd name="connsiteY117" fmla="*/ 352578 h 1741273"/>
              <a:gd name="connsiteX118" fmla="*/ 1602075 w 1989094"/>
              <a:gd name="connsiteY118" fmla="*/ 351894 h 1741273"/>
              <a:gd name="connsiteX119" fmla="*/ 1627901 w 1989094"/>
              <a:gd name="connsiteY119" fmla="*/ 351757 h 1741273"/>
              <a:gd name="connsiteX120" fmla="*/ 1629212 w 1989094"/>
              <a:gd name="connsiteY120" fmla="*/ 352305 h 1741273"/>
              <a:gd name="connsiteX121" fmla="*/ 1630699 w 1989094"/>
              <a:gd name="connsiteY121" fmla="*/ 353270 h 1741273"/>
              <a:gd name="connsiteX122" fmla="*/ 1637357 w 1989094"/>
              <a:gd name="connsiteY122" fmla="*/ 358507 h 1741273"/>
              <a:gd name="connsiteX123" fmla="*/ 1641421 w 1989094"/>
              <a:gd name="connsiteY123" fmla="*/ 362367 h 1741273"/>
              <a:gd name="connsiteX124" fmla="*/ 1649396 w 1989094"/>
              <a:gd name="connsiteY124" fmla="*/ 371961 h 1741273"/>
              <a:gd name="connsiteX125" fmla="*/ 1652670 w 1989094"/>
              <a:gd name="connsiteY125" fmla="*/ 376232 h 1741273"/>
              <a:gd name="connsiteX126" fmla="*/ 1654946 w 1989094"/>
              <a:gd name="connsiteY126" fmla="*/ 379819 h 1741273"/>
              <a:gd name="connsiteX127" fmla="*/ 1662088 w 1989094"/>
              <a:gd name="connsiteY127" fmla="*/ 386295 h 1741273"/>
              <a:gd name="connsiteX128" fmla="*/ 1666424 w 1989094"/>
              <a:gd name="connsiteY128" fmla="*/ 388917 h 1741273"/>
              <a:gd name="connsiteX129" fmla="*/ 1683765 w 1989094"/>
              <a:gd name="connsiteY129" fmla="*/ 395536 h 1741273"/>
              <a:gd name="connsiteX130" fmla="*/ 1689355 w 1989094"/>
              <a:gd name="connsiteY130" fmla="*/ 392373 h 1741273"/>
              <a:gd name="connsiteX131" fmla="*/ 1696554 w 1989094"/>
              <a:gd name="connsiteY131" fmla="*/ 387619 h 1741273"/>
              <a:gd name="connsiteX132" fmla="*/ 1703904 w 1989094"/>
              <a:gd name="connsiteY132" fmla="*/ 382793 h 1741273"/>
              <a:gd name="connsiteX133" fmla="*/ 1704178 w 1989094"/>
              <a:gd name="connsiteY133" fmla="*/ 381000 h 1741273"/>
              <a:gd name="connsiteX134" fmla="*/ 1703904 w 1989094"/>
              <a:gd name="connsiteY134" fmla="*/ 380380 h 1741273"/>
              <a:gd name="connsiteX135" fmla="*/ 1706461 w 1989094"/>
              <a:gd name="connsiteY135" fmla="*/ 375476 h 1741273"/>
              <a:gd name="connsiteX136" fmla="*/ 1715487 w 1989094"/>
              <a:gd name="connsiteY136" fmla="*/ 368452 h 1741273"/>
              <a:gd name="connsiteX137" fmla="*/ 1732319 w 1989094"/>
              <a:gd name="connsiteY137" fmla="*/ 372789 h 1741273"/>
              <a:gd name="connsiteX138" fmla="*/ 1744006 w 1989094"/>
              <a:gd name="connsiteY138" fmla="*/ 375893 h 1741273"/>
              <a:gd name="connsiteX139" fmla="*/ 1759931 w 1989094"/>
              <a:gd name="connsiteY139" fmla="*/ 412167 h 1741273"/>
              <a:gd name="connsiteX140" fmla="*/ 1774833 w 1989094"/>
              <a:gd name="connsiteY140" fmla="*/ 441064 h 1741273"/>
              <a:gd name="connsiteX141" fmla="*/ 1782307 w 1989094"/>
              <a:gd name="connsiteY141" fmla="*/ 451198 h 1741273"/>
              <a:gd name="connsiteX142" fmla="*/ 1786696 w 1989094"/>
              <a:gd name="connsiteY142" fmla="*/ 455620 h 1741273"/>
              <a:gd name="connsiteX143" fmla="*/ 1805381 w 1989094"/>
              <a:gd name="connsiteY143" fmla="*/ 469479 h 1741273"/>
              <a:gd name="connsiteX144" fmla="*/ 1813004 w 1989094"/>
              <a:gd name="connsiteY144" fmla="*/ 471337 h 1741273"/>
              <a:gd name="connsiteX145" fmla="*/ 1818835 w 1989094"/>
              <a:gd name="connsiteY145" fmla="*/ 472713 h 1741273"/>
              <a:gd name="connsiteX146" fmla="*/ 1822513 w 1989094"/>
              <a:gd name="connsiteY146" fmla="*/ 473065 h 1741273"/>
              <a:gd name="connsiteX147" fmla="*/ 1827619 w 1989094"/>
              <a:gd name="connsiteY147" fmla="*/ 475889 h 1741273"/>
              <a:gd name="connsiteX148" fmla="*/ 1828578 w 1989094"/>
              <a:gd name="connsiteY148" fmla="*/ 477402 h 1741273"/>
              <a:gd name="connsiteX149" fmla="*/ 1828858 w 1989094"/>
              <a:gd name="connsiteY149" fmla="*/ 479750 h 1741273"/>
              <a:gd name="connsiteX150" fmla="*/ 1826928 w 1989094"/>
              <a:gd name="connsiteY150" fmla="*/ 485822 h 1741273"/>
              <a:gd name="connsiteX151" fmla="*/ 1826511 w 1989094"/>
              <a:gd name="connsiteY151" fmla="*/ 487126 h 1741273"/>
              <a:gd name="connsiteX152" fmla="*/ 1822930 w 1989094"/>
              <a:gd name="connsiteY152" fmla="*/ 490713 h 1741273"/>
              <a:gd name="connsiteX153" fmla="*/ 1819376 w 1989094"/>
              <a:gd name="connsiteY153" fmla="*/ 492017 h 1741273"/>
              <a:gd name="connsiteX154" fmla="*/ 1842586 w 1989094"/>
              <a:gd name="connsiteY154" fmla="*/ 501330 h 1741273"/>
              <a:gd name="connsiteX155" fmla="*/ 1846610 w 1989094"/>
              <a:gd name="connsiteY155" fmla="*/ 503332 h 1741273"/>
              <a:gd name="connsiteX156" fmla="*/ 1850334 w 1989094"/>
              <a:gd name="connsiteY156" fmla="*/ 505947 h 1741273"/>
              <a:gd name="connsiteX157" fmla="*/ 1856438 w 1989094"/>
              <a:gd name="connsiteY157" fmla="*/ 512573 h 1741273"/>
              <a:gd name="connsiteX158" fmla="*/ 1857821 w 1989094"/>
              <a:gd name="connsiteY158" fmla="*/ 514432 h 1741273"/>
              <a:gd name="connsiteX159" fmla="*/ 1858995 w 1989094"/>
              <a:gd name="connsiteY159" fmla="*/ 516715 h 1741273"/>
              <a:gd name="connsiteX160" fmla="*/ 1859203 w 1989094"/>
              <a:gd name="connsiteY160" fmla="*/ 526158 h 1741273"/>
              <a:gd name="connsiteX161" fmla="*/ 1859399 w 1989094"/>
              <a:gd name="connsiteY161" fmla="*/ 528362 h 1741273"/>
              <a:gd name="connsiteX162" fmla="*/ 1859882 w 1989094"/>
              <a:gd name="connsiteY162" fmla="*/ 529673 h 1741273"/>
              <a:gd name="connsiteX163" fmla="*/ 1867362 w 1989094"/>
              <a:gd name="connsiteY163" fmla="*/ 538712 h 1741273"/>
              <a:gd name="connsiteX164" fmla="*/ 1886842 w 1989094"/>
              <a:gd name="connsiteY164" fmla="*/ 558701 h 1741273"/>
              <a:gd name="connsiteX165" fmla="*/ 1888707 w 1989094"/>
              <a:gd name="connsiteY165" fmla="*/ 559731 h 1741273"/>
              <a:gd name="connsiteX166" fmla="*/ 1890227 w 1989094"/>
              <a:gd name="connsiteY166" fmla="*/ 560005 h 1741273"/>
              <a:gd name="connsiteX167" fmla="*/ 1893220 w 1989094"/>
              <a:gd name="connsiteY167" fmla="*/ 559940 h 1741273"/>
              <a:gd name="connsiteX168" fmla="*/ 1904287 w 1989094"/>
              <a:gd name="connsiteY168" fmla="*/ 554012 h 1741273"/>
              <a:gd name="connsiteX169" fmla="*/ 1911005 w 1989094"/>
              <a:gd name="connsiteY169" fmla="*/ 548834 h 1741273"/>
              <a:gd name="connsiteX170" fmla="*/ 1912798 w 1989094"/>
              <a:gd name="connsiteY170" fmla="*/ 547803 h 1741273"/>
              <a:gd name="connsiteX171" fmla="*/ 1915316 w 1989094"/>
              <a:gd name="connsiteY171" fmla="*/ 547125 h 1741273"/>
              <a:gd name="connsiteX172" fmla="*/ 1928587 w 1989094"/>
              <a:gd name="connsiteY172" fmla="*/ 543401 h 1741273"/>
              <a:gd name="connsiteX173" fmla="*/ 1931241 w 1989094"/>
              <a:gd name="connsiteY173" fmla="*/ 543121 h 1741273"/>
              <a:gd name="connsiteX174" fmla="*/ 1934626 w 1989094"/>
              <a:gd name="connsiteY174" fmla="*/ 543401 h 1741273"/>
              <a:gd name="connsiteX175" fmla="*/ 1937313 w 1989094"/>
              <a:gd name="connsiteY175" fmla="*/ 544705 h 1741273"/>
              <a:gd name="connsiteX176" fmla="*/ 1939687 w 1989094"/>
              <a:gd name="connsiteY176" fmla="*/ 546564 h 1741273"/>
              <a:gd name="connsiteX177" fmla="*/ 1944304 w 1989094"/>
              <a:gd name="connsiteY177" fmla="*/ 551742 h 1741273"/>
              <a:gd name="connsiteX178" fmla="*/ 1951863 w 1989094"/>
              <a:gd name="connsiteY178" fmla="*/ 559738 h 1741273"/>
              <a:gd name="connsiteX179" fmla="*/ 1955547 w 1989094"/>
              <a:gd name="connsiteY179" fmla="*/ 562353 h 1741273"/>
              <a:gd name="connsiteX180" fmla="*/ 1959695 w 1989094"/>
              <a:gd name="connsiteY180" fmla="*/ 563599 h 1741273"/>
              <a:gd name="connsiteX181" fmla="*/ 1988299 w 1989094"/>
              <a:gd name="connsiteY181" fmla="*/ 570492 h 1741273"/>
              <a:gd name="connsiteX182" fmla="*/ 1992238 w 1989094"/>
              <a:gd name="connsiteY182" fmla="*/ 570629 h 1741273"/>
              <a:gd name="connsiteX183" fmla="*/ 1992832 w 1989094"/>
              <a:gd name="connsiteY183" fmla="*/ 571529 h 1741273"/>
              <a:gd name="connsiteX184" fmla="*/ 1992753 w 1989094"/>
              <a:gd name="connsiteY184" fmla="*/ 572083 h 1741273"/>
              <a:gd name="connsiteX185" fmla="*/ 1976586 w 1989094"/>
              <a:gd name="connsiteY185" fmla="*/ 595802 h 1741273"/>
              <a:gd name="connsiteX186" fmla="*/ 1976371 w 1989094"/>
              <a:gd name="connsiteY186" fmla="*/ 596148 h 1741273"/>
              <a:gd name="connsiteX187" fmla="*/ 1971552 w 1989094"/>
              <a:gd name="connsiteY187" fmla="*/ 595665 h 1741273"/>
              <a:gd name="connsiteX188" fmla="*/ 1967312 w 1989094"/>
              <a:gd name="connsiteY188" fmla="*/ 593324 h 1741273"/>
              <a:gd name="connsiteX189" fmla="*/ 1964834 w 1989094"/>
              <a:gd name="connsiteY189" fmla="*/ 589881 h 1741273"/>
              <a:gd name="connsiteX190" fmla="*/ 1964280 w 1989094"/>
              <a:gd name="connsiteY190" fmla="*/ 589607 h 1741273"/>
              <a:gd name="connsiteX191" fmla="*/ 1958867 w 1989094"/>
              <a:gd name="connsiteY191" fmla="*/ 590637 h 1741273"/>
              <a:gd name="connsiteX192" fmla="*/ 1956656 w 1989094"/>
              <a:gd name="connsiteY192" fmla="*/ 595254 h 1741273"/>
              <a:gd name="connsiteX193" fmla="*/ 1955208 w 1989094"/>
              <a:gd name="connsiteY193" fmla="*/ 601881 h 1741273"/>
              <a:gd name="connsiteX194" fmla="*/ 1951439 w 1989094"/>
              <a:gd name="connsiteY194" fmla="*/ 622769 h 1741273"/>
              <a:gd name="connsiteX195" fmla="*/ 1956656 w 1989094"/>
              <a:gd name="connsiteY195" fmla="*/ 634971 h 1741273"/>
              <a:gd name="connsiteX196" fmla="*/ 1951035 w 1989094"/>
              <a:gd name="connsiteY196" fmla="*/ 634899 h 1741273"/>
              <a:gd name="connsiteX197" fmla="*/ 1943006 w 1989094"/>
              <a:gd name="connsiteY197" fmla="*/ 636765 h 1741273"/>
              <a:gd name="connsiteX198" fmla="*/ 1935741 w 1989094"/>
              <a:gd name="connsiteY198" fmla="*/ 640906 h 1741273"/>
              <a:gd name="connsiteX199" fmla="*/ 1924250 w 1989094"/>
              <a:gd name="connsiteY199" fmla="*/ 651999 h 1741273"/>
              <a:gd name="connsiteX200" fmla="*/ 1918420 w 1989094"/>
              <a:gd name="connsiteY200" fmla="*/ 659584 h 1741273"/>
              <a:gd name="connsiteX201" fmla="*/ 1917461 w 1989094"/>
              <a:gd name="connsiteY201" fmla="*/ 660621 h 1741273"/>
              <a:gd name="connsiteX202" fmla="*/ 1880334 w 1989094"/>
              <a:gd name="connsiteY202" fmla="*/ 678757 h 1741273"/>
              <a:gd name="connsiteX203" fmla="*/ 1872977 w 1989094"/>
              <a:gd name="connsiteY203" fmla="*/ 680760 h 1741273"/>
              <a:gd name="connsiteX204" fmla="*/ 1852408 w 1989094"/>
              <a:gd name="connsiteY204" fmla="*/ 678686 h 1741273"/>
              <a:gd name="connsiteX205" fmla="*/ 1850334 w 1989094"/>
              <a:gd name="connsiteY205" fmla="*/ 678275 h 1741273"/>
              <a:gd name="connsiteX206" fmla="*/ 1849649 w 1989094"/>
              <a:gd name="connsiteY206" fmla="*/ 677792 h 1741273"/>
              <a:gd name="connsiteX207" fmla="*/ 1849375 w 1989094"/>
              <a:gd name="connsiteY207" fmla="*/ 676970 h 1741273"/>
              <a:gd name="connsiteX208" fmla="*/ 1849375 w 1989094"/>
              <a:gd name="connsiteY208" fmla="*/ 675177 h 1741273"/>
              <a:gd name="connsiteX209" fmla="*/ 1848554 w 1989094"/>
              <a:gd name="connsiteY209" fmla="*/ 673116 h 1741273"/>
              <a:gd name="connsiteX210" fmla="*/ 1846473 w 1989094"/>
              <a:gd name="connsiteY210" fmla="*/ 670977 h 1741273"/>
              <a:gd name="connsiteX211" fmla="*/ 1841628 w 1989094"/>
              <a:gd name="connsiteY211" fmla="*/ 665942 h 1741273"/>
              <a:gd name="connsiteX212" fmla="*/ 1816213 w 1989094"/>
              <a:gd name="connsiteY212" fmla="*/ 660979 h 1741273"/>
              <a:gd name="connsiteX213" fmla="*/ 1755803 w 1989094"/>
              <a:gd name="connsiteY213" fmla="*/ 658364 h 1741273"/>
              <a:gd name="connsiteX214" fmla="*/ 1753592 w 1989094"/>
              <a:gd name="connsiteY214" fmla="*/ 658566 h 1741273"/>
              <a:gd name="connsiteX215" fmla="*/ 1751903 w 1989094"/>
              <a:gd name="connsiteY215" fmla="*/ 659251 h 1741273"/>
              <a:gd name="connsiteX216" fmla="*/ 1749764 w 1989094"/>
              <a:gd name="connsiteY216" fmla="*/ 661736 h 1741273"/>
              <a:gd name="connsiteX217" fmla="*/ 1748656 w 1989094"/>
              <a:gd name="connsiteY217" fmla="*/ 666008 h 1741273"/>
              <a:gd name="connsiteX218" fmla="*/ 1748395 w 1989094"/>
              <a:gd name="connsiteY218" fmla="*/ 670905 h 1741273"/>
              <a:gd name="connsiteX219" fmla="*/ 1749008 w 1989094"/>
              <a:gd name="connsiteY219" fmla="*/ 673873 h 1741273"/>
              <a:gd name="connsiteX220" fmla="*/ 1748871 w 1989094"/>
              <a:gd name="connsiteY220" fmla="*/ 674903 h 1741273"/>
              <a:gd name="connsiteX221" fmla="*/ 1747553 w 1989094"/>
              <a:gd name="connsiteY221" fmla="*/ 677662 h 1741273"/>
              <a:gd name="connsiteX222" fmla="*/ 1728973 w 1989094"/>
              <a:gd name="connsiteY222" fmla="*/ 697866 h 1741273"/>
              <a:gd name="connsiteX223" fmla="*/ 1689433 w 1989094"/>
              <a:gd name="connsiteY223" fmla="*/ 698903 h 1741273"/>
              <a:gd name="connsiteX224" fmla="*/ 1671987 w 1989094"/>
              <a:gd name="connsiteY224" fmla="*/ 702483 h 1741273"/>
              <a:gd name="connsiteX225" fmla="*/ 1658533 w 1989094"/>
              <a:gd name="connsiteY225" fmla="*/ 706279 h 1741273"/>
              <a:gd name="connsiteX226" fmla="*/ 1655227 w 1989094"/>
              <a:gd name="connsiteY226" fmla="*/ 720548 h 1741273"/>
              <a:gd name="connsiteX227" fmla="*/ 1655090 w 1989094"/>
              <a:gd name="connsiteY227" fmla="*/ 721852 h 1741273"/>
              <a:gd name="connsiteX228" fmla="*/ 1656538 w 1989094"/>
              <a:gd name="connsiteY228" fmla="*/ 736682 h 1741273"/>
              <a:gd name="connsiteX229" fmla="*/ 1655572 w 1989094"/>
              <a:gd name="connsiteY229" fmla="*/ 740615 h 1741273"/>
              <a:gd name="connsiteX230" fmla="*/ 1655025 w 1989094"/>
              <a:gd name="connsiteY230" fmla="*/ 744332 h 1741273"/>
              <a:gd name="connsiteX231" fmla="*/ 1672189 w 1989094"/>
              <a:gd name="connsiteY231" fmla="*/ 791223 h 1741273"/>
              <a:gd name="connsiteX232" fmla="*/ 1689224 w 1989094"/>
              <a:gd name="connsiteY232" fmla="*/ 803770 h 1741273"/>
              <a:gd name="connsiteX233" fmla="*/ 1713530 w 1989094"/>
              <a:gd name="connsiteY233" fmla="*/ 838446 h 1741273"/>
              <a:gd name="connsiteX234" fmla="*/ 1731777 w 1989094"/>
              <a:gd name="connsiteY234" fmla="*/ 873826 h 1741273"/>
              <a:gd name="connsiteX235" fmla="*/ 1731706 w 1989094"/>
              <a:gd name="connsiteY235" fmla="*/ 874100 h 1741273"/>
              <a:gd name="connsiteX236" fmla="*/ 1730532 w 1989094"/>
              <a:gd name="connsiteY236" fmla="*/ 888369 h 1741273"/>
              <a:gd name="connsiteX237" fmla="*/ 1732743 w 1989094"/>
              <a:gd name="connsiteY237" fmla="*/ 897127 h 1741273"/>
              <a:gd name="connsiteX238" fmla="*/ 1734947 w 1989094"/>
              <a:gd name="connsiteY238" fmla="*/ 902090 h 1741273"/>
              <a:gd name="connsiteX239" fmla="*/ 1739877 w 1989094"/>
              <a:gd name="connsiteY239" fmla="*/ 910503 h 1741273"/>
              <a:gd name="connsiteX240" fmla="*/ 1748466 w 1989094"/>
              <a:gd name="connsiteY240" fmla="*/ 921473 h 1741273"/>
              <a:gd name="connsiteX241" fmla="*/ 1760355 w 1989094"/>
              <a:gd name="connsiteY241" fmla="*/ 935253 h 1741273"/>
              <a:gd name="connsiteX242" fmla="*/ 1749008 w 1989094"/>
              <a:gd name="connsiteY242" fmla="*/ 934777 h 1741273"/>
              <a:gd name="connsiteX243" fmla="*/ 1734393 w 1989094"/>
              <a:gd name="connsiteY243" fmla="*/ 942635 h 1741273"/>
              <a:gd name="connsiteX244" fmla="*/ 1730330 w 1989094"/>
              <a:gd name="connsiteY244" fmla="*/ 952776 h 1741273"/>
              <a:gd name="connsiteX245" fmla="*/ 1735906 w 1989094"/>
              <a:gd name="connsiteY245" fmla="*/ 964776 h 1741273"/>
              <a:gd name="connsiteX246" fmla="*/ 1765416 w 1989094"/>
              <a:gd name="connsiteY246" fmla="*/ 1002412 h 1741273"/>
              <a:gd name="connsiteX247" fmla="*/ 1773868 w 1989094"/>
              <a:gd name="connsiteY247" fmla="*/ 1007662 h 1741273"/>
              <a:gd name="connsiteX248" fmla="*/ 1775935 w 1989094"/>
              <a:gd name="connsiteY248" fmla="*/ 1008008 h 1741273"/>
              <a:gd name="connsiteX249" fmla="*/ 1777416 w 1989094"/>
              <a:gd name="connsiteY249" fmla="*/ 1008693 h 1741273"/>
              <a:gd name="connsiteX250" fmla="*/ 1782451 w 1989094"/>
              <a:gd name="connsiteY250" fmla="*/ 1013036 h 1741273"/>
              <a:gd name="connsiteX251" fmla="*/ 1786474 w 1989094"/>
              <a:gd name="connsiteY251" fmla="*/ 1016969 h 1741273"/>
              <a:gd name="connsiteX252" fmla="*/ 1786820 w 1989094"/>
              <a:gd name="connsiteY252" fmla="*/ 1019525 h 1741273"/>
              <a:gd name="connsiteX253" fmla="*/ 1786546 w 1989094"/>
              <a:gd name="connsiteY253" fmla="*/ 1028695 h 1741273"/>
              <a:gd name="connsiteX254" fmla="*/ 1786207 w 1989094"/>
              <a:gd name="connsiteY254" fmla="*/ 1029862 h 1741273"/>
              <a:gd name="connsiteX255" fmla="*/ 1780931 w 1989094"/>
              <a:gd name="connsiteY255" fmla="*/ 1034075 h 1741273"/>
              <a:gd name="connsiteX256" fmla="*/ 1773588 w 1989094"/>
              <a:gd name="connsiteY256" fmla="*/ 1037460 h 1741273"/>
              <a:gd name="connsiteX257" fmla="*/ 1772414 w 1989094"/>
              <a:gd name="connsiteY257" fmla="*/ 1037805 h 1741273"/>
              <a:gd name="connsiteX258" fmla="*/ 1768742 w 1989094"/>
              <a:gd name="connsiteY258" fmla="*/ 1036905 h 1741273"/>
              <a:gd name="connsiteX259" fmla="*/ 1760753 w 1989094"/>
              <a:gd name="connsiteY259" fmla="*/ 1048077 h 1741273"/>
              <a:gd name="connsiteX260" fmla="*/ 1763473 w 1989094"/>
              <a:gd name="connsiteY260" fmla="*/ 1074835 h 1741273"/>
              <a:gd name="connsiteX261" fmla="*/ 1763825 w 1989094"/>
              <a:gd name="connsiteY261" fmla="*/ 1075455 h 1741273"/>
              <a:gd name="connsiteX262" fmla="*/ 1773164 w 1989094"/>
              <a:gd name="connsiteY262" fmla="*/ 1085726 h 1741273"/>
              <a:gd name="connsiteX263" fmla="*/ 1782027 w 1989094"/>
              <a:gd name="connsiteY263" fmla="*/ 1094622 h 1741273"/>
              <a:gd name="connsiteX264" fmla="*/ 1791372 w 1989094"/>
              <a:gd name="connsiteY264" fmla="*/ 1107652 h 1741273"/>
              <a:gd name="connsiteX265" fmla="*/ 1794229 w 1989094"/>
              <a:gd name="connsiteY265" fmla="*/ 1113932 h 1741273"/>
              <a:gd name="connsiteX266" fmla="*/ 1794366 w 1989094"/>
              <a:gd name="connsiteY266" fmla="*/ 1114480 h 1741273"/>
              <a:gd name="connsiteX267" fmla="*/ 1794157 w 1989094"/>
              <a:gd name="connsiteY267" fmla="*/ 1114891 h 1741273"/>
              <a:gd name="connsiteX268" fmla="*/ 1790335 w 1989094"/>
              <a:gd name="connsiteY268" fmla="*/ 1119991 h 1741273"/>
              <a:gd name="connsiteX269" fmla="*/ 1783272 w 1989094"/>
              <a:gd name="connsiteY269" fmla="*/ 1121439 h 1741273"/>
              <a:gd name="connsiteX270" fmla="*/ 1778714 w 1989094"/>
              <a:gd name="connsiteY270" fmla="*/ 1122612 h 1741273"/>
              <a:gd name="connsiteX271" fmla="*/ 1772198 w 1989094"/>
              <a:gd name="connsiteY271" fmla="*/ 1125645 h 1741273"/>
              <a:gd name="connsiteX272" fmla="*/ 1770066 w 1989094"/>
              <a:gd name="connsiteY272" fmla="*/ 1127034 h 1741273"/>
              <a:gd name="connsiteX273" fmla="*/ 1768175 w 1989094"/>
              <a:gd name="connsiteY273" fmla="*/ 1130549 h 1741273"/>
              <a:gd name="connsiteX274" fmla="*/ 1765481 w 1989094"/>
              <a:gd name="connsiteY274" fmla="*/ 1137377 h 1741273"/>
              <a:gd name="connsiteX275" fmla="*/ 1764725 w 1989094"/>
              <a:gd name="connsiteY275" fmla="*/ 1142269 h 1741273"/>
              <a:gd name="connsiteX276" fmla="*/ 1765142 w 1989094"/>
              <a:gd name="connsiteY276" fmla="*/ 1145027 h 1741273"/>
              <a:gd name="connsiteX277" fmla="*/ 1766036 w 1989094"/>
              <a:gd name="connsiteY277" fmla="*/ 1147029 h 1741273"/>
              <a:gd name="connsiteX278" fmla="*/ 1767203 w 1989094"/>
              <a:gd name="connsiteY278" fmla="*/ 1148268 h 1741273"/>
              <a:gd name="connsiteX279" fmla="*/ 1769662 w 1989094"/>
              <a:gd name="connsiteY279" fmla="*/ 1150199 h 1741273"/>
              <a:gd name="connsiteX280" fmla="*/ 1773998 w 1989094"/>
              <a:gd name="connsiteY280" fmla="*/ 1152821 h 1741273"/>
              <a:gd name="connsiteX281" fmla="*/ 1777129 w 1989094"/>
              <a:gd name="connsiteY281" fmla="*/ 1152892 h 1741273"/>
              <a:gd name="connsiteX282" fmla="*/ 1782855 w 1989094"/>
              <a:gd name="connsiteY282" fmla="*/ 1152129 h 1741273"/>
              <a:gd name="connsiteX283" fmla="*/ 1783957 w 1989094"/>
              <a:gd name="connsiteY283" fmla="*/ 1152266 h 1741273"/>
              <a:gd name="connsiteX284" fmla="*/ 1784348 w 1989094"/>
              <a:gd name="connsiteY284" fmla="*/ 1152749 h 1741273"/>
              <a:gd name="connsiteX285" fmla="*/ 1785033 w 1989094"/>
              <a:gd name="connsiteY285" fmla="*/ 1155090 h 1741273"/>
              <a:gd name="connsiteX286" fmla="*/ 1784681 w 1989094"/>
              <a:gd name="connsiteY286" fmla="*/ 1164599 h 1741273"/>
              <a:gd name="connsiteX287" fmla="*/ 1783618 w 1989094"/>
              <a:gd name="connsiteY287" fmla="*/ 1166399 h 1741273"/>
              <a:gd name="connsiteX288" fmla="*/ 1775864 w 1989094"/>
              <a:gd name="connsiteY288" fmla="*/ 1177974 h 1741273"/>
              <a:gd name="connsiteX289" fmla="*/ 1763623 w 1989094"/>
              <a:gd name="connsiteY289" fmla="*/ 1187972 h 1741273"/>
              <a:gd name="connsiteX290" fmla="*/ 1750384 w 1989094"/>
              <a:gd name="connsiteY290" fmla="*/ 1197415 h 1741273"/>
              <a:gd name="connsiteX291" fmla="*/ 1747899 w 1989094"/>
              <a:gd name="connsiteY291" fmla="*/ 1209970 h 1741273"/>
              <a:gd name="connsiteX292" fmla="*/ 1745897 w 1989094"/>
              <a:gd name="connsiteY292" fmla="*/ 1230108 h 1741273"/>
              <a:gd name="connsiteX293" fmla="*/ 1745173 w 1989094"/>
              <a:gd name="connsiteY293" fmla="*/ 1229482 h 1741273"/>
              <a:gd name="connsiteX294" fmla="*/ 1734047 w 1989094"/>
              <a:gd name="connsiteY294" fmla="*/ 1228374 h 1741273"/>
              <a:gd name="connsiteX295" fmla="*/ 1711658 w 1989094"/>
              <a:gd name="connsiteY295" fmla="*/ 1229058 h 1741273"/>
              <a:gd name="connsiteX296" fmla="*/ 1708274 w 1989094"/>
              <a:gd name="connsiteY296" fmla="*/ 1229684 h 1741273"/>
              <a:gd name="connsiteX297" fmla="*/ 1702176 w 1989094"/>
              <a:gd name="connsiteY297" fmla="*/ 1234028 h 1741273"/>
              <a:gd name="connsiteX298" fmla="*/ 1699835 w 1989094"/>
              <a:gd name="connsiteY298" fmla="*/ 1234993 h 1741273"/>
              <a:gd name="connsiteX299" fmla="*/ 1690789 w 1989094"/>
              <a:gd name="connsiteY299" fmla="*/ 1236852 h 1741273"/>
              <a:gd name="connsiteX300" fmla="*/ 1678900 w 1989094"/>
              <a:gd name="connsiteY300" fmla="*/ 1237262 h 1741273"/>
              <a:gd name="connsiteX301" fmla="*/ 1672737 w 1989094"/>
              <a:gd name="connsiteY301" fmla="*/ 1235815 h 1741273"/>
              <a:gd name="connsiteX302" fmla="*/ 1671074 w 1989094"/>
              <a:gd name="connsiteY302" fmla="*/ 1235815 h 1741273"/>
              <a:gd name="connsiteX303" fmla="*/ 1638251 w 1989094"/>
              <a:gd name="connsiteY303" fmla="*/ 1236226 h 1741273"/>
              <a:gd name="connsiteX304" fmla="*/ 1631592 w 1989094"/>
              <a:gd name="connsiteY304" fmla="*/ 1237530 h 1741273"/>
              <a:gd name="connsiteX305" fmla="*/ 1619045 w 1989094"/>
              <a:gd name="connsiteY305" fmla="*/ 1241326 h 1741273"/>
              <a:gd name="connsiteX306" fmla="*/ 1618360 w 1989094"/>
              <a:gd name="connsiteY306" fmla="*/ 1247534 h 1741273"/>
              <a:gd name="connsiteX307" fmla="*/ 1619390 w 1989094"/>
              <a:gd name="connsiteY307" fmla="*/ 1250423 h 1741273"/>
              <a:gd name="connsiteX308" fmla="*/ 1619117 w 1989094"/>
              <a:gd name="connsiteY308" fmla="*/ 1252210 h 1741273"/>
              <a:gd name="connsiteX309" fmla="*/ 1618771 w 1989094"/>
              <a:gd name="connsiteY309" fmla="*/ 1253175 h 1741273"/>
              <a:gd name="connsiteX310" fmla="*/ 1607221 w 1989094"/>
              <a:gd name="connsiteY310" fmla="*/ 1264549 h 1741273"/>
              <a:gd name="connsiteX311" fmla="*/ 1579785 w 1989094"/>
              <a:gd name="connsiteY311" fmla="*/ 1267445 h 1741273"/>
              <a:gd name="connsiteX312" fmla="*/ 1590774 w 1989094"/>
              <a:gd name="connsiteY312" fmla="*/ 1282960 h 1741273"/>
              <a:gd name="connsiteX313" fmla="*/ 1615119 w 1989094"/>
              <a:gd name="connsiteY313" fmla="*/ 1301233 h 1741273"/>
              <a:gd name="connsiteX314" fmla="*/ 1606810 w 1989094"/>
              <a:gd name="connsiteY314" fmla="*/ 1303992 h 1741273"/>
              <a:gd name="connsiteX315" fmla="*/ 1601880 w 1989094"/>
              <a:gd name="connsiteY315" fmla="*/ 1311172 h 1741273"/>
              <a:gd name="connsiteX316" fmla="*/ 1601743 w 1989094"/>
              <a:gd name="connsiteY316" fmla="*/ 1312346 h 1741273"/>
              <a:gd name="connsiteX317" fmla="*/ 1601880 w 1989094"/>
              <a:gd name="connsiteY317" fmla="*/ 1322957 h 1741273"/>
              <a:gd name="connsiteX318" fmla="*/ 1607704 w 1989094"/>
              <a:gd name="connsiteY318" fmla="*/ 1325089 h 1741273"/>
              <a:gd name="connsiteX319" fmla="*/ 1612960 w 1989094"/>
              <a:gd name="connsiteY319" fmla="*/ 1327235 h 1741273"/>
              <a:gd name="connsiteX320" fmla="*/ 1616364 w 1989094"/>
              <a:gd name="connsiteY320" fmla="*/ 1331441 h 1741273"/>
              <a:gd name="connsiteX321" fmla="*/ 1617049 w 1989094"/>
              <a:gd name="connsiteY321" fmla="*/ 1333300 h 1741273"/>
              <a:gd name="connsiteX322" fmla="*/ 1617538 w 1989094"/>
              <a:gd name="connsiteY322" fmla="*/ 1337572 h 1741273"/>
              <a:gd name="connsiteX323" fmla="*/ 1617538 w 1989094"/>
              <a:gd name="connsiteY323" fmla="*/ 1342404 h 1741273"/>
              <a:gd name="connsiteX324" fmla="*/ 1616840 w 1989094"/>
              <a:gd name="connsiteY324" fmla="*/ 1344680 h 1741273"/>
              <a:gd name="connsiteX325" fmla="*/ 1610189 w 1989094"/>
              <a:gd name="connsiteY325" fmla="*/ 1355095 h 1741273"/>
              <a:gd name="connsiteX326" fmla="*/ 1609015 w 1989094"/>
              <a:gd name="connsiteY326" fmla="*/ 1355923 h 1741273"/>
              <a:gd name="connsiteX327" fmla="*/ 1606530 w 1989094"/>
              <a:gd name="connsiteY327" fmla="*/ 1356060 h 1741273"/>
              <a:gd name="connsiteX328" fmla="*/ 1604012 w 1989094"/>
              <a:gd name="connsiteY328" fmla="*/ 1357097 h 1741273"/>
              <a:gd name="connsiteX329" fmla="*/ 1590017 w 1989094"/>
              <a:gd name="connsiteY329" fmla="*/ 1368680 h 1741273"/>
              <a:gd name="connsiteX330" fmla="*/ 1587669 w 1989094"/>
              <a:gd name="connsiteY330" fmla="*/ 1371712 h 1741273"/>
              <a:gd name="connsiteX331" fmla="*/ 1586711 w 1989094"/>
              <a:gd name="connsiteY331" fmla="*/ 1375019 h 1741273"/>
              <a:gd name="connsiteX332" fmla="*/ 1586789 w 1989094"/>
              <a:gd name="connsiteY332" fmla="*/ 1397571 h 1741273"/>
              <a:gd name="connsiteX333" fmla="*/ 1588511 w 1989094"/>
              <a:gd name="connsiteY333" fmla="*/ 1415975 h 1741273"/>
              <a:gd name="connsiteX334" fmla="*/ 1593095 w 1989094"/>
              <a:gd name="connsiteY334" fmla="*/ 1425561 h 1741273"/>
              <a:gd name="connsiteX335" fmla="*/ 1599819 w 1989094"/>
              <a:gd name="connsiteY335" fmla="*/ 1429285 h 1741273"/>
              <a:gd name="connsiteX336" fmla="*/ 1619469 w 1989094"/>
              <a:gd name="connsiteY336" fmla="*/ 1458319 h 1741273"/>
              <a:gd name="connsiteX337" fmla="*/ 1625573 w 1989094"/>
              <a:gd name="connsiteY337" fmla="*/ 1472863 h 1741273"/>
              <a:gd name="connsiteX338" fmla="*/ 1624197 w 1989094"/>
              <a:gd name="connsiteY338" fmla="*/ 1476306 h 1741273"/>
              <a:gd name="connsiteX339" fmla="*/ 1624745 w 1989094"/>
              <a:gd name="connsiteY339" fmla="*/ 1481882 h 1741273"/>
              <a:gd name="connsiteX340" fmla="*/ 1626206 w 1989094"/>
              <a:gd name="connsiteY340" fmla="*/ 1490230 h 1741273"/>
              <a:gd name="connsiteX341" fmla="*/ 1627092 w 1989094"/>
              <a:gd name="connsiteY341" fmla="*/ 1492780 h 1741273"/>
              <a:gd name="connsiteX342" fmla="*/ 1635336 w 1989094"/>
              <a:gd name="connsiteY342" fmla="*/ 1506019 h 1741273"/>
              <a:gd name="connsiteX343" fmla="*/ 1637305 w 1989094"/>
              <a:gd name="connsiteY343" fmla="*/ 1508705 h 1741273"/>
              <a:gd name="connsiteX344" fmla="*/ 1637651 w 1989094"/>
              <a:gd name="connsiteY344" fmla="*/ 1509051 h 1741273"/>
              <a:gd name="connsiteX345" fmla="*/ 1640064 w 1989094"/>
              <a:gd name="connsiteY345" fmla="*/ 1509808 h 1741273"/>
              <a:gd name="connsiteX346" fmla="*/ 1639373 w 1989094"/>
              <a:gd name="connsiteY346" fmla="*/ 1510982 h 1741273"/>
              <a:gd name="connsiteX347" fmla="*/ 1631827 w 1989094"/>
              <a:gd name="connsiteY347" fmla="*/ 1512018 h 1741273"/>
              <a:gd name="connsiteX348" fmla="*/ 1630040 w 1989094"/>
              <a:gd name="connsiteY348" fmla="*/ 1511738 h 1741273"/>
              <a:gd name="connsiteX349" fmla="*/ 1616456 w 1989094"/>
              <a:gd name="connsiteY349" fmla="*/ 1547803 h 1741273"/>
              <a:gd name="connsiteX350" fmla="*/ 1610417 w 1989094"/>
              <a:gd name="connsiteY350" fmla="*/ 1559320 h 1741273"/>
              <a:gd name="connsiteX351" fmla="*/ 1580639 w 1989094"/>
              <a:gd name="connsiteY351" fmla="*/ 1566905 h 1741273"/>
              <a:gd name="connsiteX352" fmla="*/ 1564765 w 1989094"/>
              <a:gd name="connsiteY352" fmla="*/ 1568906 h 1741273"/>
              <a:gd name="connsiteX353" fmla="*/ 1560976 w 1989094"/>
              <a:gd name="connsiteY353" fmla="*/ 1566905 h 1741273"/>
              <a:gd name="connsiteX354" fmla="*/ 1553079 w 1989094"/>
              <a:gd name="connsiteY354" fmla="*/ 1555172 h 1741273"/>
              <a:gd name="connsiteX355" fmla="*/ 1550561 w 1989094"/>
              <a:gd name="connsiteY355" fmla="*/ 1553529 h 1741273"/>
              <a:gd name="connsiteX356" fmla="*/ 1545735 w 1989094"/>
              <a:gd name="connsiteY356" fmla="*/ 1550496 h 1741273"/>
              <a:gd name="connsiteX357" fmla="*/ 1543016 w 1989094"/>
              <a:gd name="connsiteY357" fmla="*/ 1549250 h 1741273"/>
              <a:gd name="connsiteX358" fmla="*/ 1532985 w 1989094"/>
              <a:gd name="connsiteY358" fmla="*/ 1544979 h 1741273"/>
              <a:gd name="connsiteX359" fmla="*/ 1527488 w 1989094"/>
              <a:gd name="connsiteY359" fmla="*/ 1543192 h 1741273"/>
              <a:gd name="connsiteX360" fmla="*/ 1526249 w 1989094"/>
              <a:gd name="connsiteY360" fmla="*/ 1543329 h 1741273"/>
              <a:gd name="connsiteX361" fmla="*/ 1510805 w 1989094"/>
              <a:gd name="connsiteY361" fmla="*/ 1547398 h 1741273"/>
              <a:gd name="connsiteX362" fmla="*/ 1506260 w 1989094"/>
              <a:gd name="connsiteY362" fmla="*/ 1554983 h 1741273"/>
              <a:gd name="connsiteX363" fmla="*/ 1500364 w 1989094"/>
              <a:gd name="connsiteY363" fmla="*/ 1567596 h 1741273"/>
              <a:gd name="connsiteX364" fmla="*/ 1503201 w 1989094"/>
              <a:gd name="connsiteY364" fmla="*/ 1568913 h 1741273"/>
              <a:gd name="connsiteX365" fmla="*/ 1503462 w 1989094"/>
              <a:gd name="connsiteY365" fmla="*/ 1569533 h 1741273"/>
              <a:gd name="connsiteX366" fmla="*/ 1501956 w 1989094"/>
              <a:gd name="connsiteY366" fmla="*/ 1574841 h 1741273"/>
              <a:gd name="connsiteX367" fmla="*/ 1500997 w 1989094"/>
              <a:gd name="connsiteY367" fmla="*/ 1576902 h 1741273"/>
              <a:gd name="connsiteX368" fmla="*/ 1491169 w 1989094"/>
              <a:gd name="connsiteY368" fmla="*/ 1591661 h 1741273"/>
              <a:gd name="connsiteX369" fmla="*/ 1490236 w 1989094"/>
              <a:gd name="connsiteY369" fmla="*/ 1592352 h 1741273"/>
              <a:gd name="connsiteX370" fmla="*/ 1473339 w 1989094"/>
              <a:gd name="connsiteY370" fmla="*/ 1605930 h 1741273"/>
              <a:gd name="connsiteX371" fmla="*/ 1421003 w 1989094"/>
              <a:gd name="connsiteY371" fmla="*/ 1641375 h 1741273"/>
              <a:gd name="connsiteX372" fmla="*/ 1386353 w 1989094"/>
              <a:gd name="connsiteY372" fmla="*/ 1648405 h 1741273"/>
              <a:gd name="connsiteX373" fmla="*/ 1342900 w 1989094"/>
              <a:gd name="connsiteY373" fmla="*/ 1673650 h 1741273"/>
              <a:gd name="connsiteX374" fmla="*/ 1322833 w 1989094"/>
              <a:gd name="connsiteY374" fmla="*/ 1687163 h 1741273"/>
              <a:gd name="connsiteX375" fmla="*/ 1319637 w 1989094"/>
              <a:gd name="connsiteY375" fmla="*/ 1688389 h 1741273"/>
              <a:gd name="connsiteX376" fmla="*/ 1318255 w 1989094"/>
              <a:gd name="connsiteY376" fmla="*/ 1688800 h 1741273"/>
              <a:gd name="connsiteX377" fmla="*/ 1316944 w 1989094"/>
              <a:gd name="connsiteY377" fmla="*/ 1687913 h 1741273"/>
              <a:gd name="connsiteX378" fmla="*/ 1319285 w 1989094"/>
              <a:gd name="connsiteY378" fmla="*/ 1686394 h 1741273"/>
              <a:gd name="connsiteX379" fmla="*/ 1319565 w 1989094"/>
              <a:gd name="connsiteY379" fmla="*/ 1685494 h 1741273"/>
              <a:gd name="connsiteX380" fmla="*/ 1319285 w 1989094"/>
              <a:gd name="connsiteY380" fmla="*/ 1677844 h 1741273"/>
              <a:gd name="connsiteX381" fmla="*/ 1317074 w 1989094"/>
              <a:gd name="connsiteY381" fmla="*/ 1673976 h 1741273"/>
              <a:gd name="connsiteX382" fmla="*/ 1308903 w 1989094"/>
              <a:gd name="connsiteY382" fmla="*/ 1660744 h 1741273"/>
              <a:gd name="connsiteX383" fmla="*/ 1307044 w 1989094"/>
              <a:gd name="connsiteY383" fmla="*/ 1659642 h 1741273"/>
              <a:gd name="connsiteX384" fmla="*/ 1286872 w 1989094"/>
              <a:gd name="connsiteY384" fmla="*/ 1662322 h 1741273"/>
              <a:gd name="connsiteX385" fmla="*/ 1266016 w 1989094"/>
              <a:gd name="connsiteY385" fmla="*/ 1665290 h 1741273"/>
              <a:gd name="connsiteX386" fmla="*/ 1264836 w 1989094"/>
              <a:gd name="connsiteY386" fmla="*/ 1665564 h 1741273"/>
              <a:gd name="connsiteX387" fmla="*/ 1262012 w 1989094"/>
              <a:gd name="connsiteY387" fmla="*/ 1667357 h 1741273"/>
              <a:gd name="connsiteX388" fmla="*/ 1233324 w 1989094"/>
              <a:gd name="connsiteY388" fmla="*/ 1691487 h 1741273"/>
              <a:gd name="connsiteX389" fmla="*/ 1226261 w 1989094"/>
              <a:gd name="connsiteY389" fmla="*/ 1701276 h 1741273"/>
              <a:gd name="connsiteX390" fmla="*/ 1237837 w 1989094"/>
              <a:gd name="connsiteY390" fmla="*/ 1719413 h 1741273"/>
              <a:gd name="connsiteX391" fmla="*/ 1249054 w 1989094"/>
              <a:gd name="connsiteY391" fmla="*/ 1714039 h 1741273"/>
              <a:gd name="connsiteX392" fmla="*/ 1252399 w 1989094"/>
              <a:gd name="connsiteY392" fmla="*/ 1713902 h 1741273"/>
              <a:gd name="connsiteX393" fmla="*/ 1252875 w 1989094"/>
              <a:gd name="connsiteY393" fmla="*/ 1714867 h 1741273"/>
              <a:gd name="connsiteX394" fmla="*/ 1253358 w 1989094"/>
              <a:gd name="connsiteY394" fmla="*/ 1723756 h 1741273"/>
              <a:gd name="connsiteX395" fmla="*/ 1252745 w 1989094"/>
              <a:gd name="connsiteY395" fmla="*/ 1726867 h 1741273"/>
              <a:gd name="connsiteX396" fmla="*/ 1250978 w 1989094"/>
              <a:gd name="connsiteY396" fmla="*/ 1734588 h 1741273"/>
              <a:gd name="connsiteX397" fmla="*/ 1235841 w 1989094"/>
              <a:gd name="connsiteY397" fmla="*/ 1742382 h 1741273"/>
              <a:gd name="connsiteX398" fmla="*/ 1234980 w 1989094"/>
              <a:gd name="connsiteY398" fmla="*/ 1740869 h 1741273"/>
              <a:gd name="connsiteX399" fmla="*/ 1213054 w 1989094"/>
              <a:gd name="connsiteY399" fmla="*/ 1730043 h 1741273"/>
              <a:gd name="connsiteX400" fmla="*/ 1178535 w 1989094"/>
              <a:gd name="connsiteY400" fmla="*/ 1715630 h 1741273"/>
              <a:gd name="connsiteX401" fmla="*/ 1167259 w 1989094"/>
              <a:gd name="connsiteY401" fmla="*/ 1712037 h 1741273"/>
              <a:gd name="connsiteX402" fmla="*/ 1162949 w 1989094"/>
              <a:gd name="connsiteY402" fmla="*/ 1704530 h 1741273"/>
              <a:gd name="connsiteX403" fmla="*/ 1159642 w 1989094"/>
              <a:gd name="connsiteY403" fmla="*/ 1699424 h 1741273"/>
              <a:gd name="connsiteX404" fmla="*/ 1160125 w 1989094"/>
              <a:gd name="connsiteY404" fmla="*/ 1697356 h 1741273"/>
              <a:gd name="connsiteX405" fmla="*/ 1163431 w 1989094"/>
              <a:gd name="connsiteY405" fmla="*/ 1684326 h 1741273"/>
              <a:gd name="connsiteX406" fmla="*/ 1164742 w 1989094"/>
              <a:gd name="connsiteY406" fmla="*/ 1681496 h 1741273"/>
              <a:gd name="connsiteX407" fmla="*/ 1171740 w 1989094"/>
              <a:gd name="connsiteY407" fmla="*/ 1670468 h 1741273"/>
              <a:gd name="connsiteX408" fmla="*/ 1175092 w 1989094"/>
              <a:gd name="connsiteY408" fmla="*/ 1669848 h 1741273"/>
              <a:gd name="connsiteX409" fmla="*/ 1185605 w 1989094"/>
              <a:gd name="connsiteY409" fmla="*/ 1668120 h 1741273"/>
              <a:gd name="connsiteX410" fmla="*/ 1193972 w 1989094"/>
              <a:gd name="connsiteY410" fmla="*/ 1668466 h 1741273"/>
              <a:gd name="connsiteX411" fmla="*/ 1198831 w 1989094"/>
              <a:gd name="connsiteY411" fmla="*/ 1661018 h 1741273"/>
              <a:gd name="connsiteX412" fmla="*/ 1199463 w 1989094"/>
              <a:gd name="connsiteY412" fmla="*/ 1659642 h 1741273"/>
              <a:gd name="connsiteX413" fmla="*/ 1194533 w 1989094"/>
              <a:gd name="connsiteY413" fmla="*/ 1631573 h 1741273"/>
              <a:gd name="connsiteX414" fmla="*/ 1192257 w 1989094"/>
              <a:gd name="connsiteY414" fmla="*/ 1621230 h 1741273"/>
              <a:gd name="connsiteX415" fmla="*/ 1188703 w 1989094"/>
              <a:gd name="connsiteY415" fmla="*/ 1617304 h 1741273"/>
              <a:gd name="connsiteX416" fmla="*/ 1175229 w 1989094"/>
              <a:gd name="connsiteY416" fmla="*/ 1594341 h 1741273"/>
              <a:gd name="connsiteX417" fmla="*/ 1174877 w 1989094"/>
              <a:gd name="connsiteY417" fmla="*/ 1593310 h 1741273"/>
              <a:gd name="connsiteX418" fmla="*/ 1174948 w 1989094"/>
              <a:gd name="connsiteY418" fmla="*/ 1592678 h 1741273"/>
              <a:gd name="connsiteX419" fmla="*/ 1175914 w 1989094"/>
              <a:gd name="connsiteY419" fmla="*/ 1590617 h 1741273"/>
              <a:gd name="connsiteX420" fmla="*/ 1191768 w 1989094"/>
              <a:gd name="connsiteY420" fmla="*/ 1572898 h 1741273"/>
              <a:gd name="connsiteX421" fmla="*/ 1201726 w 1989094"/>
              <a:gd name="connsiteY421" fmla="*/ 1571170 h 1741273"/>
              <a:gd name="connsiteX422" fmla="*/ 1202907 w 1989094"/>
              <a:gd name="connsiteY422" fmla="*/ 1568828 h 1741273"/>
              <a:gd name="connsiteX423" fmla="*/ 1206735 w 1989094"/>
              <a:gd name="connsiteY423" fmla="*/ 1563650 h 1741273"/>
              <a:gd name="connsiteX424" fmla="*/ 1211496 w 1989094"/>
              <a:gd name="connsiteY424" fmla="*/ 1559724 h 1741273"/>
              <a:gd name="connsiteX425" fmla="*/ 1215800 w 1989094"/>
              <a:gd name="connsiteY425" fmla="*/ 1560963 h 1741273"/>
              <a:gd name="connsiteX426" fmla="*/ 1216491 w 1989094"/>
              <a:gd name="connsiteY426" fmla="*/ 1560963 h 1741273"/>
              <a:gd name="connsiteX427" fmla="*/ 1217248 w 1989094"/>
              <a:gd name="connsiteY427" fmla="*/ 1559854 h 1741273"/>
              <a:gd name="connsiteX428" fmla="*/ 1219380 w 1989094"/>
              <a:gd name="connsiteY428" fmla="*/ 1554409 h 1741273"/>
              <a:gd name="connsiteX429" fmla="*/ 1218206 w 1989094"/>
              <a:gd name="connsiteY429" fmla="*/ 1551787 h 1741273"/>
              <a:gd name="connsiteX430" fmla="*/ 1217026 w 1989094"/>
              <a:gd name="connsiteY430" fmla="*/ 1550548 h 1741273"/>
              <a:gd name="connsiteX431" fmla="*/ 1211691 w 1989094"/>
              <a:gd name="connsiteY431" fmla="*/ 1547105 h 1741273"/>
              <a:gd name="connsiteX432" fmla="*/ 1207139 w 1989094"/>
              <a:gd name="connsiteY432" fmla="*/ 1543316 h 1741273"/>
              <a:gd name="connsiteX433" fmla="*/ 1197859 w 1989094"/>
              <a:gd name="connsiteY433" fmla="*/ 1533181 h 1741273"/>
              <a:gd name="connsiteX434" fmla="*/ 1197383 w 1989094"/>
              <a:gd name="connsiteY434" fmla="*/ 1532490 h 1741273"/>
              <a:gd name="connsiteX435" fmla="*/ 1175151 w 1989094"/>
              <a:gd name="connsiteY435" fmla="*/ 1521116 h 1741273"/>
              <a:gd name="connsiteX436" fmla="*/ 1168831 w 1989094"/>
              <a:gd name="connsiteY436" fmla="*/ 1521253 h 1741273"/>
              <a:gd name="connsiteX437" fmla="*/ 1147975 w 1989094"/>
              <a:gd name="connsiteY437" fmla="*/ 1520907 h 1741273"/>
              <a:gd name="connsiteX438" fmla="*/ 1143429 w 1989094"/>
              <a:gd name="connsiteY438" fmla="*/ 1520288 h 1741273"/>
              <a:gd name="connsiteX439" fmla="*/ 1138701 w 1989094"/>
              <a:gd name="connsiteY439" fmla="*/ 1517392 h 1741273"/>
              <a:gd name="connsiteX440" fmla="*/ 1136699 w 1989094"/>
              <a:gd name="connsiteY440" fmla="*/ 1514705 h 1741273"/>
              <a:gd name="connsiteX441" fmla="*/ 1136425 w 1989094"/>
              <a:gd name="connsiteY441" fmla="*/ 1512573 h 1741273"/>
              <a:gd name="connsiteX442" fmla="*/ 1137808 w 1989094"/>
              <a:gd name="connsiteY442" fmla="*/ 1507193 h 1741273"/>
              <a:gd name="connsiteX443" fmla="*/ 1139386 w 1989094"/>
              <a:gd name="connsiteY443" fmla="*/ 1503677 h 1741273"/>
              <a:gd name="connsiteX444" fmla="*/ 1139177 w 1989094"/>
              <a:gd name="connsiteY444" fmla="*/ 1501193 h 1741273"/>
              <a:gd name="connsiteX445" fmla="*/ 1138212 w 1989094"/>
              <a:gd name="connsiteY445" fmla="*/ 1499745 h 1741273"/>
              <a:gd name="connsiteX446" fmla="*/ 1136432 w 1989094"/>
              <a:gd name="connsiteY446" fmla="*/ 1499393 h 1741273"/>
              <a:gd name="connsiteX447" fmla="*/ 1115080 w 1989094"/>
              <a:gd name="connsiteY447" fmla="*/ 1504088 h 1741273"/>
              <a:gd name="connsiteX448" fmla="*/ 1114187 w 1989094"/>
              <a:gd name="connsiteY448" fmla="*/ 1503534 h 1741273"/>
              <a:gd name="connsiteX449" fmla="*/ 1112680 w 1989094"/>
              <a:gd name="connsiteY449" fmla="*/ 1503605 h 1741273"/>
              <a:gd name="connsiteX450" fmla="*/ 1108852 w 1989094"/>
              <a:gd name="connsiteY450" fmla="*/ 1504845 h 1741273"/>
              <a:gd name="connsiteX451" fmla="*/ 1108434 w 1989094"/>
              <a:gd name="connsiteY451" fmla="*/ 1504982 h 1741273"/>
              <a:gd name="connsiteX452" fmla="*/ 1105467 w 1989094"/>
              <a:gd name="connsiteY452" fmla="*/ 1506566 h 1741273"/>
              <a:gd name="connsiteX453" fmla="*/ 1104574 w 1989094"/>
              <a:gd name="connsiteY453" fmla="*/ 1506703 h 1741273"/>
              <a:gd name="connsiteX454" fmla="*/ 1094100 w 1989094"/>
              <a:gd name="connsiteY454" fmla="*/ 1506977 h 1741273"/>
              <a:gd name="connsiteX455" fmla="*/ 1092711 w 1989094"/>
              <a:gd name="connsiteY455" fmla="*/ 1506977 h 1741273"/>
              <a:gd name="connsiteX456" fmla="*/ 1090924 w 1989094"/>
              <a:gd name="connsiteY456" fmla="*/ 1506501 h 1741273"/>
              <a:gd name="connsiteX457" fmla="*/ 1087924 w 1989094"/>
              <a:gd name="connsiteY457" fmla="*/ 1504290 h 1741273"/>
              <a:gd name="connsiteX458" fmla="*/ 1093539 w 1989094"/>
              <a:gd name="connsiteY458" fmla="*/ 1457126 h 1741273"/>
              <a:gd name="connsiteX459" fmla="*/ 1105337 w 1989094"/>
              <a:gd name="connsiteY459" fmla="*/ 1420801 h 1741273"/>
              <a:gd name="connsiteX460" fmla="*/ 1113443 w 1989094"/>
              <a:gd name="connsiteY460" fmla="*/ 1400936 h 1741273"/>
              <a:gd name="connsiteX461" fmla="*/ 1113580 w 1989094"/>
              <a:gd name="connsiteY461" fmla="*/ 1378736 h 1741273"/>
              <a:gd name="connsiteX462" fmla="*/ 1101998 w 1989094"/>
              <a:gd name="connsiteY462" fmla="*/ 1367160 h 1741273"/>
              <a:gd name="connsiteX463" fmla="*/ 1098345 w 1989094"/>
              <a:gd name="connsiteY463" fmla="*/ 1365021 h 1741273"/>
              <a:gd name="connsiteX464" fmla="*/ 1088694 w 1989094"/>
              <a:gd name="connsiteY464" fmla="*/ 1361428 h 1741273"/>
              <a:gd name="connsiteX465" fmla="*/ 1085791 w 1989094"/>
              <a:gd name="connsiteY465" fmla="*/ 1360600 h 1741273"/>
              <a:gd name="connsiteX466" fmla="*/ 1084415 w 1989094"/>
              <a:gd name="connsiteY466" fmla="*/ 1360534 h 1741273"/>
              <a:gd name="connsiteX467" fmla="*/ 1080378 w 1989094"/>
              <a:gd name="connsiteY467" fmla="*/ 1361982 h 1741273"/>
              <a:gd name="connsiteX468" fmla="*/ 1078174 w 1989094"/>
              <a:gd name="connsiteY468" fmla="*/ 1363293 h 1741273"/>
              <a:gd name="connsiteX469" fmla="*/ 1071587 w 1989094"/>
              <a:gd name="connsiteY469" fmla="*/ 1367434 h 1741273"/>
              <a:gd name="connsiteX470" fmla="*/ 1073107 w 1989094"/>
              <a:gd name="connsiteY470" fmla="*/ 1366469 h 1741273"/>
              <a:gd name="connsiteX471" fmla="*/ 1076446 w 1989094"/>
              <a:gd name="connsiteY471" fmla="*/ 1350674 h 1741273"/>
              <a:gd name="connsiteX472" fmla="*/ 1077411 w 1989094"/>
              <a:gd name="connsiteY472" fmla="*/ 1344054 h 1741273"/>
              <a:gd name="connsiteX473" fmla="*/ 1077685 w 1989094"/>
              <a:gd name="connsiteY473" fmla="*/ 1340128 h 1741273"/>
              <a:gd name="connsiteX474" fmla="*/ 1075481 w 1989094"/>
              <a:gd name="connsiteY474" fmla="*/ 1331643 h 1741273"/>
              <a:gd name="connsiteX475" fmla="*/ 1072409 w 1989094"/>
              <a:gd name="connsiteY475" fmla="*/ 1326270 h 1741273"/>
              <a:gd name="connsiteX476" fmla="*/ 1071998 w 1989094"/>
              <a:gd name="connsiteY476" fmla="*/ 1325715 h 1741273"/>
              <a:gd name="connsiteX477" fmla="*/ 1065066 w 1989094"/>
              <a:gd name="connsiteY477" fmla="*/ 1321991 h 1741273"/>
              <a:gd name="connsiteX478" fmla="*/ 1062861 w 1989094"/>
              <a:gd name="connsiteY478" fmla="*/ 1321646 h 1741273"/>
              <a:gd name="connsiteX479" fmla="*/ 1062451 w 1989094"/>
              <a:gd name="connsiteY479" fmla="*/ 1321848 h 1741273"/>
              <a:gd name="connsiteX480" fmla="*/ 1055864 w 1989094"/>
              <a:gd name="connsiteY480" fmla="*/ 1322878 h 1741273"/>
              <a:gd name="connsiteX481" fmla="*/ 1050177 w 1989094"/>
              <a:gd name="connsiteY481" fmla="*/ 1319709 h 1741273"/>
              <a:gd name="connsiteX482" fmla="*/ 1013277 w 1989094"/>
              <a:gd name="connsiteY482" fmla="*/ 1293029 h 1741273"/>
              <a:gd name="connsiteX483" fmla="*/ 1009175 w 1989094"/>
              <a:gd name="connsiteY483" fmla="*/ 1283031 h 1741273"/>
              <a:gd name="connsiteX484" fmla="*/ 1007382 w 1989094"/>
              <a:gd name="connsiteY484" fmla="*/ 1242552 h 1741273"/>
              <a:gd name="connsiteX485" fmla="*/ 1007591 w 1989094"/>
              <a:gd name="connsiteY485" fmla="*/ 1230832 h 1741273"/>
              <a:gd name="connsiteX486" fmla="*/ 1007799 w 1989094"/>
              <a:gd name="connsiteY486" fmla="*/ 1229247 h 1741273"/>
              <a:gd name="connsiteX487" fmla="*/ 1010832 w 1989094"/>
              <a:gd name="connsiteY487" fmla="*/ 1224904 h 1741273"/>
              <a:gd name="connsiteX488" fmla="*/ 1014106 w 1989094"/>
              <a:gd name="connsiteY488" fmla="*/ 1223176 h 1741273"/>
              <a:gd name="connsiteX489" fmla="*/ 1015006 w 1989094"/>
              <a:gd name="connsiteY489" fmla="*/ 1222419 h 1741273"/>
              <a:gd name="connsiteX490" fmla="*/ 1009038 w 1989094"/>
              <a:gd name="connsiteY490" fmla="*/ 1212076 h 1741273"/>
              <a:gd name="connsiteX491" fmla="*/ 1000247 w 1989094"/>
              <a:gd name="connsiteY491" fmla="*/ 1204081 h 1741273"/>
              <a:gd name="connsiteX492" fmla="*/ 1002112 w 1989094"/>
              <a:gd name="connsiteY492" fmla="*/ 1189603 h 1741273"/>
              <a:gd name="connsiteX493" fmla="*/ 999902 w 1989094"/>
              <a:gd name="connsiteY493" fmla="*/ 1183251 h 1741273"/>
              <a:gd name="connsiteX494" fmla="*/ 996458 w 1989094"/>
              <a:gd name="connsiteY494" fmla="*/ 1179462 h 1741273"/>
              <a:gd name="connsiteX495" fmla="*/ 994971 w 1989094"/>
              <a:gd name="connsiteY495" fmla="*/ 1178777 h 1741273"/>
              <a:gd name="connsiteX496" fmla="*/ 988900 w 1989094"/>
              <a:gd name="connsiteY496" fmla="*/ 1176638 h 1741273"/>
              <a:gd name="connsiteX497" fmla="*/ 966322 w 1989094"/>
              <a:gd name="connsiteY497" fmla="*/ 1172288 h 1741273"/>
              <a:gd name="connsiteX498" fmla="*/ 943803 w 1989094"/>
              <a:gd name="connsiteY498" fmla="*/ 1154986 h 1741273"/>
              <a:gd name="connsiteX499" fmla="*/ 931314 w 1989094"/>
              <a:gd name="connsiteY499" fmla="*/ 1138434 h 1741273"/>
              <a:gd name="connsiteX500" fmla="*/ 946294 w 1989094"/>
              <a:gd name="connsiteY500" fmla="*/ 1146299 h 1741273"/>
              <a:gd name="connsiteX501" fmla="*/ 955770 w 1989094"/>
              <a:gd name="connsiteY501" fmla="*/ 1146436 h 1741273"/>
              <a:gd name="connsiteX502" fmla="*/ 968728 w 1989094"/>
              <a:gd name="connsiteY502" fmla="*/ 1114376 h 1741273"/>
              <a:gd name="connsiteX503" fmla="*/ 969139 w 1989094"/>
              <a:gd name="connsiteY503" fmla="*/ 1112863 h 1741273"/>
              <a:gd name="connsiteX504" fmla="*/ 952529 w 1989094"/>
              <a:gd name="connsiteY504" fmla="*/ 1101835 h 1741273"/>
              <a:gd name="connsiteX505" fmla="*/ 939420 w 1989094"/>
              <a:gd name="connsiteY505" fmla="*/ 1096585 h 1741273"/>
              <a:gd name="connsiteX506" fmla="*/ 929253 w 1989094"/>
              <a:gd name="connsiteY506" fmla="*/ 1093761 h 1741273"/>
              <a:gd name="connsiteX507" fmla="*/ 927388 w 1989094"/>
              <a:gd name="connsiteY507" fmla="*/ 1093004 h 1741273"/>
              <a:gd name="connsiteX508" fmla="*/ 926318 w 1989094"/>
              <a:gd name="connsiteY508" fmla="*/ 1092176 h 1741273"/>
              <a:gd name="connsiteX509" fmla="*/ 923012 w 1989094"/>
              <a:gd name="connsiteY509" fmla="*/ 1082035 h 1741273"/>
              <a:gd name="connsiteX510" fmla="*/ 937770 w 1989094"/>
              <a:gd name="connsiteY510" fmla="*/ 1050875 h 1741273"/>
              <a:gd name="connsiteX511" fmla="*/ 942107 w 1989094"/>
              <a:gd name="connsiteY511" fmla="*/ 1047907 h 1741273"/>
              <a:gd name="connsiteX512" fmla="*/ 948766 w 1989094"/>
              <a:gd name="connsiteY512" fmla="*/ 1043499 h 1741273"/>
              <a:gd name="connsiteX513" fmla="*/ 955085 w 1989094"/>
              <a:gd name="connsiteY513" fmla="*/ 1040388 h 1741273"/>
              <a:gd name="connsiteX514" fmla="*/ 962911 w 1989094"/>
              <a:gd name="connsiteY514" fmla="*/ 1039286 h 1741273"/>
              <a:gd name="connsiteX515" fmla="*/ 968037 w 1989094"/>
              <a:gd name="connsiteY515" fmla="*/ 1036253 h 1741273"/>
              <a:gd name="connsiteX516" fmla="*/ 972935 w 1989094"/>
              <a:gd name="connsiteY516" fmla="*/ 1031831 h 1741273"/>
              <a:gd name="connsiteX517" fmla="*/ 973659 w 1989094"/>
              <a:gd name="connsiteY517" fmla="*/ 1030931 h 1741273"/>
              <a:gd name="connsiteX518" fmla="*/ 978902 w 1989094"/>
              <a:gd name="connsiteY518" fmla="*/ 1020875 h 1741273"/>
              <a:gd name="connsiteX519" fmla="*/ 988626 w 1989094"/>
              <a:gd name="connsiteY519" fmla="*/ 1001010 h 1741273"/>
              <a:gd name="connsiteX520" fmla="*/ 989865 w 1989094"/>
              <a:gd name="connsiteY520" fmla="*/ 997841 h 1741273"/>
              <a:gd name="connsiteX521" fmla="*/ 990413 w 1989094"/>
              <a:gd name="connsiteY521" fmla="*/ 993295 h 1741273"/>
              <a:gd name="connsiteX522" fmla="*/ 984452 w 1989094"/>
              <a:gd name="connsiteY522" fmla="*/ 978054 h 1741273"/>
              <a:gd name="connsiteX523" fmla="*/ 996210 w 1989094"/>
              <a:gd name="connsiteY523" fmla="*/ 951374 h 1741273"/>
              <a:gd name="connsiteX524" fmla="*/ 995858 w 1989094"/>
              <a:gd name="connsiteY524" fmla="*/ 949985 h 1741273"/>
              <a:gd name="connsiteX525" fmla="*/ 994489 w 1989094"/>
              <a:gd name="connsiteY525" fmla="*/ 945577 h 1741273"/>
              <a:gd name="connsiteX526" fmla="*/ 976828 w 1989094"/>
              <a:gd name="connsiteY526" fmla="*/ 937568 h 1741273"/>
              <a:gd name="connsiteX527" fmla="*/ 961594 w 1989094"/>
              <a:gd name="connsiteY527" fmla="*/ 933994 h 1741273"/>
              <a:gd name="connsiteX528" fmla="*/ 951283 w 1989094"/>
              <a:gd name="connsiteY528" fmla="*/ 947442 h 1741273"/>
              <a:gd name="connsiteX529" fmla="*/ 946346 w 1989094"/>
              <a:gd name="connsiteY529" fmla="*/ 956604 h 1741273"/>
              <a:gd name="connsiteX530" fmla="*/ 932481 w 1989094"/>
              <a:gd name="connsiteY530" fmla="*/ 974741 h 1741273"/>
              <a:gd name="connsiteX531" fmla="*/ 913594 w 1989094"/>
              <a:gd name="connsiteY531" fmla="*/ 999282 h 1741273"/>
              <a:gd name="connsiteX532" fmla="*/ 912355 w 1989094"/>
              <a:gd name="connsiteY532" fmla="*/ 999765 h 1741273"/>
              <a:gd name="connsiteX533" fmla="*/ 879017 w 1989094"/>
              <a:gd name="connsiteY533" fmla="*/ 1007219 h 1741273"/>
              <a:gd name="connsiteX534" fmla="*/ 835126 w 1989094"/>
              <a:gd name="connsiteY534" fmla="*/ 1007630 h 1741273"/>
              <a:gd name="connsiteX535" fmla="*/ 823133 w 1989094"/>
              <a:gd name="connsiteY535" fmla="*/ 1002451 h 1741273"/>
              <a:gd name="connsiteX536" fmla="*/ 819611 w 1989094"/>
              <a:gd name="connsiteY536" fmla="*/ 999902 h 1741273"/>
              <a:gd name="connsiteX537" fmla="*/ 818477 w 1989094"/>
              <a:gd name="connsiteY537" fmla="*/ 990321 h 1741273"/>
              <a:gd name="connsiteX538" fmla="*/ 816885 w 1989094"/>
              <a:gd name="connsiteY538" fmla="*/ 940594 h 1741273"/>
              <a:gd name="connsiteX539" fmla="*/ 818646 w 1989094"/>
              <a:gd name="connsiteY539" fmla="*/ 931842 h 1741273"/>
              <a:gd name="connsiteX540" fmla="*/ 818340 w 1989094"/>
              <a:gd name="connsiteY540" fmla="*/ 929840 h 1741273"/>
              <a:gd name="connsiteX541" fmla="*/ 816885 w 1989094"/>
              <a:gd name="connsiteY541" fmla="*/ 926123 h 1741273"/>
              <a:gd name="connsiteX542" fmla="*/ 812131 w 1989094"/>
              <a:gd name="connsiteY542" fmla="*/ 921570 h 1741273"/>
              <a:gd name="connsiteX543" fmla="*/ 798273 w 1989094"/>
              <a:gd name="connsiteY543" fmla="*/ 910745 h 1741273"/>
              <a:gd name="connsiteX544" fmla="*/ 759762 w 1989094"/>
              <a:gd name="connsiteY544" fmla="*/ 930740 h 1741273"/>
              <a:gd name="connsiteX545" fmla="*/ 739663 w 1989094"/>
              <a:gd name="connsiteY545" fmla="*/ 920886 h 1741273"/>
              <a:gd name="connsiteX546" fmla="*/ 719387 w 1989094"/>
              <a:gd name="connsiteY546" fmla="*/ 936466 h 1741273"/>
              <a:gd name="connsiteX547" fmla="*/ 718494 w 1989094"/>
              <a:gd name="connsiteY547" fmla="*/ 945629 h 1741273"/>
              <a:gd name="connsiteX548" fmla="*/ 717215 w 1989094"/>
              <a:gd name="connsiteY548" fmla="*/ 954185 h 1741273"/>
              <a:gd name="connsiteX549" fmla="*/ 716537 w 1989094"/>
              <a:gd name="connsiteY549" fmla="*/ 956396 h 1741273"/>
              <a:gd name="connsiteX550" fmla="*/ 706494 w 1989094"/>
              <a:gd name="connsiteY550" fmla="*/ 964946 h 1741273"/>
              <a:gd name="connsiteX551" fmla="*/ 700116 w 1989094"/>
              <a:gd name="connsiteY551" fmla="*/ 965846 h 1741273"/>
              <a:gd name="connsiteX552" fmla="*/ 678223 w 1989094"/>
              <a:gd name="connsiteY552" fmla="*/ 967502 h 1741273"/>
              <a:gd name="connsiteX553" fmla="*/ 674981 w 1989094"/>
              <a:gd name="connsiteY553" fmla="*/ 964189 h 1741273"/>
              <a:gd name="connsiteX554" fmla="*/ 675190 w 1989094"/>
              <a:gd name="connsiteY554" fmla="*/ 962956 h 1741273"/>
              <a:gd name="connsiteX555" fmla="*/ 673188 w 1989094"/>
              <a:gd name="connsiteY555" fmla="*/ 960948 h 1741273"/>
              <a:gd name="connsiteX556" fmla="*/ 657745 w 1989094"/>
              <a:gd name="connsiteY556" fmla="*/ 956879 h 1741273"/>
              <a:gd name="connsiteX557" fmla="*/ 654888 w 1989094"/>
              <a:gd name="connsiteY557" fmla="*/ 956259 h 1741273"/>
              <a:gd name="connsiteX558" fmla="*/ 652195 w 1989094"/>
              <a:gd name="connsiteY558" fmla="*/ 957987 h 1741273"/>
              <a:gd name="connsiteX559" fmla="*/ 655430 w 1989094"/>
              <a:gd name="connsiteY559" fmla="*/ 965011 h 1741273"/>
              <a:gd name="connsiteX560" fmla="*/ 659675 w 1989094"/>
              <a:gd name="connsiteY560" fmla="*/ 985906 h 1741273"/>
              <a:gd name="connsiteX561" fmla="*/ 693672 w 1989094"/>
              <a:gd name="connsiteY561" fmla="*/ 1011491 h 1741273"/>
              <a:gd name="connsiteX562" fmla="*/ 707876 w 1989094"/>
              <a:gd name="connsiteY562" fmla="*/ 1022453 h 1741273"/>
              <a:gd name="connsiteX563" fmla="*/ 718050 w 1989094"/>
              <a:gd name="connsiteY563" fmla="*/ 1052583 h 1741273"/>
              <a:gd name="connsiteX564" fmla="*/ 717085 w 1989094"/>
              <a:gd name="connsiteY564" fmla="*/ 1064035 h 1741273"/>
              <a:gd name="connsiteX565" fmla="*/ 718637 w 1989094"/>
              <a:gd name="connsiteY565" fmla="*/ 1085746 h 1741273"/>
              <a:gd name="connsiteX566" fmla="*/ 715500 w 1989094"/>
              <a:gd name="connsiteY566" fmla="*/ 1092098 h 1741273"/>
              <a:gd name="connsiteX567" fmla="*/ 708222 w 1989094"/>
              <a:gd name="connsiteY567" fmla="*/ 1121126 h 1741273"/>
              <a:gd name="connsiteX568" fmla="*/ 708783 w 1989094"/>
              <a:gd name="connsiteY568" fmla="*/ 1122639 h 1741273"/>
              <a:gd name="connsiteX569" fmla="*/ 712337 w 1989094"/>
              <a:gd name="connsiteY569" fmla="*/ 1129264 h 1741273"/>
              <a:gd name="connsiteX570" fmla="*/ 717444 w 1989094"/>
              <a:gd name="connsiteY570" fmla="*/ 1133745 h 1741273"/>
              <a:gd name="connsiteX571" fmla="*/ 719263 w 1989094"/>
              <a:gd name="connsiteY571" fmla="*/ 1134501 h 1741273"/>
              <a:gd name="connsiteX572" fmla="*/ 721604 w 1989094"/>
              <a:gd name="connsiteY572" fmla="*/ 1134638 h 1741273"/>
              <a:gd name="connsiteX573" fmla="*/ 729496 w 1989094"/>
              <a:gd name="connsiteY573" fmla="*/ 1137195 h 1741273"/>
              <a:gd name="connsiteX574" fmla="*/ 737602 w 1989094"/>
              <a:gd name="connsiteY574" fmla="*/ 1141401 h 1741273"/>
              <a:gd name="connsiteX575" fmla="*/ 733422 w 1989094"/>
              <a:gd name="connsiteY575" fmla="*/ 1146918 h 1741273"/>
              <a:gd name="connsiteX576" fmla="*/ 730317 w 1989094"/>
              <a:gd name="connsiteY576" fmla="*/ 1150786 h 1741273"/>
              <a:gd name="connsiteX577" fmla="*/ 723730 w 1989094"/>
              <a:gd name="connsiteY577" fmla="*/ 1157679 h 1741273"/>
              <a:gd name="connsiteX578" fmla="*/ 722217 w 1989094"/>
              <a:gd name="connsiteY578" fmla="*/ 1158918 h 1741273"/>
              <a:gd name="connsiteX579" fmla="*/ 718774 w 1989094"/>
              <a:gd name="connsiteY579" fmla="*/ 1160575 h 1741273"/>
              <a:gd name="connsiteX580" fmla="*/ 716400 w 1989094"/>
              <a:gd name="connsiteY580" fmla="*/ 1160986 h 1741273"/>
              <a:gd name="connsiteX581" fmla="*/ 712187 w 1989094"/>
              <a:gd name="connsiteY581" fmla="*/ 1160705 h 1741273"/>
              <a:gd name="connsiteX582" fmla="*/ 711079 w 1989094"/>
              <a:gd name="connsiteY582" fmla="*/ 1161116 h 1741273"/>
              <a:gd name="connsiteX583" fmla="*/ 696666 w 1989094"/>
              <a:gd name="connsiteY583" fmla="*/ 1170703 h 1741273"/>
              <a:gd name="connsiteX584" fmla="*/ 693874 w 1989094"/>
              <a:gd name="connsiteY584" fmla="*/ 1173325 h 1741273"/>
              <a:gd name="connsiteX585" fmla="*/ 691664 w 1989094"/>
              <a:gd name="connsiteY585" fmla="*/ 1176494 h 1741273"/>
              <a:gd name="connsiteX586" fmla="*/ 691318 w 1989094"/>
              <a:gd name="connsiteY586" fmla="*/ 1178705 h 1741273"/>
              <a:gd name="connsiteX587" fmla="*/ 692074 w 1989094"/>
              <a:gd name="connsiteY587" fmla="*/ 1182422 h 1741273"/>
              <a:gd name="connsiteX588" fmla="*/ 693666 w 1989094"/>
              <a:gd name="connsiteY588" fmla="*/ 1187111 h 1741273"/>
              <a:gd name="connsiteX589" fmla="*/ 674003 w 1989094"/>
              <a:gd name="connsiteY589" fmla="*/ 1185044 h 1741273"/>
              <a:gd name="connsiteX590" fmla="*/ 658077 w 1989094"/>
              <a:gd name="connsiteY590" fmla="*/ 1179253 h 1741273"/>
              <a:gd name="connsiteX591" fmla="*/ 639015 w 1989094"/>
              <a:gd name="connsiteY591" fmla="*/ 1175111 h 1741273"/>
              <a:gd name="connsiteX592" fmla="*/ 635082 w 1989094"/>
              <a:gd name="connsiteY592" fmla="*/ 1174629 h 1741273"/>
              <a:gd name="connsiteX593" fmla="*/ 626082 w 1989094"/>
              <a:gd name="connsiteY593" fmla="*/ 1181320 h 1741273"/>
              <a:gd name="connsiteX594" fmla="*/ 614982 w 1989094"/>
              <a:gd name="connsiteY594" fmla="*/ 1191931 h 1741273"/>
              <a:gd name="connsiteX595" fmla="*/ 588746 w 1989094"/>
              <a:gd name="connsiteY595" fmla="*/ 1210896 h 1741273"/>
              <a:gd name="connsiteX596" fmla="*/ 578331 w 1989094"/>
              <a:gd name="connsiteY596" fmla="*/ 1213309 h 1741273"/>
              <a:gd name="connsiteX597" fmla="*/ 563572 w 1989094"/>
              <a:gd name="connsiteY597" fmla="*/ 1222478 h 1741273"/>
              <a:gd name="connsiteX598" fmla="*/ 561564 w 1989094"/>
              <a:gd name="connsiteY598" fmla="*/ 1218415 h 1741273"/>
              <a:gd name="connsiteX599" fmla="*/ 554429 w 1989094"/>
              <a:gd name="connsiteY599" fmla="*/ 1216556 h 1741273"/>
              <a:gd name="connsiteX600" fmla="*/ 547634 w 1989094"/>
              <a:gd name="connsiteY600" fmla="*/ 1215585 h 1741273"/>
              <a:gd name="connsiteX601" fmla="*/ 537675 w 1989094"/>
              <a:gd name="connsiteY601" fmla="*/ 1214828 h 1741273"/>
              <a:gd name="connsiteX602" fmla="*/ 536567 w 1989094"/>
              <a:gd name="connsiteY602" fmla="*/ 1214900 h 1741273"/>
              <a:gd name="connsiteX603" fmla="*/ 521749 w 1989094"/>
              <a:gd name="connsiteY603" fmla="*/ 1226208 h 1741273"/>
              <a:gd name="connsiteX604" fmla="*/ 519186 w 1989094"/>
              <a:gd name="connsiteY604" fmla="*/ 1229652 h 1741273"/>
              <a:gd name="connsiteX605" fmla="*/ 515091 w 1989094"/>
              <a:gd name="connsiteY605" fmla="*/ 1235723 h 1741273"/>
              <a:gd name="connsiteX606" fmla="*/ 507610 w 1989094"/>
              <a:gd name="connsiteY606" fmla="*/ 1232893 h 1741273"/>
              <a:gd name="connsiteX607" fmla="*/ 495852 w 1989094"/>
              <a:gd name="connsiteY607" fmla="*/ 1227924 h 1741273"/>
              <a:gd name="connsiteX608" fmla="*/ 489135 w 1989094"/>
              <a:gd name="connsiteY608" fmla="*/ 1224409 h 1741273"/>
              <a:gd name="connsiteX609" fmla="*/ 487543 w 1989094"/>
              <a:gd name="connsiteY609" fmla="*/ 1217854 h 1741273"/>
              <a:gd name="connsiteX610" fmla="*/ 478374 w 1989094"/>
              <a:gd name="connsiteY610" fmla="*/ 1202894 h 1741273"/>
              <a:gd name="connsiteX611" fmla="*/ 476581 w 1989094"/>
              <a:gd name="connsiteY611" fmla="*/ 1202894 h 1741273"/>
              <a:gd name="connsiteX612" fmla="*/ 476861 w 1989094"/>
              <a:gd name="connsiteY612" fmla="*/ 1201994 h 1741273"/>
              <a:gd name="connsiteX613" fmla="*/ 482972 w 1989094"/>
              <a:gd name="connsiteY613" fmla="*/ 1197376 h 1741273"/>
              <a:gd name="connsiteX614" fmla="*/ 507063 w 1989094"/>
              <a:gd name="connsiteY614" fmla="*/ 1189374 h 1741273"/>
              <a:gd name="connsiteX615" fmla="*/ 527854 w 1989094"/>
              <a:gd name="connsiteY615" fmla="*/ 1183029 h 1741273"/>
              <a:gd name="connsiteX616" fmla="*/ 526621 w 1989094"/>
              <a:gd name="connsiteY616" fmla="*/ 1155997 h 1741273"/>
              <a:gd name="connsiteX617" fmla="*/ 513793 w 1989094"/>
              <a:gd name="connsiteY617" fmla="*/ 1144003 h 1741273"/>
              <a:gd name="connsiteX618" fmla="*/ 498624 w 1989094"/>
              <a:gd name="connsiteY618" fmla="*/ 1141108 h 1741273"/>
              <a:gd name="connsiteX619" fmla="*/ 498213 w 1989094"/>
              <a:gd name="connsiteY619" fmla="*/ 1140906 h 1741273"/>
              <a:gd name="connsiteX620" fmla="*/ 490185 w 1989094"/>
              <a:gd name="connsiteY620" fmla="*/ 1135173 h 1741273"/>
              <a:gd name="connsiteX621" fmla="*/ 488319 w 1989094"/>
              <a:gd name="connsiteY621" fmla="*/ 1132010 h 1741273"/>
              <a:gd name="connsiteX622" fmla="*/ 486356 w 1989094"/>
              <a:gd name="connsiteY622" fmla="*/ 1125521 h 1741273"/>
              <a:gd name="connsiteX623" fmla="*/ 485254 w 1989094"/>
              <a:gd name="connsiteY623" fmla="*/ 1120493 h 1741273"/>
              <a:gd name="connsiteX624" fmla="*/ 485326 w 1989094"/>
              <a:gd name="connsiteY624" fmla="*/ 1119736 h 1741273"/>
              <a:gd name="connsiteX625" fmla="*/ 503150 w 1989094"/>
              <a:gd name="connsiteY625" fmla="*/ 1081820 h 1741273"/>
              <a:gd name="connsiteX626" fmla="*/ 510010 w 1989094"/>
              <a:gd name="connsiteY626" fmla="*/ 1077202 h 1741273"/>
              <a:gd name="connsiteX627" fmla="*/ 501121 w 1989094"/>
              <a:gd name="connsiteY627" fmla="*/ 1068098 h 1741273"/>
              <a:gd name="connsiteX628" fmla="*/ 500071 w 1989094"/>
              <a:gd name="connsiteY628" fmla="*/ 1066794 h 1741273"/>
              <a:gd name="connsiteX629" fmla="*/ 499602 w 1989094"/>
              <a:gd name="connsiteY629" fmla="*/ 1062933 h 1741273"/>
              <a:gd name="connsiteX630" fmla="*/ 499876 w 1989094"/>
              <a:gd name="connsiteY630" fmla="*/ 1059901 h 1741273"/>
              <a:gd name="connsiteX631" fmla="*/ 500495 w 1989094"/>
              <a:gd name="connsiteY631" fmla="*/ 1057416 h 1741273"/>
              <a:gd name="connsiteX632" fmla="*/ 514217 w 1989094"/>
              <a:gd name="connsiteY632" fmla="*/ 1042794 h 1741273"/>
              <a:gd name="connsiteX633" fmla="*/ 509665 w 1989094"/>
              <a:gd name="connsiteY633" fmla="*/ 1026249 h 1741273"/>
              <a:gd name="connsiteX634" fmla="*/ 503430 w 1989094"/>
              <a:gd name="connsiteY634" fmla="*/ 1015280 h 1741273"/>
              <a:gd name="connsiteX635" fmla="*/ 485261 w 1989094"/>
              <a:gd name="connsiteY635" fmla="*/ 1004186 h 1741273"/>
              <a:gd name="connsiteX636" fmla="*/ 475015 w 1989094"/>
              <a:gd name="connsiteY636" fmla="*/ 1006665 h 1741273"/>
              <a:gd name="connsiteX637" fmla="*/ 473294 w 1989094"/>
              <a:gd name="connsiteY637" fmla="*/ 1007767 h 1741273"/>
              <a:gd name="connsiteX638" fmla="*/ 464639 w 1989094"/>
              <a:gd name="connsiteY638" fmla="*/ 1011627 h 1741273"/>
              <a:gd name="connsiteX639" fmla="*/ 450233 w 1989094"/>
              <a:gd name="connsiteY639" fmla="*/ 1009423 h 1741273"/>
              <a:gd name="connsiteX640" fmla="*/ 417129 w 1989094"/>
              <a:gd name="connsiteY640" fmla="*/ 989291 h 1741273"/>
              <a:gd name="connsiteX641" fmla="*/ 406995 w 1989094"/>
              <a:gd name="connsiteY641" fmla="*/ 960263 h 1741273"/>
              <a:gd name="connsiteX642" fmla="*/ 403545 w 1989094"/>
              <a:gd name="connsiteY642" fmla="*/ 952952 h 1741273"/>
              <a:gd name="connsiteX643" fmla="*/ 402241 w 1989094"/>
              <a:gd name="connsiteY643" fmla="*/ 951231 h 1741273"/>
              <a:gd name="connsiteX644" fmla="*/ 401243 w 1989094"/>
              <a:gd name="connsiteY644" fmla="*/ 950194 h 1741273"/>
              <a:gd name="connsiteX645" fmla="*/ 371204 w 1989094"/>
              <a:gd name="connsiteY645" fmla="*/ 938403 h 1741273"/>
              <a:gd name="connsiteX646" fmla="*/ 369659 w 1989094"/>
              <a:gd name="connsiteY646" fmla="*/ 937711 h 1741273"/>
              <a:gd name="connsiteX647" fmla="*/ 364559 w 1989094"/>
              <a:gd name="connsiteY647" fmla="*/ 944064 h 1741273"/>
              <a:gd name="connsiteX648" fmla="*/ 360659 w 1989094"/>
              <a:gd name="connsiteY648" fmla="*/ 950820 h 1741273"/>
              <a:gd name="connsiteX649" fmla="*/ 358181 w 1989094"/>
              <a:gd name="connsiteY649" fmla="*/ 956057 h 1741273"/>
              <a:gd name="connsiteX650" fmla="*/ 355148 w 1989094"/>
              <a:gd name="connsiteY650" fmla="*/ 965924 h 1741273"/>
              <a:gd name="connsiteX651" fmla="*/ 359550 w 1989094"/>
              <a:gd name="connsiteY651" fmla="*/ 968956 h 1741273"/>
              <a:gd name="connsiteX652" fmla="*/ 368556 w 1989094"/>
              <a:gd name="connsiteY652" fmla="*/ 973782 h 1741273"/>
              <a:gd name="connsiteX653" fmla="*/ 367728 w 1989094"/>
              <a:gd name="connsiteY653" fmla="*/ 978198 h 1741273"/>
              <a:gd name="connsiteX654" fmla="*/ 355976 w 1989094"/>
              <a:gd name="connsiteY654" fmla="*/ 998949 h 1741273"/>
              <a:gd name="connsiteX655" fmla="*/ 340872 w 1989094"/>
              <a:gd name="connsiteY655" fmla="*/ 1006469 h 1741273"/>
              <a:gd name="connsiteX656" fmla="*/ 338772 w 1989094"/>
              <a:gd name="connsiteY656" fmla="*/ 1006606 h 1741273"/>
              <a:gd name="connsiteX657" fmla="*/ 337044 w 1989094"/>
              <a:gd name="connsiteY657" fmla="*/ 1006808 h 1741273"/>
              <a:gd name="connsiteX658" fmla="*/ 325977 w 1989094"/>
              <a:gd name="connsiteY658" fmla="*/ 1013154 h 1741273"/>
              <a:gd name="connsiteX659" fmla="*/ 298540 w 1989094"/>
              <a:gd name="connsiteY659" fmla="*/ 1030051 h 1741273"/>
              <a:gd name="connsiteX660" fmla="*/ 274293 w 1989094"/>
              <a:gd name="connsiteY660" fmla="*/ 1047972 h 1741273"/>
              <a:gd name="connsiteX661" fmla="*/ 270295 w 1989094"/>
              <a:gd name="connsiteY661" fmla="*/ 1051357 h 1741273"/>
              <a:gd name="connsiteX662" fmla="*/ 268058 w 1989094"/>
              <a:gd name="connsiteY662" fmla="*/ 1055837 h 1741273"/>
              <a:gd name="connsiteX663" fmla="*/ 266324 w 1989094"/>
              <a:gd name="connsiteY663" fmla="*/ 1059085 h 1741273"/>
              <a:gd name="connsiteX664" fmla="*/ 259534 w 1989094"/>
              <a:gd name="connsiteY664" fmla="*/ 1062666 h 1741273"/>
              <a:gd name="connsiteX665" fmla="*/ 252876 w 1989094"/>
              <a:gd name="connsiteY665" fmla="*/ 1063350 h 1741273"/>
              <a:gd name="connsiteX666" fmla="*/ 247633 w 1989094"/>
              <a:gd name="connsiteY666" fmla="*/ 1063905 h 1741273"/>
              <a:gd name="connsiteX667" fmla="*/ 244978 w 1989094"/>
              <a:gd name="connsiteY667" fmla="*/ 1067694 h 1741273"/>
              <a:gd name="connsiteX668" fmla="*/ 239220 w 1989094"/>
              <a:gd name="connsiteY668" fmla="*/ 1074457 h 1741273"/>
              <a:gd name="connsiteX669" fmla="*/ 206533 w 1989094"/>
              <a:gd name="connsiteY669" fmla="*/ 1072044 h 1741273"/>
              <a:gd name="connsiteX670" fmla="*/ 198088 w 1989094"/>
              <a:gd name="connsiteY670" fmla="*/ 1071496 h 1741273"/>
              <a:gd name="connsiteX671" fmla="*/ 181197 w 1989094"/>
              <a:gd name="connsiteY671" fmla="*/ 1069624 h 1741273"/>
              <a:gd name="connsiteX672" fmla="*/ 167260 w 1989094"/>
              <a:gd name="connsiteY672" fmla="*/ 1072728 h 1741273"/>
              <a:gd name="connsiteX673" fmla="*/ 163327 w 1989094"/>
              <a:gd name="connsiteY673" fmla="*/ 1076394 h 1741273"/>
              <a:gd name="connsiteX674" fmla="*/ 161880 w 1989094"/>
              <a:gd name="connsiteY674" fmla="*/ 1078115 h 1741273"/>
              <a:gd name="connsiteX675" fmla="*/ 157360 w 1989094"/>
              <a:gd name="connsiteY675" fmla="*/ 1084604 h 1741273"/>
              <a:gd name="connsiteX676" fmla="*/ 143639 w 1989094"/>
              <a:gd name="connsiteY676" fmla="*/ 1085081 h 1741273"/>
              <a:gd name="connsiteX677" fmla="*/ 134561 w 1989094"/>
              <a:gd name="connsiteY677" fmla="*/ 1074809 h 1741273"/>
              <a:gd name="connsiteX678" fmla="*/ 130602 w 1989094"/>
              <a:gd name="connsiteY678" fmla="*/ 1064120 h 1741273"/>
              <a:gd name="connsiteX679" fmla="*/ 129637 w 1989094"/>
              <a:gd name="connsiteY679" fmla="*/ 1059092 h 1741273"/>
              <a:gd name="connsiteX680" fmla="*/ 128678 w 1989094"/>
              <a:gd name="connsiteY680" fmla="*/ 1053575 h 1741273"/>
              <a:gd name="connsiteX681" fmla="*/ 129024 w 1989094"/>
              <a:gd name="connsiteY681" fmla="*/ 1050399 h 1741273"/>
              <a:gd name="connsiteX682" fmla="*/ 138024 w 1989094"/>
              <a:gd name="connsiteY682" fmla="*/ 1029986 h 1741273"/>
              <a:gd name="connsiteX683" fmla="*/ 142328 w 1989094"/>
              <a:gd name="connsiteY683" fmla="*/ 1020406 h 1741273"/>
              <a:gd name="connsiteX684" fmla="*/ 149260 w 1989094"/>
              <a:gd name="connsiteY684" fmla="*/ 1011093 h 1741273"/>
              <a:gd name="connsiteX685" fmla="*/ 149945 w 1989094"/>
              <a:gd name="connsiteY685" fmla="*/ 997163 h 1741273"/>
              <a:gd name="connsiteX686" fmla="*/ 146710 w 1989094"/>
              <a:gd name="connsiteY686" fmla="*/ 984961 h 1741273"/>
              <a:gd name="connsiteX687" fmla="*/ 120161 w 1989094"/>
              <a:gd name="connsiteY687" fmla="*/ 933942 h 1741273"/>
              <a:gd name="connsiteX688" fmla="*/ 119607 w 1989094"/>
              <a:gd name="connsiteY688" fmla="*/ 932970 h 1741273"/>
              <a:gd name="connsiteX689" fmla="*/ 117950 w 1989094"/>
              <a:gd name="connsiteY689" fmla="*/ 931522 h 1741273"/>
              <a:gd name="connsiteX690" fmla="*/ 113854 w 1989094"/>
              <a:gd name="connsiteY690" fmla="*/ 934079 h 1741273"/>
              <a:gd name="connsiteX691" fmla="*/ 110261 w 1989094"/>
              <a:gd name="connsiteY691" fmla="*/ 940907 h 1741273"/>
              <a:gd name="connsiteX692" fmla="*/ 106916 w 1989094"/>
              <a:gd name="connsiteY692" fmla="*/ 948074 h 1741273"/>
              <a:gd name="connsiteX693" fmla="*/ 100368 w 1989094"/>
              <a:gd name="connsiteY693" fmla="*/ 952496 h 1741273"/>
              <a:gd name="connsiteX694" fmla="*/ 98255 w 1989094"/>
              <a:gd name="connsiteY694" fmla="*/ 953252 h 1741273"/>
              <a:gd name="connsiteX695" fmla="*/ 30619 w 1989094"/>
              <a:gd name="connsiteY695" fmla="*/ 934144 h 1741273"/>
              <a:gd name="connsiteX696" fmla="*/ 21926 w 1989094"/>
              <a:gd name="connsiteY696" fmla="*/ 930909 h 1741273"/>
              <a:gd name="connsiteX697" fmla="*/ 0 w 1989094"/>
              <a:gd name="connsiteY697" fmla="*/ 914912 h 1741273"/>
              <a:gd name="connsiteX698" fmla="*/ 280 w 1989094"/>
              <a:gd name="connsiteY698" fmla="*/ 912981 h 1741273"/>
              <a:gd name="connsiteX699" fmla="*/ 2615 w 1989094"/>
              <a:gd name="connsiteY699" fmla="*/ 900225 h 1741273"/>
              <a:gd name="connsiteX700" fmla="*/ 4206 w 1989094"/>
              <a:gd name="connsiteY700" fmla="*/ 892295 h 1741273"/>
              <a:gd name="connsiteX701" fmla="*/ 9339 w 1989094"/>
              <a:gd name="connsiteY701" fmla="*/ 873467 h 1741273"/>
              <a:gd name="connsiteX702" fmla="*/ 12032 w 1989094"/>
              <a:gd name="connsiteY702" fmla="*/ 846787 h 1741273"/>
              <a:gd name="connsiteX703" fmla="*/ 9202 w 1989094"/>
              <a:gd name="connsiteY703" fmla="*/ 820518 h 1741273"/>
              <a:gd name="connsiteX704" fmla="*/ 22982 w 1989094"/>
              <a:gd name="connsiteY704" fmla="*/ 809209 h 1741273"/>
              <a:gd name="connsiteX705" fmla="*/ 29882 w 1989094"/>
              <a:gd name="connsiteY705" fmla="*/ 807005 h 1741273"/>
              <a:gd name="connsiteX706" fmla="*/ 40297 w 1989094"/>
              <a:gd name="connsiteY706" fmla="*/ 805277 h 1741273"/>
              <a:gd name="connsiteX707" fmla="*/ 43127 w 1989094"/>
              <a:gd name="connsiteY707" fmla="*/ 805349 h 1741273"/>
              <a:gd name="connsiteX708" fmla="*/ 85746 w 1989094"/>
              <a:gd name="connsiteY708" fmla="*/ 807899 h 1741273"/>
              <a:gd name="connsiteX709" fmla="*/ 120291 w 1989094"/>
              <a:gd name="connsiteY709" fmla="*/ 813690 h 1741273"/>
              <a:gd name="connsiteX710" fmla="*/ 128600 w 1989094"/>
              <a:gd name="connsiteY710" fmla="*/ 816520 h 1741273"/>
              <a:gd name="connsiteX711" fmla="*/ 129774 w 1989094"/>
              <a:gd name="connsiteY711" fmla="*/ 818111 h 1741273"/>
              <a:gd name="connsiteX712" fmla="*/ 129911 w 1989094"/>
              <a:gd name="connsiteY712" fmla="*/ 818522 h 1741273"/>
              <a:gd name="connsiteX713" fmla="*/ 132291 w 1989094"/>
              <a:gd name="connsiteY713" fmla="*/ 819898 h 1741273"/>
              <a:gd name="connsiteX714" fmla="*/ 143710 w 1989094"/>
              <a:gd name="connsiteY714" fmla="*/ 822931 h 1741273"/>
              <a:gd name="connsiteX715" fmla="*/ 144187 w 1989094"/>
              <a:gd name="connsiteY715" fmla="*/ 822794 h 1741273"/>
              <a:gd name="connsiteX716" fmla="*/ 145771 w 1989094"/>
              <a:gd name="connsiteY716" fmla="*/ 821209 h 1741273"/>
              <a:gd name="connsiteX717" fmla="*/ 149671 w 1989094"/>
              <a:gd name="connsiteY717" fmla="*/ 815835 h 1741273"/>
              <a:gd name="connsiteX718" fmla="*/ 155084 w 1989094"/>
              <a:gd name="connsiteY718" fmla="*/ 768873 h 1741273"/>
              <a:gd name="connsiteX719" fmla="*/ 157699 w 1989094"/>
              <a:gd name="connsiteY719" fmla="*/ 742056 h 1741273"/>
              <a:gd name="connsiteX720" fmla="*/ 161286 w 1989094"/>
              <a:gd name="connsiteY720" fmla="*/ 704472 h 1741273"/>
              <a:gd name="connsiteX721" fmla="*/ 168427 w 1989094"/>
              <a:gd name="connsiteY721" fmla="*/ 678268 h 1741273"/>
              <a:gd name="connsiteX722" fmla="*/ 182149 w 1989094"/>
              <a:gd name="connsiteY722" fmla="*/ 659656 h 1741273"/>
              <a:gd name="connsiteX723" fmla="*/ 209038 w 1989094"/>
              <a:gd name="connsiteY723" fmla="*/ 618908 h 1741273"/>
              <a:gd name="connsiteX724" fmla="*/ 218037 w 1989094"/>
              <a:gd name="connsiteY724" fmla="*/ 591465 h 1741273"/>
              <a:gd name="connsiteX725" fmla="*/ 221703 w 1989094"/>
              <a:gd name="connsiteY725" fmla="*/ 579883 h 1741273"/>
              <a:gd name="connsiteX726" fmla="*/ 223144 w 1989094"/>
              <a:gd name="connsiteY726" fmla="*/ 572429 h 1741273"/>
              <a:gd name="connsiteX727" fmla="*/ 219707 w 1989094"/>
              <a:gd name="connsiteY727" fmla="*/ 527136 h 1741273"/>
              <a:gd name="connsiteX728" fmla="*/ 221768 w 1989094"/>
              <a:gd name="connsiteY728" fmla="*/ 504656 h 1741273"/>
              <a:gd name="connsiteX729" fmla="*/ 214216 w 1989094"/>
              <a:gd name="connsiteY729" fmla="*/ 498526 h 1741273"/>
              <a:gd name="connsiteX730" fmla="*/ 213316 w 1989094"/>
              <a:gd name="connsiteY730" fmla="*/ 493074 h 1741273"/>
              <a:gd name="connsiteX731" fmla="*/ 213042 w 1989094"/>
              <a:gd name="connsiteY731" fmla="*/ 487556 h 1741273"/>
              <a:gd name="connsiteX732" fmla="*/ 218663 w 1989094"/>
              <a:gd name="connsiteY732" fmla="*/ 472113 h 1741273"/>
              <a:gd name="connsiteX733" fmla="*/ 223868 w 1989094"/>
              <a:gd name="connsiteY733" fmla="*/ 462872 h 1741273"/>
              <a:gd name="connsiteX734" fmla="*/ 229594 w 1989094"/>
              <a:gd name="connsiteY734" fmla="*/ 449425 h 1741273"/>
              <a:gd name="connsiteX735" fmla="*/ 232118 w 1989094"/>
              <a:gd name="connsiteY735" fmla="*/ 413771 h 1741273"/>
              <a:gd name="connsiteX736" fmla="*/ 239383 w 1989094"/>
              <a:gd name="connsiteY736" fmla="*/ 382819 h 1741273"/>
              <a:gd name="connsiteX737" fmla="*/ 243798 w 1989094"/>
              <a:gd name="connsiteY737" fmla="*/ 369026 h 1741273"/>
              <a:gd name="connsiteX738" fmla="*/ 244346 w 1989094"/>
              <a:gd name="connsiteY738" fmla="*/ 367376 h 1741273"/>
              <a:gd name="connsiteX739" fmla="*/ 244972 w 1989094"/>
              <a:gd name="connsiteY739" fmla="*/ 366750 h 1741273"/>
              <a:gd name="connsiteX740" fmla="*/ 248454 w 1989094"/>
              <a:gd name="connsiteY740" fmla="*/ 365511 h 1741273"/>
              <a:gd name="connsiteX741" fmla="*/ 267210 w 1989094"/>
              <a:gd name="connsiteY741" fmla="*/ 365511 h 1741273"/>
              <a:gd name="connsiteX742" fmla="*/ 264876 w 1989094"/>
              <a:gd name="connsiteY742" fmla="*/ 364617 h 1741273"/>
              <a:gd name="connsiteX743" fmla="*/ 250104 w 1989094"/>
              <a:gd name="connsiteY743" fmla="*/ 360411 h 1741273"/>
              <a:gd name="connsiteX744" fmla="*/ 242011 w 1989094"/>
              <a:gd name="connsiteY744" fmla="*/ 358539 h 1741273"/>
              <a:gd name="connsiteX745" fmla="*/ 236396 w 1989094"/>
              <a:gd name="connsiteY745" fmla="*/ 357646 h 1741273"/>
              <a:gd name="connsiteX746" fmla="*/ 216185 w 1989094"/>
              <a:gd name="connsiteY746" fmla="*/ 355852 h 1741273"/>
              <a:gd name="connsiteX747" fmla="*/ 170606 w 1989094"/>
              <a:gd name="connsiteY747" fmla="*/ 354404 h 1741273"/>
              <a:gd name="connsiteX748" fmla="*/ 157367 w 1989094"/>
              <a:gd name="connsiteY748" fmla="*/ 352546 h 1741273"/>
              <a:gd name="connsiteX749" fmla="*/ 154752 w 1989094"/>
              <a:gd name="connsiteY749" fmla="*/ 350961 h 1741273"/>
              <a:gd name="connsiteX750" fmla="*/ 152926 w 1989094"/>
              <a:gd name="connsiteY750" fmla="*/ 348613 h 1741273"/>
              <a:gd name="connsiteX751" fmla="*/ 148093 w 1989094"/>
              <a:gd name="connsiteY751" fmla="*/ 339653 h 1741273"/>
              <a:gd name="connsiteX752" fmla="*/ 146860 w 1989094"/>
              <a:gd name="connsiteY752" fmla="*/ 336346 h 1741273"/>
              <a:gd name="connsiteX753" fmla="*/ 147415 w 1989094"/>
              <a:gd name="connsiteY753" fmla="*/ 334487 h 1741273"/>
              <a:gd name="connsiteX754" fmla="*/ 153819 w 1989094"/>
              <a:gd name="connsiteY754" fmla="*/ 323453 h 1741273"/>
              <a:gd name="connsiteX755" fmla="*/ 154686 w 1989094"/>
              <a:gd name="connsiteY755" fmla="*/ 306425 h 1741273"/>
              <a:gd name="connsiteX756" fmla="*/ 164925 w 1989094"/>
              <a:gd name="connsiteY756" fmla="*/ 223268 h 1741273"/>
              <a:gd name="connsiteX757" fmla="*/ 186818 w 1989094"/>
              <a:gd name="connsiteY757" fmla="*/ 233194 h 1741273"/>
              <a:gd name="connsiteX758" fmla="*/ 193190 w 1989094"/>
              <a:gd name="connsiteY758" fmla="*/ 242233 h 1741273"/>
              <a:gd name="connsiteX759" fmla="*/ 205712 w 1989094"/>
              <a:gd name="connsiteY759" fmla="*/ 229678 h 1741273"/>
              <a:gd name="connsiteX760" fmla="*/ 212644 w 1989094"/>
              <a:gd name="connsiteY760" fmla="*/ 222231 h 1741273"/>
              <a:gd name="connsiteX761" fmla="*/ 206129 w 1989094"/>
              <a:gd name="connsiteY761" fmla="*/ 210577 h 1741273"/>
              <a:gd name="connsiteX762" fmla="*/ 201714 w 1989094"/>
              <a:gd name="connsiteY762" fmla="*/ 207955 h 1741273"/>
              <a:gd name="connsiteX763" fmla="*/ 190960 w 1989094"/>
              <a:gd name="connsiteY763" fmla="*/ 200788 h 1741273"/>
              <a:gd name="connsiteX764" fmla="*/ 187647 w 1989094"/>
              <a:gd name="connsiteY764" fmla="*/ 196509 h 1741273"/>
              <a:gd name="connsiteX765" fmla="*/ 189505 w 1989094"/>
              <a:gd name="connsiteY765" fmla="*/ 190653 h 1741273"/>
              <a:gd name="connsiteX766" fmla="*/ 219433 w 1989094"/>
              <a:gd name="connsiteY766" fmla="*/ 159623 h 1741273"/>
              <a:gd name="connsiteX767" fmla="*/ 227337 w 1989094"/>
              <a:gd name="connsiteY767" fmla="*/ 151765 h 1741273"/>
              <a:gd name="connsiteX768" fmla="*/ 245056 w 1989094"/>
              <a:gd name="connsiteY768" fmla="*/ 138865 h 1741273"/>
              <a:gd name="connsiteX769" fmla="*/ 252256 w 1989094"/>
              <a:gd name="connsiteY769" fmla="*/ 133837 h 1741273"/>
              <a:gd name="connsiteX770" fmla="*/ 270641 w 1989094"/>
              <a:gd name="connsiteY770" fmla="*/ 127354 h 1741273"/>
              <a:gd name="connsiteX771" fmla="*/ 279432 w 1989094"/>
              <a:gd name="connsiteY771" fmla="*/ 125352 h 1741273"/>
              <a:gd name="connsiteX772" fmla="*/ 287454 w 1989094"/>
              <a:gd name="connsiteY772" fmla="*/ 124393 h 1741273"/>
              <a:gd name="connsiteX773" fmla="*/ 298247 w 1989094"/>
              <a:gd name="connsiteY773" fmla="*/ 123428 h 1741273"/>
              <a:gd name="connsiteX774" fmla="*/ 346931 w 1989094"/>
              <a:gd name="connsiteY774" fmla="*/ 127426 h 1741273"/>
              <a:gd name="connsiteX775" fmla="*/ 349246 w 1989094"/>
              <a:gd name="connsiteY775" fmla="*/ 128254 h 1741273"/>
              <a:gd name="connsiteX776" fmla="*/ 353178 w 1989094"/>
              <a:gd name="connsiteY776" fmla="*/ 130537 h 1741273"/>
              <a:gd name="connsiteX777" fmla="*/ 354078 w 1989094"/>
              <a:gd name="connsiteY777" fmla="*/ 131769 h 1741273"/>
              <a:gd name="connsiteX778" fmla="*/ 357417 w 1989094"/>
              <a:gd name="connsiteY778" fmla="*/ 134052 h 1741273"/>
              <a:gd name="connsiteX779" fmla="*/ 362113 w 1989094"/>
              <a:gd name="connsiteY779" fmla="*/ 136393 h 1741273"/>
              <a:gd name="connsiteX780" fmla="*/ 365106 w 1989094"/>
              <a:gd name="connsiteY780" fmla="*/ 136465 h 1741273"/>
              <a:gd name="connsiteX781" fmla="*/ 376591 w 1989094"/>
              <a:gd name="connsiteY781" fmla="*/ 134326 h 1741273"/>
              <a:gd name="connsiteX782" fmla="*/ 402312 w 1989094"/>
              <a:gd name="connsiteY782" fmla="*/ 125985 h 1741273"/>
              <a:gd name="connsiteX783" fmla="*/ 429794 w 1989094"/>
              <a:gd name="connsiteY783" fmla="*/ 118191 h 1741273"/>
              <a:gd name="connsiteX784" fmla="*/ 432377 w 1989094"/>
              <a:gd name="connsiteY784" fmla="*/ 117709 h 1741273"/>
              <a:gd name="connsiteX785" fmla="*/ 436310 w 1989094"/>
              <a:gd name="connsiteY785" fmla="*/ 117161 h 1741273"/>
              <a:gd name="connsiteX786" fmla="*/ 439199 w 1989094"/>
              <a:gd name="connsiteY786" fmla="*/ 117441 h 1741273"/>
              <a:gd name="connsiteX787" fmla="*/ 439270 w 1989094"/>
              <a:gd name="connsiteY787" fmla="*/ 118472 h 1741273"/>
              <a:gd name="connsiteX788" fmla="*/ 442962 w 1989094"/>
              <a:gd name="connsiteY788" fmla="*/ 119437 h 1741273"/>
              <a:gd name="connsiteX789" fmla="*/ 450442 w 1989094"/>
              <a:gd name="connsiteY789" fmla="*/ 119633 h 1741273"/>
              <a:gd name="connsiteX790" fmla="*/ 458470 w 1989094"/>
              <a:gd name="connsiteY790" fmla="*/ 118876 h 1741273"/>
              <a:gd name="connsiteX791" fmla="*/ 479052 w 1989094"/>
              <a:gd name="connsiteY791" fmla="*/ 112674 h 1741273"/>
              <a:gd name="connsiteX792" fmla="*/ 519421 w 1989094"/>
              <a:gd name="connsiteY792" fmla="*/ 109087 h 1741273"/>
              <a:gd name="connsiteX793" fmla="*/ 540212 w 1989094"/>
              <a:gd name="connsiteY793" fmla="*/ 111370 h 1741273"/>
              <a:gd name="connsiteX794" fmla="*/ 558825 w 1989094"/>
              <a:gd name="connsiteY794" fmla="*/ 114331 h 1741273"/>
              <a:gd name="connsiteX795" fmla="*/ 565209 w 1989094"/>
              <a:gd name="connsiteY795" fmla="*/ 117578 h 1741273"/>
              <a:gd name="connsiteX796" fmla="*/ 566801 w 1989094"/>
              <a:gd name="connsiteY796" fmla="*/ 119509 h 1741273"/>
              <a:gd name="connsiteX797" fmla="*/ 566520 w 1989094"/>
              <a:gd name="connsiteY797" fmla="*/ 122613 h 1741273"/>
              <a:gd name="connsiteX798" fmla="*/ 565966 w 1989094"/>
              <a:gd name="connsiteY798" fmla="*/ 124126 h 1741273"/>
              <a:gd name="connsiteX799" fmla="*/ 563038 w 1989094"/>
              <a:gd name="connsiteY799" fmla="*/ 128261 h 1741273"/>
              <a:gd name="connsiteX800" fmla="*/ 562412 w 1989094"/>
              <a:gd name="connsiteY800" fmla="*/ 133021 h 1741273"/>
              <a:gd name="connsiteX801" fmla="*/ 564662 w 1989094"/>
              <a:gd name="connsiteY801" fmla="*/ 147839 h 1741273"/>
              <a:gd name="connsiteX802" fmla="*/ 566103 w 1989094"/>
              <a:gd name="connsiteY802" fmla="*/ 153493 h 1741273"/>
              <a:gd name="connsiteX803" fmla="*/ 569559 w 1989094"/>
              <a:gd name="connsiteY803" fmla="*/ 162525 h 1741273"/>
              <a:gd name="connsiteX804" fmla="*/ 588342 w 1989094"/>
              <a:gd name="connsiteY804" fmla="*/ 165141 h 1741273"/>
              <a:gd name="connsiteX805" fmla="*/ 590200 w 1989094"/>
              <a:gd name="connsiteY805" fmla="*/ 167417 h 1741273"/>
              <a:gd name="connsiteX806" fmla="*/ 593585 w 1989094"/>
              <a:gd name="connsiteY806" fmla="*/ 172516 h 1741273"/>
              <a:gd name="connsiteX807" fmla="*/ 597348 w 1989094"/>
              <a:gd name="connsiteY807" fmla="*/ 179827 h 1741273"/>
              <a:gd name="connsiteX808" fmla="*/ 619235 w 1989094"/>
              <a:gd name="connsiteY808" fmla="*/ 231198 h 1741273"/>
              <a:gd name="connsiteX809" fmla="*/ 619235 w 1989094"/>
              <a:gd name="connsiteY809" fmla="*/ 231883 h 1741273"/>
              <a:gd name="connsiteX810" fmla="*/ 618889 w 1989094"/>
              <a:gd name="connsiteY810" fmla="*/ 234022 h 1741273"/>
              <a:gd name="connsiteX811" fmla="*/ 618204 w 1989094"/>
              <a:gd name="connsiteY811" fmla="*/ 236363 h 1741273"/>
              <a:gd name="connsiteX812" fmla="*/ 616515 w 1989094"/>
              <a:gd name="connsiteY812" fmla="*/ 242161 h 1741273"/>
              <a:gd name="connsiteX813" fmla="*/ 614656 w 1989094"/>
              <a:gd name="connsiteY813" fmla="*/ 245950 h 1741273"/>
              <a:gd name="connsiteX814" fmla="*/ 608761 w 1989094"/>
              <a:gd name="connsiteY814" fmla="*/ 248982 h 1741273"/>
              <a:gd name="connsiteX815" fmla="*/ 602898 w 1989094"/>
              <a:gd name="connsiteY815" fmla="*/ 251187 h 1741273"/>
              <a:gd name="connsiteX816" fmla="*/ 588902 w 1989094"/>
              <a:gd name="connsiteY816" fmla="*/ 256287 h 1741273"/>
              <a:gd name="connsiteX817" fmla="*/ 586248 w 1989094"/>
              <a:gd name="connsiteY817" fmla="*/ 256978 h 1741273"/>
              <a:gd name="connsiteX818" fmla="*/ 580255 w 1989094"/>
              <a:gd name="connsiteY818" fmla="*/ 256776 h 1741273"/>
              <a:gd name="connsiteX819" fmla="*/ 573805 w 1989094"/>
              <a:gd name="connsiteY819" fmla="*/ 251741 h 1741273"/>
              <a:gd name="connsiteX820" fmla="*/ 574288 w 1989094"/>
              <a:gd name="connsiteY820" fmla="*/ 265189 h 1741273"/>
              <a:gd name="connsiteX821" fmla="*/ 574966 w 1989094"/>
              <a:gd name="connsiteY821" fmla="*/ 271260 h 1741273"/>
              <a:gd name="connsiteX822" fmla="*/ 575794 w 1989094"/>
              <a:gd name="connsiteY822" fmla="*/ 274710 h 1741273"/>
              <a:gd name="connsiteX823" fmla="*/ 577385 w 1989094"/>
              <a:gd name="connsiteY823" fmla="*/ 279054 h 1741273"/>
              <a:gd name="connsiteX824" fmla="*/ 579420 w 1989094"/>
              <a:gd name="connsiteY824" fmla="*/ 283469 h 1741273"/>
              <a:gd name="connsiteX825" fmla="*/ 583424 w 1989094"/>
              <a:gd name="connsiteY825" fmla="*/ 288771 h 1741273"/>
              <a:gd name="connsiteX826" fmla="*/ 588629 w 1989094"/>
              <a:gd name="connsiteY826" fmla="*/ 294425 h 1741273"/>
              <a:gd name="connsiteX827" fmla="*/ 591185 w 1989094"/>
              <a:gd name="connsiteY827" fmla="*/ 293395 h 1741273"/>
              <a:gd name="connsiteX828" fmla="*/ 596598 w 1989094"/>
              <a:gd name="connsiteY828" fmla="*/ 289801 h 1741273"/>
              <a:gd name="connsiteX829" fmla="*/ 597831 w 1989094"/>
              <a:gd name="connsiteY829" fmla="*/ 289527 h 1741273"/>
              <a:gd name="connsiteX830" fmla="*/ 603661 w 1989094"/>
              <a:gd name="connsiteY830" fmla="*/ 289325 h 1741273"/>
              <a:gd name="connsiteX831" fmla="*/ 608213 w 1989094"/>
              <a:gd name="connsiteY831" fmla="*/ 290630 h 1741273"/>
              <a:gd name="connsiteX832" fmla="*/ 614735 w 1989094"/>
              <a:gd name="connsiteY832" fmla="*/ 298977 h 1741273"/>
              <a:gd name="connsiteX833" fmla="*/ 622626 w 1989094"/>
              <a:gd name="connsiteY833" fmla="*/ 310423 h 1741273"/>
              <a:gd name="connsiteX834" fmla="*/ 626793 w 1989094"/>
              <a:gd name="connsiteY834" fmla="*/ 317042 h 1741273"/>
              <a:gd name="connsiteX835" fmla="*/ 627145 w 1989094"/>
              <a:gd name="connsiteY835" fmla="*/ 317727 h 1741273"/>
              <a:gd name="connsiteX836" fmla="*/ 627008 w 1989094"/>
              <a:gd name="connsiteY836" fmla="*/ 319318 h 1741273"/>
              <a:gd name="connsiteX837" fmla="*/ 628384 w 1989094"/>
              <a:gd name="connsiteY837" fmla="*/ 322070 h 1741273"/>
              <a:gd name="connsiteX838" fmla="*/ 629284 w 1989094"/>
              <a:gd name="connsiteY838" fmla="*/ 323035 h 1741273"/>
              <a:gd name="connsiteX839" fmla="*/ 633517 w 1989094"/>
              <a:gd name="connsiteY839" fmla="*/ 324829 h 1741273"/>
              <a:gd name="connsiteX840" fmla="*/ 640560 w 1989094"/>
              <a:gd name="connsiteY840" fmla="*/ 326479 h 1741273"/>
              <a:gd name="connsiteX841" fmla="*/ 645686 w 1989094"/>
              <a:gd name="connsiteY841" fmla="*/ 327105 h 1741273"/>
              <a:gd name="connsiteX842" fmla="*/ 648099 w 1989094"/>
              <a:gd name="connsiteY842" fmla="*/ 326825 h 1741273"/>
              <a:gd name="connsiteX843" fmla="*/ 652143 w 1989094"/>
              <a:gd name="connsiteY843" fmla="*/ 324764 h 1741273"/>
              <a:gd name="connsiteX844" fmla="*/ 655443 w 1989094"/>
              <a:gd name="connsiteY844" fmla="*/ 322279 h 1741273"/>
              <a:gd name="connsiteX845" fmla="*/ 656584 w 1989094"/>
              <a:gd name="connsiteY845" fmla="*/ 321046 h 1741273"/>
              <a:gd name="connsiteX846" fmla="*/ 661006 w 1989094"/>
              <a:gd name="connsiteY846" fmla="*/ 316070 h 1741273"/>
              <a:gd name="connsiteX847" fmla="*/ 664755 w 1989094"/>
              <a:gd name="connsiteY847" fmla="*/ 310768 h 1741273"/>
              <a:gd name="connsiteX848" fmla="*/ 667795 w 1989094"/>
              <a:gd name="connsiteY848" fmla="*/ 305394 h 1741273"/>
              <a:gd name="connsiteX849" fmla="*/ 672581 w 1989094"/>
              <a:gd name="connsiteY849" fmla="*/ 294079 h 1741273"/>
              <a:gd name="connsiteX850" fmla="*/ 674720 w 1989094"/>
              <a:gd name="connsiteY850" fmla="*/ 289051 h 1741273"/>
              <a:gd name="connsiteX851" fmla="*/ 675549 w 1989094"/>
              <a:gd name="connsiteY851" fmla="*/ 283886 h 1741273"/>
              <a:gd name="connsiteX852" fmla="*/ 677068 w 1989094"/>
              <a:gd name="connsiteY852" fmla="*/ 259613 h 1741273"/>
              <a:gd name="connsiteX853" fmla="*/ 676579 w 1989094"/>
              <a:gd name="connsiteY853" fmla="*/ 249472 h 1741273"/>
              <a:gd name="connsiteX854" fmla="*/ 676110 w 1989094"/>
              <a:gd name="connsiteY854" fmla="*/ 248024 h 1741273"/>
              <a:gd name="connsiteX855" fmla="*/ 674518 w 1989094"/>
              <a:gd name="connsiteY855" fmla="*/ 244783 h 1741273"/>
              <a:gd name="connsiteX856" fmla="*/ 673547 w 1989094"/>
              <a:gd name="connsiteY856" fmla="*/ 243680 h 1741273"/>
              <a:gd name="connsiteX857" fmla="*/ 670690 w 1989094"/>
              <a:gd name="connsiteY857" fmla="*/ 242024 h 1741273"/>
              <a:gd name="connsiteX858" fmla="*/ 660445 w 1989094"/>
              <a:gd name="connsiteY858" fmla="*/ 246022 h 1741273"/>
              <a:gd name="connsiteX859" fmla="*/ 656864 w 1989094"/>
              <a:gd name="connsiteY859" fmla="*/ 247052 h 1741273"/>
              <a:gd name="connsiteX860" fmla="*/ 642934 w 1989094"/>
              <a:gd name="connsiteY860" fmla="*/ 244437 h 1741273"/>
              <a:gd name="connsiteX861" fmla="*/ 646097 w 1989094"/>
              <a:gd name="connsiteY861" fmla="*/ 217268 h 1741273"/>
              <a:gd name="connsiteX862" fmla="*/ 647754 w 1989094"/>
              <a:gd name="connsiteY862" fmla="*/ 206442 h 1741273"/>
              <a:gd name="connsiteX863" fmla="*/ 648243 w 1989094"/>
              <a:gd name="connsiteY863" fmla="*/ 204446 h 1741273"/>
              <a:gd name="connsiteX864" fmla="*/ 650962 w 1989094"/>
              <a:gd name="connsiteY864" fmla="*/ 198642 h 1741273"/>
              <a:gd name="connsiteX865" fmla="*/ 653101 w 1989094"/>
              <a:gd name="connsiteY865" fmla="*/ 195610 h 1741273"/>
              <a:gd name="connsiteX866" fmla="*/ 659199 w 1989094"/>
              <a:gd name="connsiteY866" fmla="*/ 189544 h 1741273"/>
              <a:gd name="connsiteX867" fmla="*/ 665310 w 1989094"/>
              <a:gd name="connsiteY867" fmla="*/ 184725 h 1741273"/>
              <a:gd name="connsiteX868" fmla="*/ 673886 w 1989094"/>
              <a:gd name="connsiteY868" fmla="*/ 181549 h 1741273"/>
              <a:gd name="connsiteX869" fmla="*/ 681718 w 1989094"/>
              <a:gd name="connsiteY869" fmla="*/ 182305 h 1741273"/>
              <a:gd name="connsiteX870" fmla="*/ 690848 w 1989094"/>
              <a:gd name="connsiteY870" fmla="*/ 188305 h 1741273"/>
              <a:gd name="connsiteX871" fmla="*/ 693685 w 1989094"/>
              <a:gd name="connsiteY871" fmla="*/ 192375 h 1741273"/>
              <a:gd name="connsiteX872" fmla="*/ 698537 w 1989094"/>
              <a:gd name="connsiteY872" fmla="*/ 201472 h 1741273"/>
              <a:gd name="connsiteX873" fmla="*/ 704505 w 1989094"/>
              <a:gd name="connsiteY873" fmla="*/ 210368 h 1741273"/>
              <a:gd name="connsiteX874" fmla="*/ 711783 w 1989094"/>
              <a:gd name="connsiteY874" fmla="*/ 214372 h 1741273"/>
              <a:gd name="connsiteX875" fmla="*/ 736089 w 1989094"/>
              <a:gd name="connsiteY875" fmla="*/ 225329 h 1741273"/>
              <a:gd name="connsiteX876" fmla="*/ 737472 w 1989094"/>
              <a:gd name="connsiteY876" fmla="*/ 225615 h 1741273"/>
              <a:gd name="connsiteX877" fmla="*/ 740087 w 1989094"/>
              <a:gd name="connsiteY877" fmla="*/ 225270 h 1741273"/>
              <a:gd name="connsiteX878" fmla="*/ 743087 w 1989094"/>
              <a:gd name="connsiteY878" fmla="*/ 225198 h 1741273"/>
              <a:gd name="connsiteX879" fmla="*/ 752295 w 1989094"/>
              <a:gd name="connsiteY879" fmla="*/ 226783 h 1741273"/>
              <a:gd name="connsiteX880" fmla="*/ 757226 w 1989094"/>
              <a:gd name="connsiteY880" fmla="*/ 227611 h 1741273"/>
              <a:gd name="connsiteX881" fmla="*/ 769741 w 1989094"/>
              <a:gd name="connsiteY881" fmla="*/ 235333 h 1741273"/>
              <a:gd name="connsiteX882" fmla="*/ 770569 w 1989094"/>
              <a:gd name="connsiteY882" fmla="*/ 236226 h 1741273"/>
              <a:gd name="connsiteX883" fmla="*/ 771195 w 1989094"/>
              <a:gd name="connsiteY883" fmla="*/ 237954 h 1741273"/>
              <a:gd name="connsiteX884" fmla="*/ 772264 w 1989094"/>
              <a:gd name="connsiteY884" fmla="*/ 244228 h 1741273"/>
              <a:gd name="connsiteX885" fmla="*/ 772121 w 1989094"/>
              <a:gd name="connsiteY885" fmla="*/ 244711 h 1741273"/>
              <a:gd name="connsiteX886" fmla="*/ 770914 w 1989094"/>
              <a:gd name="connsiteY886" fmla="*/ 245813 h 1741273"/>
              <a:gd name="connsiteX887" fmla="*/ 768638 w 1989094"/>
              <a:gd name="connsiteY887" fmla="*/ 247469 h 1741273"/>
              <a:gd name="connsiteX888" fmla="*/ 770843 w 1989094"/>
              <a:gd name="connsiteY888" fmla="*/ 250574 h 1741273"/>
              <a:gd name="connsiteX889" fmla="*/ 779732 w 1989094"/>
              <a:gd name="connsiteY889" fmla="*/ 262430 h 1741273"/>
              <a:gd name="connsiteX890" fmla="*/ 779732 w 1989094"/>
              <a:gd name="connsiteY890" fmla="*/ 263604 h 1741273"/>
              <a:gd name="connsiteX891" fmla="*/ 779353 w 1989094"/>
              <a:gd name="connsiteY891" fmla="*/ 264915 h 1741273"/>
              <a:gd name="connsiteX892" fmla="*/ 776947 w 1989094"/>
              <a:gd name="connsiteY892" fmla="*/ 268365 h 1741273"/>
              <a:gd name="connsiteX893" fmla="*/ 778049 w 1989094"/>
              <a:gd name="connsiteY893" fmla="*/ 269878 h 1741273"/>
              <a:gd name="connsiteX894" fmla="*/ 780149 w 1989094"/>
              <a:gd name="connsiteY894" fmla="*/ 271189 h 1741273"/>
              <a:gd name="connsiteX895" fmla="*/ 792038 w 1989094"/>
              <a:gd name="connsiteY895" fmla="*/ 272493 h 1741273"/>
              <a:gd name="connsiteX896" fmla="*/ 793212 w 1989094"/>
              <a:gd name="connsiteY896" fmla="*/ 272421 h 1741273"/>
              <a:gd name="connsiteX897" fmla="*/ 809907 w 1989094"/>
              <a:gd name="connsiteY897" fmla="*/ 254767 h 1741273"/>
              <a:gd name="connsiteX898" fmla="*/ 810527 w 1989094"/>
              <a:gd name="connsiteY898" fmla="*/ 251389 h 1741273"/>
              <a:gd name="connsiteX899" fmla="*/ 804670 w 1989094"/>
              <a:gd name="connsiteY899" fmla="*/ 226085 h 1741273"/>
              <a:gd name="connsiteX900" fmla="*/ 811668 w 1989094"/>
              <a:gd name="connsiteY900" fmla="*/ 193673 h 1741273"/>
              <a:gd name="connsiteX901" fmla="*/ 811257 w 1989094"/>
              <a:gd name="connsiteY901" fmla="*/ 193053 h 1741273"/>
              <a:gd name="connsiteX902" fmla="*/ 800288 w 1989094"/>
              <a:gd name="connsiteY902" fmla="*/ 191331 h 1741273"/>
              <a:gd name="connsiteX903" fmla="*/ 765117 w 1989094"/>
              <a:gd name="connsiteY903" fmla="*/ 189538 h 1741273"/>
              <a:gd name="connsiteX904" fmla="*/ 758843 w 1989094"/>
              <a:gd name="connsiteY904" fmla="*/ 189753 h 1741273"/>
              <a:gd name="connsiteX905" fmla="*/ 938931 w 1989094"/>
              <a:gd name="connsiteY905" fmla="*/ 514582 h 1741273"/>
              <a:gd name="connsiteX906" fmla="*/ 937196 w 1989094"/>
              <a:gd name="connsiteY906" fmla="*/ 510865 h 1741273"/>
              <a:gd name="connsiteX907" fmla="*/ 928196 w 1989094"/>
              <a:gd name="connsiteY907" fmla="*/ 499967 h 1741273"/>
              <a:gd name="connsiteX908" fmla="*/ 923749 w 1989094"/>
              <a:gd name="connsiteY908" fmla="*/ 496798 h 1741273"/>
              <a:gd name="connsiteX909" fmla="*/ 921681 w 1989094"/>
              <a:gd name="connsiteY909" fmla="*/ 496726 h 1741273"/>
              <a:gd name="connsiteX910" fmla="*/ 914207 w 1989094"/>
              <a:gd name="connsiteY910" fmla="*/ 501480 h 1741273"/>
              <a:gd name="connsiteX911" fmla="*/ 883517 w 1989094"/>
              <a:gd name="connsiteY911" fmla="*/ 500580 h 1741273"/>
              <a:gd name="connsiteX912" fmla="*/ 858937 w 1989094"/>
              <a:gd name="connsiteY912" fmla="*/ 488098 h 1741273"/>
              <a:gd name="connsiteX913" fmla="*/ 831357 w 1989094"/>
              <a:gd name="connsiteY913" fmla="*/ 474591 h 1741273"/>
              <a:gd name="connsiteX914" fmla="*/ 789116 w 1989094"/>
              <a:gd name="connsiteY914" fmla="*/ 469563 h 1741273"/>
              <a:gd name="connsiteX915" fmla="*/ 740119 w 1989094"/>
              <a:gd name="connsiteY915" fmla="*/ 443144 h 1741273"/>
              <a:gd name="connsiteX916" fmla="*/ 738326 w 1989094"/>
              <a:gd name="connsiteY916" fmla="*/ 437496 h 1741273"/>
              <a:gd name="connsiteX917" fmla="*/ 738254 w 1989094"/>
              <a:gd name="connsiteY917" fmla="*/ 433081 h 1741273"/>
              <a:gd name="connsiteX918" fmla="*/ 738117 w 1989094"/>
              <a:gd name="connsiteY918" fmla="*/ 437836 h 1741273"/>
              <a:gd name="connsiteX919" fmla="*/ 739571 w 1989094"/>
              <a:gd name="connsiteY919" fmla="*/ 446392 h 1741273"/>
              <a:gd name="connsiteX920" fmla="*/ 742154 w 1989094"/>
              <a:gd name="connsiteY920" fmla="*/ 451968 h 1741273"/>
              <a:gd name="connsiteX921" fmla="*/ 744228 w 1989094"/>
              <a:gd name="connsiteY921" fmla="*/ 455627 h 1741273"/>
              <a:gd name="connsiteX922" fmla="*/ 749015 w 1989094"/>
              <a:gd name="connsiteY922" fmla="*/ 462657 h 1741273"/>
              <a:gd name="connsiteX923" fmla="*/ 759117 w 1989094"/>
              <a:gd name="connsiteY923" fmla="*/ 470796 h 1741273"/>
              <a:gd name="connsiteX924" fmla="*/ 774632 w 1989094"/>
              <a:gd name="connsiteY924" fmla="*/ 478244 h 1741273"/>
              <a:gd name="connsiteX925" fmla="*/ 779843 w 1989094"/>
              <a:gd name="connsiteY925" fmla="*/ 480448 h 1741273"/>
              <a:gd name="connsiteX926" fmla="*/ 785771 w 1989094"/>
              <a:gd name="connsiteY926" fmla="*/ 481283 h 1741273"/>
              <a:gd name="connsiteX927" fmla="*/ 790773 w 1989094"/>
              <a:gd name="connsiteY927" fmla="*/ 482594 h 1741273"/>
              <a:gd name="connsiteX928" fmla="*/ 793107 w 1989094"/>
              <a:gd name="connsiteY928" fmla="*/ 484596 h 1741273"/>
              <a:gd name="connsiteX929" fmla="*/ 794771 w 1989094"/>
              <a:gd name="connsiteY929" fmla="*/ 487902 h 1741273"/>
              <a:gd name="connsiteX930" fmla="*/ 805042 w 1989094"/>
              <a:gd name="connsiteY930" fmla="*/ 515273 h 1741273"/>
              <a:gd name="connsiteX931" fmla="*/ 806007 w 1989094"/>
              <a:gd name="connsiteY931" fmla="*/ 523888 h 1741273"/>
              <a:gd name="connsiteX932" fmla="*/ 811975 w 1989094"/>
              <a:gd name="connsiteY932" fmla="*/ 527958 h 1741273"/>
              <a:gd name="connsiteX933" fmla="*/ 824757 w 1989094"/>
              <a:gd name="connsiteY933" fmla="*/ 541751 h 1741273"/>
              <a:gd name="connsiteX934" fmla="*/ 827972 w 1989094"/>
              <a:gd name="connsiteY934" fmla="*/ 546160 h 1741273"/>
              <a:gd name="connsiteX935" fmla="*/ 828383 w 1989094"/>
              <a:gd name="connsiteY935" fmla="*/ 550294 h 1741273"/>
              <a:gd name="connsiteX936" fmla="*/ 828794 w 1989094"/>
              <a:gd name="connsiteY936" fmla="*/ 567329 h 1741273"/>
              <a:gd name="connsiteX937" fmla="*/ 831970 w 1989094"/>
              <a:gd name="connsiteY937" fmla="*/ 570642 h 1741273"/>
              <a:gd name="connsiteX938" fmla="*/ 835518 w 1989094"/>
              <a:gd name="connsiteY938" fmla="*/ 573675 h 1741273"/>
              <a:gd name="connsiteX939" fmla="*/ 837520 w 1989094"/>
              <a:gd name="connsiteY939" fmla="*/ 574157 h 1741273"/>
              <a:gd name="connsiteX940" fmla="*/ 844387 w 1989094"/>
              <a:gd name="connsiteY940" fmla="*/ 571816 h 1741273"/>
              <a:gd name="connsiteX941" fmla="*/ 846794 w 1989094"/>
              <a:gd name="connsiteY941" fmla="*/ 570851 h 1741273"/>
              <a:gd name="connsiteX942" fmla="*/ 855591 w 1989094"/>
              <a:gd name="connsiteY942" fmla="*/ 570922 h 1741273"/>
              <a:gd name="connsiteX943" fmla="*/ 890449 w 1989094"/>
              <a:gd name="connsiteY943" fmla="*/ 582994 h 1741273"/>
              <a:gd name="connsiteX944" fmla="*/ 910725 w 1989094"/>
              <a:gd name="connsiteY944" fmla="*/ 590924 h 1741273"/>
              <a:gd name="connsiteX945" fmla="*/ 931927 w 1989094"/>
              <a:gd name="connsiteY945" fmla="*/ 572788 h 1741273"/>
              <a:gd name="connsiteX946" fmla="*/ 932272 w 1989094"/>
              <a:gd name="connsiteY946" fmla="*/ 559959 h 1741273"/>
              <a:gd name="connsiteX947" fmla="*/ 929788 w 1989094"/>
              <a:gd name="connsiteY947" fmla="*/ 528864 h 1741273"/>
              <a:gd name="connsiteX948" fmla="*/ 924649 w 1989094"/>
              <a:gd name="connsiteY948" fmla="*/ 520862 h 1741273"/>
              <a:gd name="connsiteX949" fmla="*/ 925203 w 1989094"/>
              <a:gd name="connsiteY949" fmla="*/ 520034 h 1741273"/>
              <a:gd name="connsiteX950" fmla="*/ 926103 w 1989094"/>
              <a:gd name="connsiteY950" fmla="*/ 519551 h 1741273"/>
              <a:gd name="connsiteX951" fmla="*/ 932409 w 1989094"/>
              <a:gd name="connsiteY951" fmla="*/ 517210 h 1741273"/>
              <a:gd name="connsiteX952" fmla="*/ 938931 w 1989094"/>
              <a:gd name="connsiteY952" fmla="*/ 514582 h 1741273"/>
              <a:gd name="connsiteX953" fmla="*/ 502361 w 1989094"/>
              <a:gd name="connsiteY953" fmla="*/ 71575 h 1741273"/>
              <a:gd name="connsiteX954" fmla="*/ 495637 w 1989094"/>
              <a:gd name="connsiteY954" fmla="*/ 63364 h 1741273"/>
              <a:gd name="connsiteX955" fmla="*/ 494945 w 1989094"/>
              <a:gd name="connsiteY955" fmla="*/ 62614 h 1741273"/>
              <a:gd name="connsiteX956" fmla="*/ 494945 w 1989094"/>
              <a:gd name="connsiteY956" fmla="*/ 61434 h 1741273"/>
              <a:gd name="connsiteX957" fmla="*/ 497776 w 1989094"/>
              <a:gd name="connsiteY957" fmla="*/ 58949 h 1741273"/>
              <a:gd name="connsiteX958" fmla="*/ 500261 w 1989094"/>
              <a:gd name="connsiteY958" fmla="*/ 57919 h 1741273"/>
              <a:gd name="connsiteX959" fmla="*/ 508980 w 1989094"/>
              <a:gd name="connsiteY959" fmla="*/ 57573 h 1741273"/>
              <a:gd name="connsiteX960" fmla="*/ 513845 w 1989094"/>
              <a:gd name="connsiteY960" fmla="*/ 57775 h 1741273"/>
              <a:gd name="connsiteX961" fmla="*/ 518286 w 1989094"/>
              <a:gd name="connsiteY961" fmla="*/ 58401 h 1741273"/>
              <a:gd name="connsiteX962" fmla="*/ 529777 w 1989094"/>
              <a:gd name="connsiteY962" fmla="*/ 60951 h 1741273"/>
              <a:gd name="connsiteX963" fmla="*/ 533814 w 1989094"/>
              <a:gd name="connsiteY963" fmla="*/ 62125 h 1741273"/>
              <a:gd name="connsiteX964" fmla="*/ 535256 w 1989094"/>
              <a:gd name="connsiteY964" fmla="*/ 62881 h 1741273"/>
              <a:gd name="connsiteX965" fmla="*/ 543284 w 1989094"/>
              <a:gd name="connsiteY965" fmla="*/ 68471 h 1741273"/>
              <a:gd name="connsiteX966" fmla="*/ 543642 w 1989094"/>
              <a:gd name="connsiteY966" fmla="*/ 71575 h 1741273"/>
              <a:gd name="connsiteX967" fmla="*/ 542534 w 1989094"/>
              <a:gd name="connsiteY967" fmla="*/ 71849 h 1741273"/>
              <a:gd name="connsiteX968" fmla="*/ 531917 w 1989094"/>
              <a:gd name="connsiteY968" fmla="*/ 67916 h 1741273"/>
              <a:gd name="connsiteX969" fmla="*/ 506847 w 1989094"/>
              <a:gd name="connsiteY969" fmla="*/ 61505 h 1741273"/>
              <a:gd name="connsiteX970" fmla="*/ 505882 w 1989094"/>
              <a:gd name="connsiteY970" fmla="*/ 61571 h 1741273"/>
              <a:gd name="connsiteX971" fmla="*/ 505263 w 1989094"/>
              <a:gd name="connsiteY971" fmla="*/ 62053 h 1741273"/>
              <a:gd name="connsiteX972" fmla="*/ 503606 w 1989094"/>
              <a:gd name="connsiteY972" fmla="*/ 64884 h 1741273"/>
              <a:gd name="connsiteX973" fmla="*/ 502361 w 1989094"/>
              <a:gd name="connsiteY973" fmla="*/ 71575 h 1741273"/>
              <a:gd name="connsiteX974" fmla="*/ 562875 w 1989094"/>
              <a:gd name="connsiteY974" fmla="*/ 92255 h 1741273"/>
              <a:gd name="connsiteX975" fmla="*/ 562190 w 1989094"/>
              <a:gd name="connsiteY975" fmla="*/ 92183 h 1741273"/>
              <a:gd name="connsiteX976" fmla="*/ 560051 w 1989094"/>
              <a:gd name="connsiteY976" fmla="*/ 91224 h 1741273"/>
              <a:gd name="connsiteX977" fmla="*/ 558388 w 1989094"/>
              <a:gd name="connsiteY977" fmla="*/ 90129 h 1741273"/>
              <a:gd name="connsiteX978" fmla="*/ 557012 w 1989094"/>
              <a:gd name="connsiteY978" fmla="*/ 88544 h 1741273"/>
              <a:gd name="connsiteX979" fmla="*/ 556392 w 1989094"/>
              <a:gd name="connsiteY979" fmla="*/ 87025 h 1741273"/>
              <a:gd name="connsiteX980" fmla="*/ 553594 w 1989094"/>
              <a:gd name="connsiteY980" fmla="*/ 76062 h 1741273"/>
              <a:gd name="connsiteX981" fmla="*/ 553666 w 1989094"/>
              <a:gd name="connsiteY981" fmla="*/ 73570 h 1741273"/>
              <a:gd name="connsiteX982" fmla="*/ 558388 w 1989094"/>
              <a:gd name="connsiteY982" fmla="*/ 67923 h 1741273"/>
              <a:gd name="connsiteX983" fmla="*/ 560736 w 1989094"/>
              <a:gd name="connsiteY983" fmla="*/ 70818 h 1741273"/>
              <a:gd name="connsiteX984" fmla="*/ 563416 w 1989094"/>
              <a:gd name="connsiteY984" fmla="*/ 84605 h 1741273"/>
              <a:gd name="connsiteX985" fmla="*/ 563279 w 1989094"/>
              <a:gd name="connsiteY985" fmla="*/ 91570 h 1741273"/>
              <a:gd name="connsiteX986" fmla="*/ 562875 w 1989094"/>
              <a:gd name="connsiteY986" fmla="*/ 92255 h 1741273"/>
              <a:gd name="connsiteX987" fmla="*/ 428229 w 1989094"/>
              <a:gd name="connsiteY987" fmla="*/ 83633 h 1741273"/>
              <a:gd name="connsiteX988" fmla="*/ 424779 w 1989094"/>
              <a:gd name="connsiteY988" fmla="*/ 83014 h 1741273"/>
              <a:gd name="connsiteX989" fmla="*/ 423638 w 1989094"/>
              <a:gd name="connsiteY989" fmla="*/ 82329 h 1741273"/>
              <a:gd name="connsiteX990" fmla="*/ 422268 w 1989094"/>
              <a:gd name="connsiteY990" fmla="*/ 79701 h 1741273"/>
              <a:gd name="connsiteX991" fmla="*/ 422340 w 1989094"/>
              <a:gd name="connsiteY991" fmla="*/ 77151 h 1741273"/>
              <a:gd name="connsiteX992" fmla="*/ 424121 w 1989094"/>
              <a:gd name="connsiteY992" fmla="*/ 73492 h 1741273"/>
              <a:gd name="connsiteX993" fmla="*/ 428092 w 1989094"/>
              <a:gd name="connsiteY993" fmla="*/ 68529 h 1741273"/>
              <a:gd name="connsiteX994" fmla="*/ 429951 w 1989094"/>
              <a:gd name="connsiteY994" fmla="*/ 66742 h 1741273"/>
              <a:gd name="connsiteX995" fmla="*/ 431673 w 1989094"/>
              <a:gd name="connsiteY995" fmla="*/ 65640 h 1741273"/>
              <a:gd name="connsiteX996" fmla="*/ 435631 w 1989094"/>
              <a:gd name="connsiteY996" fmla="*/ 64394 h 1741273"/>
              <a:gd name="connsiteX997" fmla="*/ 442505 w 1989094"/>
              <a:gd name="connsiteY997" fmla="*/ 64127 h 1741273"/>
              <a:gd name="connsiteX998" fmla="*/ 452327 w 1989094"/>
              <a:gd name="connsiteY998" fmla="*/ 64394 h 1741273"/>
              <a:gd name="connsiteX999" fmla="*/ 467842 w 1989094"/>
              <a:gd name="connsiteY999" fmla="*/ 65771 h 1741273"/>
              <a:gd name="connsiteX1000" fmla="*/ 470672 w 1989094"/>
              <a:gd name="connsiteY1000" fmla="*/ 66194 h 1741273"/>
              <a:gd name="connsiteX1001" fmla="*/ 479502 w 1989094"/>
              <a:gd name="connsiteY1001" fmla="*/ 68601 h 1741273"/>
              <a:gd name="connsiteX1002" fmla="*/ 482052 w 1989094"/>
              <a:gd name="connsiteY1002" fmla="*/ 71288 h 1741273"/>
              <a:gd name="connsiteX1003" fmla="*/ 482398 w 1989094"/>
              <a:gd name="connsiteY1003" fmla="*/ 72253 h 1741273"/>
              <a:gd name="connsiteX1004" fmla="*/ 482052 w 1989094"/>
              <a:gd name="connsiteY1004" fmla="*/ 72527 h 1741273"/>
              <a:gd name="connsiteX1005" fmla="*/ 458092 w 1989094"/>
              <a:gd name="connsiteY1005" fmla="*/ 77014 h 1741273"/>
              <a:gd name="connsiteX1006" fmla="*/ 433994 w 1989094"/>
              <a:gd name="connsiteY1006" fmla="*/ 75494 h 1741273"/>
              <a:gd name="connsiteX1007" fmla="*/ 428229 w 1989094"/>
              <a:gd name="connsiteY1007" fmla="*/ 83633 h 1741273"/>
              <a:gd name="connsiteX1008" fmla="*/ 345516 w 1989094"/>
              <a:gd name="connsiteY1008" fmla="*/ 102109 h 1741273"/>
              <a:gd name="connsiteX1009" fmla="*/ 344061 w 1989094"/>
              <a:gd name="connsiteY1009" fmla="*/ 101835 h 1741273"/>
              <a:gd name="connsiteX1010" fmla="*/ 341720 w 1989094"/>
              <a:gd name="connsiteY1010" fmla="*/ 99905 h 1741273"/>
              <a:gd name="connsiteX1011" fmla="*/ 340755 w 1989094"/>
              <a:gd name="connsiteY1011" fmla="*/ 94048 h 1741273"/>
              <a:gd name="connsiteX1012" fmla="*/ 340892 w 1989094"/>
              <a:gd name="connsiteY1012" fmla="*/ 89294 h 1741273"/>
              <a:gd name="connsiteX1013" fmla="*/ 341374 w 1989094"/>
              <a:gd name="connsiteY1013" fmla="*/ 87429 h 1741273"/>
              <a:gd name="connsiteX1014" fmla="*/ 346057 w 1989094"/>
              <a:gd name="connsiteY1014" fmla="*/ 81025 h 1741273"/>
              <a:gd name="connsiteX1015" fmla="*/ 347342 w 1989094"/>
              <a:gd name="connsiteY1015" fmla="*/ 79922 h 1741273"/>
              <a:gd name="connsiteX1016" fmla="*/ 351411 w 1989094"/>
              <a:gd name="connsiteY1016" fmla="*/ 77849 h 1741273"/>
              <a:gd name="connsiteX1017" fmla="*/ 354235 w 1989094"/>
              <a:gd name="connsiteY1017" fmla="*/ 77366 h 1741273"/>
              <a:gd name="connsiteX1018" fmla="*/ 376343 w 1989094"/>
              <a:gd name="connsiteY1018" fmla="*/ 77229 h 1741273"/>
              <a:gd name="connsiteX1019" fmla="*/ 393821 w 1989094"/>
              <a:gd name="connsiteY1019" fmla="*/ 78122 h 1741273"/>
              <a:gd name="connsiteX1020" fmla="*/ 400167 w 1989094"/>
              <a:gd name="connsiteY1020" fmla="*/ 78886 h 1741273"/>
              <a:gd name="connsiteX1021" fmla="*/ 401784 w 1989094"/>
              <a:gd name="connsiteY1021" fmla="*/ 79362 h 1741273"/>
              <a:gd name="connsiteX1022" fmla="*/ 404399 w 1989094"/>
              <a:gd name="connsiteY1022" fmla="*/ 80327 h 1741273"/>
              <a:gd name="connsiteX1023" fmla="*/ 406741 w 1989094"/>
              <a:gd name="connsiteY1023" fmla="*/ 81709 h 1741273"/>
              <a:gd name="connsiteX1024" fmla="*/ 407575 w 1989094"/>
              <a:gd name="connsiteY1024" fmla="*/ 82949 h 1741273"/>
              <a:gd name="connsiteX1025" fmla="*/ 407784 w 1989094"/>
              <a:gd name="connsiteY1025" fmla="*/ 86118 h 1741273"/>
              <a:gd name="connsiteX1026" fmla="*/ 407647 w 1989094"/>
              <a:gd name="connsiteY1026" fmla="*/ 86803 h 1741273"/>
              <a:gd name="connsiteX1027" fmla="*/ 407373 w 1989094"/>
              <a:gd name="connsiteY1027" fmla="*/ 86874 h 1741273"/>
              <a:gd name="connsiteX1028" fmla="*/ 402201 w 1989094"/>
              <a:gd name="connsiteY1028" fmla="*/ 87220 h 1741273"/>
              <a:gd name="connsiteX1029" fmla="*/ 402130 w 1989094"/>
              <a:gd name="connsiteY1029" fmla="*/ 86874 h 1741273"/>
              <a:gd name="connsiteX1030" fmla="*/ 402951 w 1989094"/>
              <a:gd name="connsiteY1030" fmla="*/ 86046 h 1741273"/>
              <a:gd name="connsiteX1031" fmla="*/ 402880 w 1989094"/>
              <a:gd name="connsiteY1031" fmla="*/ 85701 h 1741273"/>
              <a:gd name="connsiteX1032" fmla="*/ 402469 w 1989094"/>
              <a:gd name="connsiteY1032" fmla="*/ 85564 h 1741273"/>
              <a:gd name="connsiteX1033" fmla="*/ 388617 w 1989094"/>
              <a:gd name="connsiteY1033" fmla="*/ 84670 h 1741273"/>
              <a:gd name="connsiteX1034" fmla="*/ 387091 w 1989094"/>
              <a:gd name="connsiteY1034" fmla="*/ 84670 h 1741273"/>
              <a:gd name="connsiteX1035" fmla="*/ 376748 w 1989094"/>
              <a:gd name="connsiteY1035" fmla="*/ 85564 h 1741273"/>
              <a:gd name="connsiteX1036" fmla="*/ 361572 w 1989094"/>
              <a:gd name="connsiteY1036" fmla="*/ 87018 h 1741273"/>
              <a:gd name="connsiteX1037" fmla="*/ 359713 w 1989094"/>
              <a:gd name="connsiteY1037" fmla="*/ 87638 h 1741273"/>
              <a:gd name="connsiteX1038" fmla="*/ 345516 w 1989094"/>
              <a:gd name="connsiteY1038" fmla="*/ 102109 h 1741273"/>
              <a:gd name="connsiteX1039" fmla="*/ 330411 w 1989094"/>
              <a:gd name="connsiteY1039" fmla="*/ 102944 h 1741273"/>
              <a:gd name="connsiteX1040" fmla="*/ 321412 w 1989094"/>
              <a:gd name="connsiteY1040" fmla="*/ 102592 h 1741273"/>
              <a:gd name="connsiteX1041" fmla="*/ 310899 w 1989094"/>
              <a:gd name="connsiteY1041" fmla="*/ 101352 h 1741273"/>
              <a:gd name="connsiteX1042" fmla="*/ 301827 w 1989094"/>
              <a:gd name="connsiteY1042" fmla="*/ 99292 h 1741273"/>
              <a:gd name="connsiteX1043" fmla="*/ 299721 w 1989094"/>
              <a:gd name="connsiteY1043" fmla="*/ 96122 h 1741273"/>
              <a:gd name="connsiteX1044" fmla="*/ 299792 w 1989094"/>
              <a:gd name="connsiteY1044" fmla="*/ 95437 h 1741273"/>
              <a:gd name="connsiteX1045" fmla="*/ 300353 w 1989094"/>
              <a:gd name="connsiteY1045" fmla="*/ 94805 h 1741273"/>
              <a:gd name="connsiteX1046" fmla="*/ 309940 w 1989094"/>
              <a:gd name="connsiteY1046" fmla="*/ 90879 h 1741273"/>
              <a:gd name="connsiteX1047" fmla="*/ 311590 w 1989094"/>
              <a:gd name="connsiteY1047" fmla="*/ 90533 h 1741273"/>
              <a:gd name="connsiteX1048" fmla="*/ 313729 w 1989094"/>
              <a:gd name="connsiteY1048" fmla="*/ 90533 h 1741273"/>
              <a:gd name="connsiteX1049" fmla="*/ 327314 w 1989094"/>
              <a:gd name="connsiteY1049" fmla="*/ 93500 h 1741273"/>
              <a:gd name="connsiteX1050" fmla="*/ 328214 w 1989094"/>
              <a:gd name="connsiteY1050" fmla="*/ 93983 h 1741273"/>
              <a:gd name="connsiteX1051" fmla="*/ 330275 w 1989094"/>
              <a:gd name="connsiteY1051" fmla="*/ 101281 h 1741273"/>
              <a:gd name="connsiteX1052" fmla="*/ 330555 w 1989094"/>
              <a:gd name="connsiteY1052" fmla="*/ 102318 h 1741273"/>
              <a:gd name="connsiteX1053" fmla="*/ 330411 w 1989094"/>
              <a:gd name="connsiteY1053" fmla="*/ 102944 h 1741273"/>
              <a:gd name="connsiteX1054" fmla="*/ 216909 w 1989094"/>
              <a:gd name="connsiteY1054" fmla="*/ 113424 h 1741273"/>
              <a:gd name="connsiteX1055" fmla="*/ 212742 w 1989094"/>
              <a:gd name="connsiteY1055" fmla="*/ 109909 h 1741273"/>
              <a:gd name="connsiteX1056" fmla="*/ 211007 w 1989094"/>
              <a:gd name="connsiteY1056" fmla="*/ 107431 h 1741273"/>
              <a:gd name="connsiteX1057" fmla="*/ 210655 w 1989094"/>
              <a:gd name="connsiteY1057" fmla="*/ 106185 h 1741273"/>
              <a:gd name="connsiteX1058" fmla="*/ 211490 w 1989094"/>
              <a:gd name="connsiteY1058" fmla="*/ 104672 h 1741273"/>
              <a:gd name="connsiteX1059" fmla="*/ 213492 w 1989094"/>
              <a:gd name="connsiteY1059" fmla="*/ 103224 h 1741273"/>
              <a:gd name="connsiteX1060" fmla="*/ 215937 w 1989094"/>
              <a:gd name="connsiteY1060" fmla="*/ 101992 h 1741273"/>
              <a:gd name="connsiteX1061" fmla="*/ 225146 w 1989094"/>
              <a:gd name="connsiteY1061" fmla="*/ 97850 h 1741273"/>
              <a:gd name="connsiteX1062" fmla="*/ 231185 w 1989094"/>
              <a:gd name="connsiteY1062" fmla="*/ 96266 h 1741273"/>
              <a:gd name="connsiteX1063" fmla="*/ 234765 w 1989094"/>
              <a:gd name="connsiteY1063" fmla="*/ 95783 h 1741273"/>
              <a:gd name="connsiteX1064" fmla="*/ 281382 w 1989094"/>
              <a:gd name="connsiteY1064" fmla="*/ 95985 h 1741273"/>
              <a:gd name="connsiteX1065" fmla="*/ 288373 w 1989094"/>
              <a:gd name="connsiteY1065" fmla="*/ 96194 h 1741273"/>
              <a:gd name="connsiteX1066" fmla="*/ 291823 w 1989094"/>
              <a:gd name="connsiteY1066" fmla="*/ 97094 h 1741273"/>
              <a:gd name="connsiteX1067" fmla="*/ 293453 w 1989094"/>
              <a:gd name="connsiteY1067" fmla="*/ 97916 h 1741273"/>
              <a:gd name="connsiteX1068" fmla="*/ 294621 w 1989094"/>
              <a:gd name="connsiteY1068" fmla="*/ 101229 h 1741273"/>
              <a:gd name="connsiteX1069" fmla="*/ 294340 w 1989094"/>
              <a:gd name="connsiteY1069" fmla="*/ 102187 h 1741273"/>
              <a:gd name="connsiteX1070" fmla="*/ 288575 w 1989094"/>
              <a:gd name="connsiteY1070" fmla="*/ 104255 h 1741273"/>
              <a:gd name="connsiteX1071" fmla="*/ 284675 w 1989094"/>
              <a:gd name="connsiteY1071" fmla="*/ 105500 h 1741273"/>
              <a:gd name="connsiteX1072" fmla="*/ 234687 w 1989094"/>
              <a:gd name="connsiteY1072" fmla="*/ 111702 h 1741273"/>
              <a:gd name="connsiteX1073" fmla="*/ 221729 w 1989094"/>
              <a:gd name="connsiteY1073" fmla="*/ 112805 h 1741273"/>
              <a:gd name="connsiteX1074" fmla="*/ 216909 w 1989094"/>
              <a:gd name="connsiteY1074" fmla="*/ 113424 h 1741273"/>
              <a:gd name="connsiteX1075" fmla="*/ 115641 w 1989094"/>
              <a:gd name="connsiteY1075" fmla="*/ 130941 h 1741273"/>
              <a:gd name="connsiteX1076" fmla="*/ 111813 w 1989094"/>
              <a:gd name="connsiteY1076" fmla="*/ 130654 h 1741273"/>
              <a:gd name="connsiteX1077" fmla="*/ 111057 w 1989094"/>
              <a:gd name="connsiteY1077" fmla="*/ 130589 h 1741273"/>
              <a:gd name="connsiteX1078" fmla="*/ 108846 w 1989094"/>
              <a:gd name="connsiteY1078" fmla="*/ 129839 h 1741273"/>
              <a:gd name="connsiteX1079" fmla="*/ 105572 w 1989094"/>
              <a:gd name="connsiteY1079" fmla="*/ 127693 h 1741273"/>
              <a:gd name="connsiteX1080" fmla="*/ 105161 w 1989094"/>
              <a:gd name="connsiteY1080" fmla="*/ 126591 h 1741273"/>
              <a:gd name="connsiteX1081" fmla="*/ 105572 w 1989094"/>
              <a:gd name="connsiteY1081" fmla="*/ 125691 h 1741273"/>
              <a:gd name="connsiteX1082" fmla="*/ 107809 w 1989094"/>
              <a:gd name="connsiteY1082" fmla="*/ 125072 h 1741273"/>
              <a:gd name="connsiteX1083" fmla="*/ 121511 w 1989094"/>
              <a:gd name="connsiteY1083" fmla="*/ 123761 h 1741273"/>
              <a:gd name="connsiteX1084" fmla="*/ 166673 w 1989094"/>
              <a:gd name="connsiteY1084" fmla="*/ 119280 h 1741273"/>
              <a:gd name="connsiteX1085" fmla="*/ 187053 w 1989094"/>
              <a:gd name="connsiteY1085" fmla="*/ 119280 h 1741273"/>
              <a:gd name="connsiteX1086" fmla="*/ 192747 w 1989094"/>
              <a:gd name="connsiteY1086" fmla="*/ 120520 h 1741273"/>
              <a:gd name="connsiteX1087" fmla="*/ 193568 w 1989094"/>
              <a:gd name="connsiteY1087" fmla="*/ 121550 h 1741273"/>
              <a:gd name="connsiteX1088" fmla="*/ 193914 w 1989094"/>
              <a:gd name="connsiteY1088" fmla="*/ 122515 h 1741273"/>
              <a:gd name="connsiteX1089" fmla="*/ 193849 w 1989094"/>
              <a:gd name="connsiteY1089" fmla="*/ 124165 h 1741273"/>
              <a:gd name="connsiteX1090" fmla="*/ 192747 w 1989094"/>
              <a:gd name="connsiteY1090" fmla="*/ 125678 h 1741273"/>
              <a:gd name="connsiteX1091" fmla="*/ 192362 w 1989094"/>
              <a:gd name="connsiteY1091" fmla="*/ 124648 h 1741273"/>
              <a:gd name="connsiteX1092" fmla="*/ 191807 w 1989094"/>
              <a:gd name="connsiteY1092" fmla="*/ 124374 h 1741273"/>
              <a:gd name="connsiteX1093" fmla="*/ 182051 w 1989094"/>
              <a:gd name="connsiteY1093" fmla="*/ 123748 h 1741273"/>
              <a:gd name="connsiteX1094" fmla="*/ 177982 w 1989094"/>
              <a:gd name="connsiteY1094" fmla="*/ 123611 h 1741273"/>
              <a:gd name="connsiteX1095" fmla="*/ 173116 w 1989094"/>
              <a:gd name="connsiteY1095" fmla="*/ 123748 h 1741273"/>
              <a:gd name="connsiteX1096" fmla="*/ 150049 w 1989094"/>
              <a:gd name="connsiteY1096" fmla="*/ 124576 h 1741273"/>
              <a:gd name="connsiteX1097" fmla="*/ 119574 w 1989094"/>
              <a:gd name="connsiteY1097" fmla="*/ 129265 h 1741273"/>
              <a:gd name="connsiteX1098" fmla="*/ 115915 w 1989094"/>
              <a:gd name="connsiteY1098" fmla="*/ 130374 h 1741273"/>
              <a:gd name="connsiteX1099" fmla="*/ 115641 w 1989094"/>
              <a:gd name="connsiteY1099" fmla="*/ 130941 h 1741273"/>
              <a:gd name="connsiteX1100" fmla="*/ 52447 w 1989094"/>
              <a:gd name="connsiteY1100" fmla="*/ 199686 h 1741273"/>
              <a:gd name="connsiteX1101" fmla="*/ 49062 w 1989094"/>
              <a:gd name="connsiteY1101" fmla="*/ 192649 h 1741273"/>
              <a:gd name="connsiteX1102" fmla="*/ 47060 w 1989094"/>
              <a:gd name="connsiteY1102" fmla="*/ 191338 h 1741273"/>
              <a:gd name="connsiteX1103" fmla="*/ 43656 w 1989094"/>
              <a:gd name="connsiteY1103" fmla="*/ 191547 h 1741273"/>
              <a:gd name="connsiteX1104" fmla="*/ 40825 w 1989094"/>
              <a:gd name="connsiteY1104" fmla="*/ 192577 h 1741273"/>
              <a:gd name="connsiteX1105" fmla="*/ 40408 w 1989094"/>
              <a:gd name="connsiteY1105" fmla="*/ 193477 h 1741273"/>
              <a:gd name="connsiteX1106" fmla="*/ 40408 w 1989094"/>
              <a:gd name="connsiteY1106" fmla="*/ 195407 h 1741273"/>
              <a:gd name="connsiteX1107" fmla="*/ 41093 w 1989094"/>
              <a:gd name="connsiteY1107" fmla="*/ 197409 h 1741273"/>
              <a:gd name="connsiteX1108" fmla="*/ 41921 w 1989094"/>
              <a:gd name="connsiteY1108" fmla="*/ 198029 h 1741273"/>
              <a:gd name="connsiteX1109" fmla="*/ 41849 w 1989094"/>
              <a:gd name="connsiteY1109" fmla="*/ 198303 h 1741273"/>
              <a:gd name="connsiteX1110" fmla="*/ 41093 w 1989094"/>
              <a:gd name="connsiteY1110" fmla="*/ 198512 h 1741273"/>
              <a:gd name="connsiteX1111" fmla="*/ 36860 w 1989094"/>
              <a:gd name="connsiteY1111" fmla="*/ 197820 h 1741273"/>
              <a:gd name="connsiteX1112" fmla="*/ 19891 w 1989094"/>
              <a:gd name="connsiteY1112" fmla="*/ 184321 h 1741273"/>
              <a:gd name="connsiteX1113" fmla="*/ 17002 w 1989094"/>
              <a:gd name="connsiteY1113" fmla="*/ 179899 h 1741273"/>
              <a:gd name="connsiteX1114" fmla="*/ 15900 w 1989094"/>
              <a:gd name="connsiteY1114" fmla="*/ 174316 h 1741273"/>
              <a:gd name="connsiteX1115" fmla="*/ 16441 w 1989094"/>
              <a:gd name="connsiteY1115" fmla="*/ 171623 h 1741273"/>
              <a:gd name="connsiteX1116" fmla="*/ 17471 w 1989094"/>
              <a:gd name="connsiteY1116" fmla="*/ 169973 h 1741273"/>
              <a:gd name="connsiteX1117" fmla="*/ 18098 w 1989094"/>
              <a:gd name="connsiteY1117" fmla="*/ 169347 h 1741273"/>
              <a:gd name="connsiteX1118" fmla="*/ 19963 w 1989094"/>
              <a:gd name="connsiteY1118" fmla="*/ 168662 h 1741273"/>
              <a:gd name="connsiteX1119" fmla="*/ 54136 w 1989094"/>
              <a:gd name="connsiteY1119" fmla="*/ 158325 h 1741273"/>
              <a:gd name="connsiteX1120" fmla="*/ 55916 w 1989094"/>
              <a:gd name="connsiteY1120" fmla="*/ 158247 h 1741273"/>
              <a:gd name="connsiteX1121" fmla="*/ 59503 w 1989094"/>
              <a:gd name="connsiteY1121" fmla="*/ 158736 h 1741273"/>
              <a:gd name="connsiteX1122" fmla="*/ 63814 w 1989094"/>
              <a:gd name="connsiteY1122" fmla="*/ 160588 h 1741273"/>
              <a:gd name="connsiteX1123" fmla="*/ 75305 w 1989094"/>
              <a:gd name="connsiteY1123" fmla="*/ 169210 h 1741273"/>
              <a:gd name="connsiteX1124" fmla="*/ 78709 w 1989094"/>
              <a:gd name="connsiteY1124" fmla="*/ 172797 h 1741273"/>
              <a:gd name="connsiteX1125" fmla="*/ 79055 w 1989094"/>
              <a:gd name="connsiteY1125" fmla="*/ 173834 h 1741273"/>
              <a:gd name="connsiteX1126" fmla="*/ 44614 w 1989094"/>
              <a:gd name="connsiteY1126" fmla="*/ 183551 h 1741273"/>
              <a:gd name="connsiteX1127" fmla="*/ 52851 w 1989094"/>
              <a:gd name="connsiteY1127" fmla="*/ 190927 h 1741273"/>
              <a:gd name="connsiteX1128" fmla="*/ 57234 w 1989094"/>
              <a:gd name="connsiteY1128" fmla="*/ 196242 h 1741273"/>
              <a:gd name="connsiteX1129" fmla="*/ 56882 w 1989094"/>
              <a:gd name="connsiteY1129" fmla="*/ 196855 h 1741273"/>
              <a:gd name="connsiteX1130" fmla="*/ 53269 w 1989094"/>
              <a:gd name="connsiteY1130" fmla="*/ 199620 h 1741273"/>
              <a:gd name="connsiteX1131" fmla="*/ 52447 w 1989094"/>
              <a:gd name="connsiteY1131" fmla="*/ 199686 h 174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</a:cxnLst>
            <a:rect l="l" t="t" r="r" b="b"/>
            <a:pathLst>
              <a:path w="1989094" h="1741273">
                <a:moveTo>
                  <a:pt x="758843" y="189753"/>
                </a:moveTo>
                <a:lnTo>
                  <a:pt x="752882" y="175549"/>
                </a:lnTo>
                <a:lnTo>
                  <a:pt x="745193" y="155828"/>
                </a:lnTo>
                <a:lnTo>
                  <a:pt x="745115" y="142654"/>
                </a:lnTo>
                <a:lnTo>
                  <a:pt x="745115" y="134385"/>
                </a:lnTo>
                <a:lnTo>
                  <a:pt x="745526" y="130106"/>
                </a:lnTo>
                <a:lnTo>
                  <a:pt x="770112" y="56060"/>
                </a:lnTo>
                <a:lnTo>
                  <a:pt x="773523" y="47021"/>
                </a:lnTo>
                <a:lnTo>
                  <a:pt x="780247" y="29921"/>
                </a:lnTo>
                <a:lnTo>
                  <a:pt x="794555" y="11243"/>
                </a:lnTo>
                <a:lnTo>
                  <a:pt x="800033" y="6065"/>
                </a:lnTo>
                <a:lnTo>
                  <a:pt x="811831" y="2550"/>
                </a:lnTo>
                <a:lnTo>
                  <a:pt x="820205" y="417"/>
                </a:lnTo>
                <a:lnTo>
                  <a:pt x="827411" y="0"/>
                </a:lnTo>
                <a:lnTo>
                  <a:pt x="827209" y="3522"/>
                </a:lnTo>
                <a:lnTo>
                  <a:pt x="827620" y="5524"/>
                </a:lnTo>
                <a:lnTo>
                  <a:pt x="828579" y="7526"/>
                </a:lnTo>
                <a:lnTo>
                  <a:pt x="838133" y="19108"/>
                </a:lnTo>
                <a:lnTo>
                  <a:pt x="856543" y="32615"/>
                </a:lnTo>
                <a:lnTo>
                  <a:pt x="862856" y="37030"/>
                </a:lnTo>
                <a:lnTo>
                  <a:pt x="867030" y="38960"/>
                </a:lnTo>
                <a:lnTo>
                  <a:pt x="871850" y="40278"/>
                </a:lnTo>
                <a:lnTo>
                  <a:pt x="881997" y="41582"/>
                </a:lnTo>
                <a:lnTo>
                  <a:pt x="915088" y="44269"/>
                </a:lnTo>
                <a:lnTo>
                  <a:pt x="925744" y="42136"/>
                </a:lnTo>
                <a:lnTo>
                  <a:pt x="927642" y="41451"/>
                </a:lnTo>
                <a:lnTo>
                  <a:pt x="928059" y="40962"/>
                </a:lnTo>
                <a:lnTo>
                  <a:pt x="928131" y="39997"/>
                </a:lnTo>
                <a:lnTo>
                  <a:pt x="929990" y="39319"/>
                </a:lnTo>
                <a:lnTo>
                  <a:pt x="943574" y="36423"/>
                </a:lnTo>
                <a:lnTo>
                  <a:pt x="947018" y="36632"/>
                </a:lnTo>
                <a:lnTo>
                  <a:pt x="961013" y="40004"/>
                </a:lnTo>
                <a:lnTo>
                  <a:pt x="957850" y="35869"/>
                </a:lnTo>
                <a:lnTo>
                  <a:pt x="952855" y="23041"/>
                </a:lnTo>
                <a:lnTo>
                  <a:pt x="950161" y="15039"/>
                </a:lnTo>
                <a:lnTo>
                  <a:pt x="955463" y="12632"/>
                </a:lnTo>
                <a:lnTo>
                  <a:pt x="961294" y="10624"/>
                </a:lnTo>
                <a:lnTo>
                  <a:pt x="966778" y="9665"/>
                </a:lnTo>
                <a:lnTo>
                  <a:pt x="973359" y="9456"/>
                </a:lnTo>
                <a:lnTo>
                  <a:pt x="994195" y="10845"/>
                </a:lnTo>
                <a:lnTo>
                  <a:pt x="1017875" y="11185"/>
                </a:lnTo>
                <a:lnTo>
                  <a:pt x="1031388" y="10976"/>
                </a:lnTo>
                <a:lnTo>
                  <a:pt x="1043733" y="12639"/>
                </a:lnTo>
                <a:lnTo>
                  <a:pt x="1066872" y="22630"/>
                </a:lnTo>
                <a:lnTo>
                  <a:pt x="1078631" y="31115"/>
                </a:lnTo>
                <a:lnTo>
                  <a:pt x="1094002" y="53321"/>
                </a:lnTo>
                <a:lnTo>
                  <a:pt x="1097419" y="59595"/>
                </a:lnTo>
                <a:lnTo>
                  <a:pt x="1109308" y="85172"/>
                </a:lnTo>
                <a:lnTo>
                  <a:pt x="1114310" y="97244"/>
                </a:lnTo>
                <a:lnTo>
                  <a:pt x="1119143" y="105592"/>
                </a:lnTo>
                <a:lnTo>
                  <a:pt x="1122965" y="110965"/>
                </a:lnTo>
                <a:lnTo>
                  <a:pt x="1128573" y="116131"/>
                </a:lnTo>
                <a:lnTo>
                  <a:pt x="1143821" y="127439"/>
                </a:lnTo>
                <a:lnTo>
                  <a:pt x="1150232" y="134606"/>
                </a:lnTo>
                <a:lnTo>
                  <a:pt x="1152475" y="138474"/>
                </a:lnTo>
                <a:lnTo>
                  <a:pt x="1157581" y="150747"/>
                </a:lnTo>
                <a:lnTo>
                  <a:pt x="1160294" y="157432"/>
                </a:lnTo>
                <a:lnTo>
                  <a:pt x="1160986" y="160465"/>
                </a:lnTo>
                <a:lnTo>
                  <a:pt x="1161540" y="170880"/>
                </a:lnTo>
                <a:lnTo>
                  <a:pt x="1163816" y="179090"/>
                </a:lnTo>
                <a:lnTo>
                  <a:pt x="1166470" y="184816"/>
                </a:lnTo>
                <a:lnTo>
                  <a:pt x="1169301" y="188814"/>
                </a:lnTo>
                <a:lnTo>
                  <a:pt x="1184059" y="200670"/>
                </a:lnTo>
                <a:lnTo>
                  <a:pt x="1219015" y="223489"/>
                </a:lnTo>
                <a:lnTo>
                  <a:pt x="1229776" y="227083"/>
                </a:lnTo>
                <a:lnTo>
                  <a:pt x="1240706" y="228257"/>
                </a:lnTo>
                <a:lnTo>
                  <a:pt x="1258282" y="230670"/>
                </a:lnTo>
                <a:lnTo>
                  <a:pt x="1258282" y="249074"/>
                </a:lnTo>
                <a:lnTo>
                  <a:pt x="1256286" y="263552"/>
                </a:lnTo>
                <a:lnTo>
                  <a:pt x="1261699" y="269141"/>
                </a:lnTo>
                <a:lnTo>
                  <a:pt x="1267934" y="283684"/>
                </a:lnTo>
                <a:lnTo>
                  <a:pt x="1268416" y="287545"/>
                </a:lnTo>
                <a:lnTo>
                  <a:pt x="1290662" y="310442"/>
                </a:lnTo>
                <a:lnTo>
                  <a:pt x="1292312" y="309686"/>
                </a:lnTo>
                <a:lnTo>
                  <a:pt x="1297724" y="305610"/>
                </a:lnTo>
                <a:lnTo>
                  <a:pt x="1306105" y="296303"/>
                </a:lnTo>
                <a:lnTo>
                  <a:pt x="1307755" y="295273"/>
                </a:lnTo>
                <a:lnTo>
                  <a:pt x="1309894" y="296721"/>
                </a:lnTo>
                <a:lnTo>
                  <a:pt x="1314753" y="302721"/>
                </a:lnTo>
                <a:lnTo>
                  <a:pt x="1328539" y="315823"/>
                </a:lnTo>
                <a:lnTo>
                  <a:pt x="1338856" y="324438"/>
                </a:lnTo>
                <a:lnTo>
                  <a:pt x="1341615" y="324236"/>
                </a:lnTo>
                <a:lnTo>
                  <a:pt x="1359986" y="310723"/>
                </a:lnTo>
                <a:lnTo>
                  <a:pt x="1361160" y="304801"/>
                </a:lnTo>
                <a:lnTo>
                  <a:pt x="1365099" y="296310"/>
                </a:lnTo>
                <a:lnTo>
                  <a:pt x="1368719" y="291490"/>
                </a:lnTo>
                <a:lnTo>
                  <a:pt x="1380203" y="298312"/>
                </a:lnTo>
                <a:lnTo>
                  <a:pt x="1383549" y="302101"/>
                </a:lnTo>
                <a:lnTo>
                  <a:pt x="1385962" y="305421"/>
                </a:lnTo>
                <a:lnTo>
                  <a:pt x="1397440" y="318516"/>
                </a:lnTo>
                <a:lnTo>
                  <a:pt x="1414025" y="334168"/>
                </a:lnTo>
                <a:lnTo>
                  <a:pt x="1416914" y="336098"/>
                </a:lnTo>
                <a:lnTo>
                  <a:pt x="1419405" y="336653"/>
                </a:lnTo>
                <a:lnTo>
                  <a:pt x="1440339" y="337553"/>
                </a:lnTo>
                <a:lnTo>
                  <a:pt x="1442752" y="337207"/>
                </a:lnTo>
                <a:lnTo>
                  <a:pt x="1443952" y="336379"/>
                </a:lnTo>
                <a:lnTo>
                  <a:pt x="1445537" y="334722"/>
                </a:lnTo>
                <a:lnTo>
                  <a:pt x="1449476" y="324998"/>
                </a:lnTo>
                <a:lnTo>
                  <a:pt x="1450715" y="323212"/>
                </a:lnTo>
                <a:lnTo>
                  <a:pt x="1452333" y="321549"/>
                </a:lnTo>
                <a:lnTo>
                  <a:pt x="1454752" y="320251"/>
                </a:lnTo>
                <a:lnTo>
                  <a:pt x="1469230" y="312314"/>
                </a:lnTo>
                <a:lnTo>
                  <a:pt x="1470469" y="311694"/>
                </a:lnTo>
                <a:lnTo>
                  <a:pt x="1471428" y="311623"/>
                </a:lnTo>
                <a:lnTo>
                  <a:pt x="1481882" y="317349"/>
                </a:lnTo>
                <a:lnTo>
                  <a:pt x="1520333" y="334918"/>
                </a:lnTo>
                <a:lnTo>
                  <a:pt x="1536116" y="343057"/>
                </a:lnTo>
                <a:lnTo>
                  <a:pt x="1541464" y="346846"/>
                </a:lnTo>
                <a:lnTo>
                  <a:pt x="1547437" y="350368"/>
                </a:lnTo>
                <a:lnTo>
                  <a:pt x="1551226" y="351887"/>
                </a:lnTo>
                <a:lnTo>
                  <a:pt x="1578193" y="359817"/>
                </a:lnTo>
                <a:lnTo>
                  <a:pt x="1581356" y="360085"/>
                </a:lnTo>
                <a:lnTo>
                  <a:pt x="1583456" y="359126"/>
                </a:lnTo>
                <a:lnTo>
                  <a:pt x="1586293" y="357470"/>
                </a:lnTo>
                <a:lnTo>
                  <a:pt x="1586835" y="357124"/>
                </a:lnTo>
                <a:lnTo>
                  <a:pt x="1586495" y="356850"/>
                </a:lnTo>
                <a:lnTo>
                  <a:pt x="1590806" y="354163"/>
                </a:lnTo>
                <a:lnTo>
                  <a:pt x="1595221" y="352578"/>
                </a:lnTo>
                <a:lnTo>
                  <a:pt x="1602075" y="351894"/>
                </a:lnTo>
                <a:lnTo>
                  <a:pt x="1627901" y="351757"/>
                </a:lnTo>
                <a:lnTo>
                  <a:pt x="1629212" y="352305"/>
                </a:lnTo>
                <a:lnTo>
                  <a:pt x="1630699" y="353270"/>
                </a:lnTo>
                <a:lnTo>
                  <a:pt x="1637357" y="358507"/>
                </a:lnTo>
                <a:lnTo>
                  <a:pt x="1641421" y="362367"/>
                </a:lnTo>
                <a:lnTo>
                  <a:pt x="1649396" y="371961"/>
                </a:lnTo>
                <a:lnTo>
                  <a:pt x="1652670" y="376232"/>
                </a:lnTo>
                <a:lnTo>
                  <a:pt x="1654946" y="379819"/>
                </a:lnTo>
                <a:lnTo>
                  <a:pt x="1662088" y="386295"/>
                </a:lnTo>
                <a:lnTo>
                  <a:pt x="1666424" y="388917"/>
                </a:lnTo>
                <a:lnTo>
                  <a:pt x="1683765" y="395536"/>
                </a:lnTo>
                <a:lnTo>
                  <a:pt x="1689355" y="392373"/>
                </a:lnTo>
                <a:lnTo>
                  <a:pt x="1696554" y="387619"/>
                </a:lnTo>
                <a:lnTo>
                  <a:pt x="1703904" y="382793"/>
                </a:lnTo>
                <a:lnTo>
                  <a:pt x="1704178" y="381000"/>
                </a:lnTo>
                <a:lnTo>
                  <a:pt x="1703904" y="380380"/>
                </a:lnTo>
                <a:lnTo>
                  <a:pt x="1706461" y="375476"/>
                </a:lnTo>
                <a:lnTo>
                  <a:pt x="1715487" y="368452"/>
                </a:lnTo>
                <a:lnTo>
                  <a:pt x="1732319" y="372789"/>
                </a:lnTo>
                <a:lnTo>
                  <a:pt x="1744006" y="375893"/>
                </a:lnTo>
                <a:lnTo>
                  <a:pt x="1759931" y="412167"/>
                </a:lnTo>
                <a:lnTo>
                  <a:pt x="1774833" y="441064"/>
                </a:lnTo>
                <a:lnTo>
                  <a:pt x="1782307" y="451198"/>
                </a:lnTo>
                <a:lnTo>
                  <a:pt x="1786696" y="455620"/>
                </a:lnTo>
                <a:lnTo>
                  <a:pt x="1805381" y="469479"/>
                </a:lnTo>
                <a:lnTo>
                  <a:pt x="1813004" y="471337"/>
                </a:lnTo>
                <a:lnTo>
                  <a:pt x="1818835" y="472713"/>
                </a:lnTo>
                <a:lnTo>
                  <a:pt x="1822513" y="473065"/>
                </a:lnTo>
                <a:lnTo>
                  <a:pt x="1827619" y="475889"/>
                </a:lnTo>
                <a:lnTo>
                  <a:pt x="1828578" y="477402"/>
                </a:lnTo>
                <a:lnTo>
                  <a:pt x="1828858" y="479750"/>
                </a:lnTo>
                <a:lnTo>
                  <a:pt x="1826928" y="485822"/>
                </a:lnTo>
                <a:lnTo>
                  <a:pt x="1826511" y="487126"/>
                </a:lnTo>
                <a:lnTo>
                  <a:pt x="1822930" y="490713"/>
                </a:lnTo>
                <a:lnTo>
                  <a:pt x="1819376" y="492017"/>
                </a:lnTo>
                <a:lnTo>
                  <a:pt x="1842586" y="501330"/>
                </a:lnTo>
                <a:lnTo>
                  <a:pt x="1846610" y="503332"/>
                </a:lnTo>
                <a:lnTo>
                  <a:pt x="1850334" y="505947"/>
                </a:lnTo>
                <a:lnTo>
                  <a:pt x="1856438" y="512573"/>
                </a:lnTo>
                <a:lnTo>
                  <a:pt x="1857821" y="514432"/>
                </a:lnTo>
                <a:lnTo>
                  <a:pt x="1858995" y="516715"/>
                </a:lnTo>
                <a:lnTo>
                  <a:pt x="1859203" y="526158"/>
                </a:lnTo>
                <a:lnTo>
                  <a:pt x="1859399" y="528362"/>
                </a:lnTo>
                <a:lnTo>
                  <a:pt x="1859882" y="529673"/>
                </a:lnTo>
                <a:lnTo>
                  <a:pt x="1867362" y="538712"/>
                </a:lnTo>
                <a:lnTo>
                  <a:pt x="1886842" y="558701"/>
                </a:lnTo>
                <a:lnTo>
                  <a:pt x="1888707" y="559731"/>
                </a:lnTo>
                <a:lnTo>
                  <a:pt x="1890227" y="560005"/>
                </a:lnTo>
                <a:lnTo>
                  <a:pt x="1893220" y="559940"/>
                </a:lnTo>
                <a:lnTo>
                  <a:pt x="1904287" y="554012"/>
                </a:lnTo>
                <a:lnTo>
                  <a:pt x="1911005" y="548834"/>
                </a:lnTo>
                <a:lnTo>
                  <a:pt x="1912798" y="547803"/>
                </a:lnTo>
                <a:lnTo>
                  <a:pt x="1915316" y="547125"/>
                </a:lnTo>
                <a:lnTo>
                  <a:pt x="1928587" y="543401"/>
                </a:lnTo>
                <a:lnTo>
                  <a:pt x="1931241" y="543121"/>
                </a:lnTo>
                <a:lnTo>
                  <a:pt x="1934626" y="543401"/>
                </a:lnTo>
                <a:lnTo>
                  <a:pt x="1937313" y="544705"/>
                </a:lnTo>
                <a:lnTo>
                  <a:pt x="1939687" y="546564"/>
                </a:lnTo>
                <a:lnTo>
                  <a:pt x="1944304" y="551742"/>
                </a:lnTo>
                <a:lnTo>
                  <a:pt x="1951863" y="559738"/>
                </a:lnTo>
                <a:lnTo>
                  <a:pt x="1955547" y="562353"/>
                </a:lnTo>
                <a:lnTo>
                  <a:pt x="1959695" y="563599"/>
                </a:lnTo>
                <a:lnTo>
                  <a:pt x="1988299" y="570492"/>
                </a:lnTo>
                <a:lnTo>
                  <a:pt x="1992238" y="570629"/>
                </a:lnTo>
                <a:lnTo>
                  <a:pt x="1992832" y="571529"/>
                </a:lnTo>
                <a:lnTo>
                  <a:pt x="1992753" y="572083"/>
                </a:lnTo>
                <a:lnTo>
                  <a:pt x="1976586" y="595802"/>
                </a:lnTo>
                <a:lnTo>
                  <a:pt x="1976371" y="596148"/>
                </a:lnTo>
                <a:lnTo>
                  <a:pt x="1971552" y="595665"/>
                </a:lnTo>
                <a:lnTo>
                  <a:pt x="1967312" y="593324"/>
                </a:lnTo>
                <a:lnTo>
                  <a:pt x="1964834" y="589881"/>
                </a:lnTo>
                <a:lnTo>
                  <a:pt x="1964280" y="589607"/>
                </a:lnTo>
                <a:lnTo>
                  <a:pt x="1958867" y="590637"/>
                </a:lnTo>
                <a:lnTo>
                  <a:pt x="1956656" y="595254"/>
                </a:lnTo>
                <a:lnTo>
                  <a:pt x="1955208" y="601881"/>
                </a:lnTo>
                <a:lnTo>
                  <a:pt x="1951439" y="622769"/>
                </a:lnTo>
                <a:lnTo>
                  <a:pt x="1956656" y="634971"/>
                </a:lnTo>
                <a:lnTo>
                  <a:pt x="1951035" y="634899"/>
                </a:lnTo>
                <a:lnTo>
                  <a:pt x="1943006" y="636765"/>
                </a:lnTo>
                <a:lnTo>
                  <a:pt x="1935741" y="640906"/>
                </a:lnTo>
                <a:lnTo>
                  <a:pt x="1924250" y="651999"/>
                </a:lnTo>
                <a:lnTo>
                  <a:pt x="1918420" y="659584"/>
                </a:lnTo>
                <a:lnTo>
                  <a:pt x="1917461" y="660621"/>
                </a:lnTo>
                <a:lnTo>
                  <a:pt x="1880334" y="678757"/>
                </a:lnTo>
                <a:lnTo>
                  <a:pt x="1872977" y="680760"/>
                </a:lnTo>
                <a:lnTo>
                  <a:pt x="1852408" y="678686"/>
                </a:lnTo>
                <a:lnTo>
                  <a:pt x="1850334" y="678275"/>
                </a:lnTo>
                <a:lnTo>
                  <a:pt x="1849649" y="677792"/>
                </a:lnTo>
                <a:lnTo>
                  <a:pt x="1849375" y="676970"/>
                </a:lnTo>
                <a:lnTo>
                  <a:pt x="1849375" y="675177"/>
                </a:lnTo>
                <a:lnTo>
                  <a:pt x="1848554" y="673116"/>
                </a:lnTo>
                <a:lnTo>
                  <a:pt x="1846473" y="670977"/>
                </a:lnTo>
                <a:lnTo>
                  <a:pt x="1841628" y="665942"/>
                </a:lnTo>
                <a:lnTo>
                  <a:pt x="1816213" y="660979"/>
                </a:lnTo>
                <a:lnTo>
                  <a:pt x="1755803" y="658364"/>
                </a:lnTo>
                <a:lnTo>
                  <a:pt x="1753592" y="658566"/>
                </a:lnTo>
                <a:lnTo>
                  <a:pt x="1751903" y="659251"/>
                </a:lnTo>
                <a:lnTo>
                  <a:pt x="1749764" y="661736"/>
                </a:lnTo>
                <a:lnTo>
                  <a:pt x="1748656" y="666008"/>
                </a:lnTo>
                <a:lnTo>
                  <a:pt x="1748395" y="670905"/>
                </a:lnTo>
                <a:lnTo>
                  <a:pt x="1749008" y="673873"/>
                </a:lnTo>
                <a:lnTo>
                  <a:pt x="1748871" y="674903"/>
                </a:lnTo>
                <a:lnTo>
                  <a:pt x="1747553" y="677662"/>
                </a:lnTo>
                <a:lnTo>
                  <a:pt x="1728973" y="697866"/>
                </a:lnTo>
                <a:lnTo>
                  <a:pt x="1689433" y="698903"/>
                </a:lnTo>
                <a:lnTo>
                  <a:pt x="1671987" y="702483"/>
                </a:lnTo>
                <a:lnTo>
                  <a:pt x="1658533" y="706279"/>
                </a:lnTo>
                <a:lnTo>
                  <a:pt x="1655227" y="720548"/>
                </a:lnTo>
                <a:lnTo>
                  <a:pt x="1655090" y="721852"/>
                </a:lnTo>
                <a:lnTo>
                  <a:pt x="1656538" y="736682"/>
                </a:lnTo>
                <a:lnTo>
                  <a:pt x="1655572" y="740615"/>
                </a:lnTo>
                <a:lnTo>
                  <a:pt x="1655025" y="744332"/>
                </a:lnTo>
                <a:lnTo>
                  <a:pt x="1672189" y="791223"/>
                </a:lnTo>
                <a:lnTo>
                  <a:pt x="1689224" y="803770"/>
                </a:lnTo>
                <a:lnTo>
                  <a:pt x="1713530" y="838446"/>
                </a:lnTo>
                <a:lnTo>
                  <a:pt x="1731777" y="873826"/>
                </a:lnTo>
                <a:lnTo>
                  <a:pt x="1731706" y="874100"/>
                </a:lnTo>
                <a:lnTo>
                  <a:pt x="1730532" y="888369"/>
                </a:lnTo>
                <a:lnTo>
                  <a:pt x="1732743" y="897127"/>
                </a:lnTo>
                <a:lnTo>
                  <a:pt x="1734947" y="902090"/>
                </a:lnTo>
                <a:lnTo>
                  <a:pt x="1739877" y="910503"/>
                </a:lnTo>
                <a:lnTo>
                  <a:pt x="1748466" y="921473"/>
                </a:lnTo>
                <a:lnTo>
                  <a:pt x="1760355" y="935253"/>
                </a:lnTo>
                <a:lnTo>
                  <a:pt x="1749008" y="934777"/>
                </a:lnTo>
                <a:lnTo>
                  <a:pt x="1734393" y="942635"/>
                </a:lnTo>
                <a:lnTo>
                  <a:pt x="1730330" y="952776"/>
                </a:lnTo>
                <a:lnTo>
                  <a:pt x="1735906" y="964776"/>
                </a:lnTo>
                <a:lnTo>
                  <a:pt x="1765416" y="1002412"/>
                </a:lnTo>
                <a:lnTo>
                  <a:pt x="1773868" y="1007662"/>
                </a:lnTo>
                <a:lnTo>
                  <a:pt x="1775935" y="1008008"/>
                </a:lnTo>
                <a:lnTo>
                  <a:pt x="1777416" y="1008693"/>
                </a:lnTo>
                <a:lnTo>
                  <a:pt x="1782451" y="1013036"/>
                </a:lnTo>
                <a:lnTo>
                  <a:pt x="1786474" y="1016969"/>
                </a:lnTo>
                <a:lnTo>
                  <a:pt x="1786820" y="1019525"/>
                </a:lnTo>
                <a:lnTo>
                  <a:pt x="1786546" y="1028695"/>
                </a:lnTo>
                <a:lnTo>
                  <a:pt x="1786207" y="1029862"/>
                </a:lnTo>
                <a:lnTo>
                  <a:pt x="1780931" y="1034075"/>
                </a:lnTo>
                <a:lnTo>
                  <a:pt x="1773588" y="1037460"/>
                </a:lnTo>
                <a:lnTo>
                  <a:pt x="1772414" y="1037805"/>
                </a:lnTo>
                <a:lnTo>
                  <a:pt x="1768742" y="1036905"/>
                </a:lnTo>
                <a:lnTo>
                  <a:pt x="1760753" y="1048077"/>
                </a:lnTo>
                <a:lnTo>
                  <a:pt x="1763473" y="1074835"/>
                </a:lnTo>
                <a:lnTo>
                  <a:pt x="1763825" y="1075455"/>
                </a:lnTo>
                <a:lnTo>
                  <a:pt x="1773164" y="1085726"/>
                </a:lnTo>
                <a:lnTo>
                  <a:pt x="1782027" y="1094622"/>
                </a:lnTo>
                <a:lnTo>
                  <a:pt x="1791372" y="1107652"/>
                </a:lnTo>
                <a:lnTo>
                  <a:pt x="1794229" y="1113932"/>
                </a:lnTo>
                <a:lnTo>
                  <a:pt x="1794366" y="1114480"/>
                </a:lnTo>
                <a:lnTo>
                  <a:pt x="1794157" y="1114891"/>
                </a:lnTo>
                <a:lnTo>
                  <a:pt x="1790335" y="1119991"/>
                </a:lnTo>
                <a:lnTo>
                  <a:pt x="1783272" y="1121439"/>
                </a:lnTo>
                <a:lnTo>
                  <a:pt x="1778714" y="1122612"/>
                </a:lnTo>
                <a:lnTo>
                  <a:pt x="1772198" y="1125645"/>
                </a:lnTo>
                <a:lnTo>
                  <a:pt x="1770066" y="1127034"/>
                </a:lnTo>
                <a:lnTo>
                  <a:pt x="1768175" y="1130549"/>
                </a:lnTo>
                <a:lnTo>
                  <a:pt x="1765481" y="1137377"/>
                </a:lnTo>
                <a:lnTo>
                  <a:pt x="1764725" y="1142269"/>
                </a:lnTo>
                <a:lnTo>
                  <a:pt x="1765142" y="1145027"/>
                </a:lnTo>
                <a:lnTo>
                  <a:pt x="1766036" y="1147029"/>
                </a:lnTo>
                <a:lnTo>
                  <a:pt x="1767203" y="1148268"/>
                </a:lnTo>
                <a:lnTo>
                  <a:pt x="1769662" y="1150199"/>
                </a:lnTo>
                <a:lnTo>
                  <a:pt x="1773998" y="1152821"/>
                </a:lnTo>
                <a:lnTo>
                  <a:pt x="1777129" y="1152892"/>
                </a:lnTo>
                <a:lnTo>
                  <a:pt x="1782855" y="1152129"/>
                </a:lnTo>
                <a:lnTo>
                  <a:pt x="1783957" y="1152266"/>
                </a:lnTo>
                <a:lnTo>
                  <a:pt x="1784348" y="1152749"/>
                </a:lnTo>
                <a:lnTo>
                  <a:pt x="1785033" y="1155090"/>
                </a:lnTo>
                <a:lnTo>
                  <a:pt x="1784681" y="1164599"/>
                </a:lnTo>
                <a:lnTo>
                  <a:pt x="1783618" y="1166399"/>
                </a:lnTo>
                <a:lnTo>
                  <a:pt x="1775864" y="1177974"/>
                </a:lnTo>
                <a:lnTo>
                  <a:pt x="1763623" y="1187972"/>
                </a:lnTo>
                <a:lnTo>
                  <a:pt x="1750384" y="1197415"/>
                </a:lnTo>
                <a:lnTo>
                  <a:pt x="1747899" y="1209970"/>
                </a:lnTo>
                <a:lnTo>
                  <a:pt x="1745897" y="1230108"/>
                </a:lnTo>
                <a:lnTo>
                  <a:pt x="1745173" y="1229482"/>
                </a:lnTo>
                <a:lnTo>
                  <a:pt x="1734047" y="1228374"/>
                </a:lnTo>
                <a:lnTo>
                  <a:pt x="1711658" y="1229058"/>
                </a:lnTo>
                <a:lnTo>
                  <a:pt x="1708274" y="1229684"/>
                </a:lnTo>
                <a:lnTo>
                  <a:pt x="1702176" y="1234028"/>
                </a:lnTo>
                <a:lnTo>
                  <a:pt x="1699835" y="1234993"/>
                </a:lnTo>
                <a:lnTo>
                  <a:pt x="1690789" y="1236852"/>
                </a:lnTo>
                <a:lnTo>
                  <a:pt x="1678900" y="1237262"/>
                </a:lnTo>
                <a:lnTo>
                  <a:pt x="1672737" y="1235815"/>
                </a:lnTo>
                <a:lnTo>
                  <a:pt x="1671074" y="1235815"/>
                </a:lnTo>
                <a:lnTo>
                  <a:pt x="1638251" y="1236226"/>
                </a:lnTo>
                <a:lnTo>
                  <a:pt x="1631592" y="1237530"/>
                </a:lnTo>
                <a:lnTo>
                  <a:pt x="1619045" y="1241326"/>
                </a:lnTo>
                <a:lnTo>
                  <a:pt x="1618360" y="1247534"/>
                </a:lnTo>
                <a:lnTo>
                  <a:pt x="1619390" y="1250423"/>
                </a:lnTo>
                <a:lnTo>
                  <a:pt x="1619117" y="1252210"/>
                </a:lnTo>
                <a:lnTo>
                  <a:pt x="1618771" y="1253175"/>
                </a:lnTo>
                <a:lnTo>
                  <a:pt x="1607221" y="1264549"/>
                </a:lnTo>
                <a:lnTo>
                  <a:pt x="1579785" y="1267445"/>
                </a:lnTo>
                <a:lnTo>
                  <a:pt x="1590774" y="1282960"/>
                </a:lnTo>
                <a:lnTo>
                  <a:pt x="1615119" y="1301233"/>
                </a:lnTo>
                <a:lnTo>
                  <a:pt x="1606810" y="1303992"/>
                </a:lnTo>
                <a:lnTo>
                  <a:pt x="1601880" y="1311172"/>
                </a:lnTo>
                <a:lnTo>
                  <a:pt x="1601743" y="1312346"/>
                </a:lnTo>
                <a:lnTo>
                  <a:pt x="1601880" y="1322957"/>
                </a:lnTo>
                <a:lnTo>
                  <a:pt x="1607704" y="1325089"/>
                </a:lnTo>
                <a:lnTo>
                  <a:pt x="1612960" y="1327235"/>
                </a:lnTo>
                <a:lnTo>
                  <a:pt x="1616364" y="1331441"/>
                </a:lnTo>
                <a:lnTo>
                  <a:pt x="1617049" y="1333300"/>
                </a:lnTo>
                <a:lnTo>
                  <a:pt x="1617538" y="1337572"/>
                </a:lnTo>
                <a:lnTo>
                  <a:pt x="1617538" y="1342404"/>
                </a:lnTo>
                <a:lnTo>
                  <a:pt x="1616840" y="1344680"/>
                </a:lnTo>
                <a:lnTo>
                  <a:pt x="1610189" y="1355095"/>
                </a:lnTo>
                <a:lnTo>
                  <a:pt x="1609015" y="1355923"/>
                </a:lnTo>
                <a:lnTo>
                  <a:pt x="1606530" y="1356060"/>
                </a:lnTo>
                <a:lnTo>
                  <a:pt x="1604012" y="1357097"/>
                </a:lnTo>
                <a:lnTo>
                  <a:pt x="1590017" y="1368680"/>
                </a:lnTo>
                <a:lnTo>
                  <a:pt x="1587669" y="1371712"/>
                </a:lnTo>
                <a:lnTo>
                  <a:pt x="1586711" y="1375019"/>
                </a:lnTo>
                <a:lnTo>
                  <a:pt x="1586789" y="1397571"/>
                </a:lnTo>
                <a:lnTo>
                  <a:pt x="1588511" y="1415975"/>
                </a:lnTo>
                <a:lnTo>
                  <a:pt x="1593095" y="1425561"/>
                </a:lnTo>
                <a:lnTo>
                  <a:pt x="1599819" y="1429285"/>
                </a:lnTo>
                <a:lnTo>
                  <a:pt x="1619469" y="1458319"/>
                </a:lnTo>
                <a:lnTo>
                  <a:pt x="1625573" y="1472863"/>
                </a:lnTo>
                <a:lnTo>
                  <a:pt x="1624197" y="1476306"/>
                </a:lnTo>
                <a:lnTo>
                  <a:pt x="1624745" y="1481882"/>
                </a:lnTo>
                <a:lnTo>
                  <a:pt x="1626206" y="1490230"/>
                </a:lnTo>
                <a:lnTo>
                  <a:pt x="1627092" y="1492780"/>
                </a:lnTo>
                <a:lnTo>
                  <a:pt x="1635336" y="1506019"/>
                </a:lnTo>
                <a:lnTo>
                  <a:pt x="1637305" y="1508705"/>
                </a:lnTo>
                <a:lnTo>
                  <a:pt x="1637651" y="1509051"/>
                </a:lnTo>
                <a:lnTo>
                  <a:pt x="1640064" y="1509808"/>
                </a:lnTo>
                <a:lnTo>
                  <a:pt x="1639373" y="1510982"/>
                </a:lnTo>
                <a:lnTo>
                  <a:pt x="1631827" y="1512018"/>
                </a:lnTo>
                <a:lnTo>
                  <a:pt x="1630040" y="1511738"/>
                </a:lnTo>
                <a:lnTo>
                  <a:pt x="1616456" y="1547803"/>
                </a:lnTo>
                <a:lnTo>
                  <a:pt x="1610417" y="1559320"/>
                </a:lnTo>
                <a:lnTo>
                  <a:pt x="1580639" y="1566905"/>
                </a:lnTo>
                <a:lnTo>
                  <a:pt x="1564765" y="1568906"/>
                </a:lnTo>
                <a:lnTo>
                  <a:pt x="1560976" y="1566905"/>
                </a:lnTo>
                <a:lnTo>
                  <a:pt x="1553079" y="1555172"/>
                </a:lnTo>
                <a:lnTo>
                  <a:pt x="1550561" y="1553529"/>
                </a:lnTo>
                <a:lnTo>
                  <a:pt x="1545735" y="1550496"/>
                </a:lnTo>
                <a:lnTo>
                  <a:pt x="1543016" y="1549250"/>
                </a:lnTo>
                <a:lnTo>
                  <a:pt x="1532985" y="1544979"/>
                </a:lnTo>
                <a:lnTo>
                  <a:pt x="1527488" y="1543192"/>
                </a:lnTo>
                <a:lnTo>
                  <a:pt x="1526249" y="1543329"/>
                </a:lnTo>
                <a:lnTo>
                  <a:pt x="1510805" y="1547398"/>
                </a:lnTo>
                <a:lnTo>
                  <a:pt x="1506260" y="1554983"/>
                </a:lnTo>
                <a:lnTo>
                  <a:pt x="1500364" y="1567596"/>
                </a:lnTo>
                <a:lnTo>
                  <a:pt x="1503201" y="1568913"/>
                </a:lnTo>
                <a:lnTo>
                  <a:pt x="1503462" y="1569533"/>
                </a:lnTo>
                <a:lnTo>
                  <a:pt x="1501956" y="1574841"/>
                </a:lnTo>
                <a:lnTo>
                  <a:pt x="1500997" y="1576902"/>
                </a:lnTo>
                <a:lnTo>
                  <a:pt x="1491169" y="1591661"/>
                </a:lnTo>
                <a:lnTo>
                  <a:pt x="1490236" y="1592352"/>
                </a:lnTo>
                <a:lnTo>
                  <a:pt x="1473339" y="1605930"/>
                </a:lnTo>
                <a:lnTo>
                  <a:pt x="1421003" y="1641375"/>
                </a:lnTo>
                <a:lnTo>
                  <a:pt x="1386353" y="1648405"/>
                </a:lnTo>
                <a:lnTo>
                  <a:pt x="1342900" y="1673650"/>
                </a:lnTo>
                <a:lnTo>
                  <a:pt x="1322833" y="1687163"/>
                </a:lnTo>
                <a:lnTo>
                  <a:pt x="1319637" y="1688389"/>
                </a:lnTo>
                <a:lnTo>
                  <a:pt x="1318255" y="1688800"/>
                </a:lnTo>
                <a:lnTo>
                  <a:pt x="1316944" y="1687913"/>
                </a:lnTo>
                <a:lnTo>
                  <a:pt x="1319285" y="1686394"/>
                </a:lnTo>
                <a:lnTo>
                  <a:pt x="1319565" y="1685494"/>
                </a:lnTo>
                <a:lnTo>
                  <a:pt x="1319285" y="1677844"/>
                </a:lnTo>
                <a:lnTo>
                  <a:pt x="1317074" y="1673976"/>
                </a:lnTo>
                <a:lnTo>
                  <a:pt x="1308903" y="1660744"/>
                </a:lnTo>
                <a:lnTo>
                  <a:pt x="1307044" y="1659642"/>
                </a:lnTo>
                <a:lnTo>
                  <a:pt x="1286872" y="1662322"/>
                </a:lnTo>
                <a:lnTo>
                  <a:pt x="1266016" y="1665290"/>
                </a:lnTo>
                <a:lnTo>
                  <a:pt x="1264836" y="1665564"/>
                </a:lnTo>
                <a:lnTo>
                  <a:pt x="1262012" y="1667357"/>
                </a:lnTo>
                <a:lnTo>
                  <a:pt x="1233324" y="1691487"/>
                </a:lnTo>
                <a:lnTo>
                  <a:pt x="1226261" y="1701276"/>
                </a:lnTo>
                <a:lnTo>
                  <a:pt x="1237837" y="1719413"/>
                </a:lnTo>
                <a:lnTo>
                  <a:pt x="1249054" y="1714039"/>
                </a:lnTo>
                <a:lnTo>
                  <a:pt x="1252399" y="1713902"/>
                </a:lnTo>
                <a:lnTo>
                  <a:pt x="1252875" y="1714867"/>
                </a:lnTo>
                <a:lnTo>
                  <a:pt x="1253358" y="1723756"/>
                </a:lnTo>
                <a:lnTo>
                  <a:pt x="1252745" y="1726867"/>
                </a:lnTo>
                <a:lnTo>
                  <a:pt x="1250978" y="1734588"/>
                </a:lnTo>
                <a:lnTo>
                  <a:pt x="1235841" y="1742382"/>
                </a:lnTo>
                <a:lnTo>
                  <a:pt x="1234980" y="1740869"/>
                </a:lnTo>
                <a:lnTo>
                  <a:pt x="1213054" y="1730043"/>
                </a:lnTo>
                <a:lnTo>
                  <a:pt x="1178535" y="1715630"/>
                </a:lnTo>
                <a:lnTo>
                  <a:pt x="1167259" y="1712037"/>
                </a:lnTo>
                <a:lnTo>
                  <a:pt x="1162949" y="1704530"/>
                </a:lnTo>
                <a:lnTo>
                  <a:pt x="1159642" y="1699424"/>
                </a:lnTo>
                <a:lnTo>
                  <a:pt x="1160125" y="1697356"/>
                </a:lnTo>
                <a:lnTo>
                  <a:pt x="1163431" y="1684326"/>
                </a:lnTo>
                <a:lnTo>
                  <a:pt x="1164742" y="1681496"/>
                </a:lnTo>
                <a:lnTo>
                  <a:pt x="1171740" y="1670468"/>
                </a:lnTo>
                <a:lnTo>
                  <a:pt x="1175092" y="1669848"/>
                </a:lnTo>
                <a:lnTo>
                  <a:pt x="1185605" y="1668120"/>
                </a:lnTo>
                <a:lnTo>
                  <a:pt x="1193972" y="1668466"/>
                </a:lnTo>
                <a:lnTo>
                  <a:pt x="1198831" y="1661018"/>
                </a:lnTo>
                <a:lnTo>
                  <a:pt x="1199463" y="1659642"/>
                </a:lnTo>
                <a:lnTo>
                  <a:pt x="1194533" y="1631573"/>
                </a:lnTo>
                <a:lnTo>
                  <a:pt x="1192257" y="1621230"/>
                </a:lnTo>
                <a:lnTo>
                  <a:pt x="1188703" y="1617304"/>
                </a:lnTo>
                <a:lnTo>
                  <a:pt x="1175229" y="1594341"/>
                </a:lnTo>
                <a:lnTo>
                  <a:pt x="1174877" y="1593310"/>
                </a:lnTo>
                <a:lnTo>
                  <a:pt x="1174948" y="1592678"/>
                </a:lnTo>
                <a:lnTo>
                  <a:pt x="1175914" y="1590617"/>
                </a:lnTo>
                <a:lnTo>
                  <a:pt x="1191768" y="1572898"/>
                </a:lnTo>
                <a:lnTo>
                  <a:pt x="1201726" y="1571170"/>
                </a:lnTo>
                <a:lnTo>
                  <a:pt x="1202907" y="1568828"/>
                </a:lnTo>
                <a:lnTo>
                  <a:pt x="1206735" y="1563650"/>
                </a:lnTo>
                <a:lnTo>
                  <a:pt x="1211496" y="1559724"/>
                </a:lnTo>
                <a:lnTo>
                  <a:pt x="1215800" y="1560963"/>
                </a:lnTo>
                <a:lnTo>
                  <a:pt x="1216491" y="1560963"/>
                </a:lnTo>
                <a:lnTo>
                  <a:pt x="1217248" y="1559854"/>
                </a:lnTo>
                <a:lnTo>
                  <a:pt x="1219380" y="1554409"/>
                </a:lnTo>
                <a:lnTo>
                  <a:pt x="1218206" y="1551787"/>
                </a:lnTo>
                <a:lnTo>
                  <a:pt x="1217026" y="1550548"/>
                </a:lnTo>
                <a:lnTo>
                  <a:pt x="1211691" y="1547105"/>
                </a:lnTo>
                <a:lnTo>
                  <a:pt x="1207139" y="1543316"/>
                </a:lnTo>
                <a:lnTo>
                  <a:pt x="1197859" y="1533181"/>
                </a:lnTo>
                <a:lnTo>
                  <a:pt x="1197383" y="1532490"/>
                </a:lnTo>
                <a:lnTo>
                  <a:pt x="1175151" y="1521116"/>
                </a:lnTo>
                <a:lnTo>
                  <a:pt x="1168831" y="1521253"/>
                </a:lnTo>
                <a:lnTo>
                  <a:pt x="1147975" y="1520907"/>
                </a:lnTo>
                <a:lnTo>
                  <a:pt x="1143429" y="1520288"/>
                </a:lnTo>
                <a:lnTo>
                  <a:pt x="1138701" y="1517392"/>
                </a:lnTo>
                <a:lnTo>
                  <a:pt x="1136699" y="1514705"/>
                </a:lnTo>
                <a:lnTo>
                  <a:pt x="1136425" y="1512573"/>
                </a:lnTo>
                <a:lnTo>
                  <a:pt x="1137808" y="1507193"/>
                </a:lnTo>
                <a:lnTo>
                  <a:pt x="1139386" y="1503677"/>
                </a:lnTo>
                <a:lnTo>
                  <a:pt x="1139177" y="1501193"/>
                </a:lnTo>
                <a:lnTo>
                  <a:pt x="1138212" y="1499745"/>
                </a:lnTo>
                <a:lnTo>
                  <a:pt x="1136432" y="1499393"/>
                </a:lnTo>
                <a:lnTo>
                  <a:pt x="1115080" y="1504088"/>
                </a:lnTo>
                <a:lnTo>
                  <a:pt x="1114187" y="1503534"/>
                </a:lnTo>
                <a:lnTo>
                  <a:pt x="1112680" y="1503605"/>
                </a:lnTo>
                <a:lnTo>
                  <a:pt x="1108852" y="1504845"/>
                </a:lnTo>
                <a:lnTo>
                  <a:pt x="1108434" y="1504982"/>
                </a:lnTo>
                <a:lnTo>
                  <a:pt x="1105467" y="1506566"/>
                </a:lnTo>
                <a:lnTo>
                  <a:pt x="1104574" y="1506703"/>
                </a:lnTo>
                <a:lnTo>
                  <a:pt x="1094100" y="1506977"/>
                </a:lnTo>
                <a:lnTo>
                  <a:pt x="1092711" y="1506977"/>
                </a:lnTo>
                <a:lnTo>
                  <a:pt x="1090924" y="1506501"/>
                </a:lnTo>
                <a:lnTo>
                  <a:pt x="1087924" y="1504290"/>
                </a:lnTo>
                <a:lnTo>
                  <a:pt x="1093539" y="1457126"/>
                </a:lnTo>
                <a:lnTo>
                  <a:pt x="1105337" y="1420801"/>
                </a:lnTo>
                <a:lnTo>
                  <a:pt x="1113443" y="1400936"/>
                </a:lnTo>
                <a:lnTo>
                  <a:pt x="1113580" y="1378736"/>
                </a:lnTo>
                <a:lnTo>
                  <a:pt x="1101998" y="1367160"/>
                </a:lnTo>
                <a:lnTo>
                  <a:pt x="1098345" y="1365021"/>
                </a:lnTo>
                <a:lnTo>
                  <a:pt x="1088694" y="1361428"/>
                </a:lnTo>
                <a:lnTo>
                  <a:pt x="1085791" y="1360600"/>
                </a:lnTo>
                <a:lnTo>
                  <a:pt x="1084415" y="1360534"/>
                </a:lnTo>
                <a:lnTo>
                  <a:pt x="1080378" y="1361982"/>
                </a:lnTo>
                <a:lnTo>
                  <a:pt x="1078174" y="1363293"/>
                </a:lnTo>
                <a:lnTo>
                  <a:pt x="1071587" y="1367434"/>
                </a:lnTo>
                <a:lnTo>
                  <a:pt x="1073107" y="1366469"/>
                </a:lnTo>
                <a:lnTo>
                  <a:pt x="1076446" y="1350674"/>
                </a:lnTo>
                <a:lnTo>
                  <a:pt x="1077411" y="1344054"/>
                </a:lnTo>
                <a:lnTo>
                  <a:pt x="1077685" y="1340128"/>
                </a:lnTo>
                <a:lnTo>
                  <a:pt x="1075481" y="1331643"/>
                </a:lnTo>
                <a:lnTo>
                  <a:pt x="1072409" y="1326270"/>
                </a:lnTo>
                <a:lnTo>
                  <a:pt x="1071998" y="1325715"/>
                </a:lnTo>
                <a:lnTo>
                  <a:pt x="1065066" y="1321991"/>
                </a:lnTo>
                <a:lnTo>
                  <a:pt x="1062861" y="1321646"/>
                </a:lnTo>
                <a:lnTo>
                  <a:pt x="1062451" y="1321848"/>
                </a:lnTo>
                <a:lnTo>
                  <a:pt x="1055864" y="1322878"/>
                </a:lnTo>
                <a:lnTo>
                  <a:pt x="1050177" y="1319709"/>
                </a:lnTo>
                <a:lnTo>
                  <a:pt x="1013277" y="1293029"/>
                </a:lnTo>
                <a:lnTo>
                  <a:pt x="1009175" y="1283031"/>
                </a:lnTo>
                <a:lnTo>
                  <a:pt x="1007382" y="1242552"/>
                </a:lnTo>
                <a:lnTo>
                  <a:pt x="1007591" y="1230832"/>
                </a:lnTo>
                <a:lnTo>
                  <a:pt x="1007799" y="1229247"/>
                </a:lnTo>
                <a:lnTo>
                  <a:pt x="1010832" y="1224904"/>
                </a:lnTo>
                <a:lnTo>
                  <a:pt x="1014106" y="1223176"/>
                </a:lnTo>
                <a:lnTo>
                  <a:pt x="1015006" y="1222419"/>
                </a:lnTo>
                <a:lnTo>
                  <a:pt x="1009038" y="1212076"/>
                </a:lnTo>
                <a:lnTo>
                  <a:pt x="1000247" y="1204081"/>
                </a:lnTo>
                <a:lnTo>
                  <a:pt x="1002112" y="1189603"/>
                </a:lnTo>
                <a:lnTo>
                  <a:pt x="999902" y="1183251"/>
                </a:lnTo>
                <a:lnTo>
                  <a:pt x="996458" y="1179462"/>
                </a:lnTo>
                <a:lnTo>
                  <a:pt x="994971" y="1178777"/>
                </a:lnTo>
                <a:lnTo>
                  <a:pt x="988900" y="1176638"/>
                </a:lnTo>
                <a:lnTo>
                  <a:pt x="966322" y="1172288"/>
                </a:lnTo>
                <a:lnTo>
                  <a:pt x="943803" y="1154986"/>
                </a:lnTo>
                <a:lnTo>
                  <a:pt x="931314" y="1138434"/>
                </a:lnTo>
                <a:lnTo>
                  <a:pt x="946294" y="1146299"/>
                </a:lnTo>
                <a:lnTo>
                  <a:pt x="955770" y="1146436"/>
                </a:lnTo>
                <a:lnTo>
                  <a:pt x="968728" y="1114376"/>
                </a:lnTo>
                <a:lnTo>
                  <a:pt x="969139" y="1112863"/>
                </a:lnTo>
                <a:lnTo>
                  <a:pt x="952529" y="1101835"/>
                </a:lnTo>
                <a:lnTo>
                  <a:pt x="939420" y="1096585"/>
                </a:lnTo>
                <a:lnTo>
                  <a:pt x="929253" y="1093761"/>
                </a:lnTo>
                <a:lnTo>
                  <a:pt x="927388" y="1093004"/>
                </a:lnTo>
                <a:lnTo>
                  <a:pt x="926318" y="1092176"/>
                </a:lnTo>
                <a:lnTo>
                  <a:pt x="923012" y="1082035"/>
                </a:lnTo>
                <a:lnTo>
                  <a:pt x="937770" y="1050875"/>
                </a:lnTo>
                <a:lnTo>
                  <a:pt x="942107" y="1047907"/>
                </a:lnTo>
                <a:lnTo>
                  <a:pt x="948766" y="1043499"/>
                </a:lnTo>
                <a:lnTo>
                  <a:pt x="955085" y="1040388"/>
                </a:lnTo>
                <a:lnTo>
                  <a:pt x="962911" y="1039286"/>
                </a:lnTo>
                <a:lnTo>
                  <a:pt x="968037" y="1036253"/>
                </a:lnTo>
                <a:lnTo>
                  <a:pt x="972935" y="1031831"/>
                </a:lnTo>
                <a:lnTo>
                  <a:pt x="973659" y="1030931"/>
                </a:lnTo>
                <a:lnTo>
                  <a:pt x="978902" y="1020875"/>
                </a:lnTo>
                <a:lnTo>
                  <a:pt x="988626" y="1001010"/>
                </a:lnTo>
                <a:lnTo>
                  <a:pt x="989865" y="997841"/>
                </a:lnTo>
                <a:lnTo>
                  <a:pt x="990413" y="993295"/>
                </a:lnTo>
                <a:lnTo>
                  <a:pt x="984452" y="978054"/>
                </a:lnTo>
                <a:lnTo>
                  <a:pt x="996210" y="951374"/>
                </a:lnTo>
                <a:lnTo>
                  <a:pt x="995858" y="949985"/>
                </a:lnTo>
                <a:lnTo>
                  <a:pt x="994489" y="945577"/>
                </a:lnTo>
                <a:lnTo>
                  <a:pt x="976828" y="937568"/>
                </a:lnTo>
                <a:lnTo>
                  <a:pt x="961594" y="933994"/>
                </a:lnTo>
                <a:lnTo>
                  <a:pt x="951283" y="947442"/>
                </a:lnTo>
                <a:lnTo>
                  <a:pt x="946346" y="956604"/>
                </a:lnTo>
                <a:lnTo>
                  <a:pt x="932481" y="974741"/>
                </a:lnTo>
                <a:lnTo>
                  <a:pt x="913594" y="999282"/>
                </a:lnTo>
                <a:lnTo>
                  <a:pt x="912355" y="999765"/>
                </a:lnTo>
                <a:lnTo>
                  <a:pt x="879017" y="1007219"/>
                </a:lnTo>
                <a:lnTo>
                  <a:pt x="835126" y="1007630"/>
                </a:lnTo>
                <a:lnTo>
                  <a:pt x="823133" y="1002451"/>
                </a:lnTo>
                <a:lnTo>
                  <a:pt x="819611" y="999902"/>
                </a:lnTo>
                <a:lnTo>
                  <a:pt x="818477" y="990321"/>
                </a:lnTo>
                <a:lnTo>
                  <a:pt x="816885" y="940594"/>
                </a:lnTo>
                <a:lnTo>
                  <a:pt x="818646" y="931842"/>
                </a:lnTo>
                <a:lnTo>
                  <a:pt x="818340" y="929840"/>
                </a:lnTo>
                <a:lnTo>
                  <a:pt x="816885" y="926123"/>
                </a:lnTo>
                <a:lnTo>
                  <a:pt x="812131" y="921570"/>
                </a:lnTo>
                <a:lnTo>
                  <a:pt x="798273" y="910745"/>
                </a:lnTo>
                <a:lnTo>
                  <a:pt x="759762" y="930740"/>
                </a:lnTo>
                <a:lnTo>
                  <a:pt x="739663" y="920886"/>
                </a:lnTo>
                <a:lnTo>
                  <a:pt x="719387" y="936466"/>
                </a:lnTo>
                <a:lnTo>
                  <a:pt x="718494" y="945629"/>
                </a:lnTo>
                <a:lnTo>
                  <a:pt x="717215" y="954185"/>
                </a:lnTo>
                <a:lnTo>
                  <a:pt x="716537" y="956396"/>
                </a:lnTo>
                <a:lnTo>
                  <a:pt x="706494" y="964946"/>
                </a:lnTo>
                <a:lnTo>
                  <a:pt x="700116" y="965846"/>
                </a:lnTo>
                <a:lnTo>
                  <a:pt x="678223" y="967502"/>
                </a:lnTo>
                <a:lnTo>
                  <a:pt x="674981" y="964189"/>
                </a:lnTo>
                <a:lnTo>
                  <a:pt x="675190" y="962956"/>
                </a:lnTo>
                <a:lnTo>
                  <a:pt x="673188" y="960948"/>
                </a:lnTo>
                <a:lnTo>
                  <a:pt x="657745" y="956879"/>
                </a:lnTo>
                <a:lnTo>
                  <a:pt x="654888" y="956259"/>
                </a:lnTo>
                <a:lnTo>
                  <a:pt x="652195" y="957987"/>
                </a:lnTo>
                <a:lnTo>
                  <a:pt x="655430" y="965011"/>
                </a:lnTo>
                <a:lnTo>
                  <a:pt x="659675" y="985906"/>
                </a:lnTo>
                <a:lnTo>
                  <a:pt x="693672" y="1011491"/>
                </a:lnTo>
                <a:lnTo>
                  <a:pt x="707876" y="1022453"/>
                </a:lnTo>
                <a:lnTo>
                  <a:pt x="718050" y="1052583"/>
                </a:lnTo>
                <a:lnTo>
                  <a:pt x="717085" y="1064035"/>
                </a:lnTo>
                <a:lnTo>
                  <a:pt x="718637" y="1085746"/>
                </a:lnTo>
                <a:lnTo>
                  <a:pt x="715500" y="1092098"/>
                </a:lnTo>
                <a:lnTo>
                  <a:pt x="708222" y="1121126"/>
                </a:lnTo>
                <a:lnTo>
                  <a:pt x="708783" y="1122639"/>
                </a:lnTo>
                <a:lnTo>
                  <a:pt x="712337" y="1129264"/>
                </a:lnTo>
                <a:lnTo>
                  <a:pt x="717444" y="1133745"/>
                </a:lnTo>
                <a:lnTo>
                  <a:pt x="719263" y="1134501"/>
                </a:lnTo>
                <a:lnTo>
                  <a:pt x="721604" y="1134638"/>
                </a:lnTo>
                <a:lnTo>
                  <a:pt x="729496" y="1137195"/>
                </a:lnTo>
                <a:lnTo>
                  <a:pt x="737602" y="1141401"/>
                </a:lnTo>
                <a:lnTo>
                  <a:pt x="733422" y="1146918"/>
                </a:lnTo>
                <a:lnTo>
                  <a:pt x="730317" y="1150786"/>
                </a:lnTo>
                <a:lnTo>
                  <a:pt x="723730" y="1157679"/>
                </a:lnTo>
                <a:lnTo>
                  <a:pt x="722217" y="1158918"/>
                </a:lnTo>
                <a:lnTo>
                  <a:pt x="718774" y="1160575"/>
                </a:lnTo>
                <a:lnTo>
                  <a:pt x="716400" y="1160986"/>
                </a:lnTo>
                <a:lnTo>
                  <a:pt x="712187" y="1160705"/>
                </a:lnTo>
                <a:lnTo>
                  <a:pt x="711079" y="1161116"/>
                </a:lnTo>
                <a:lnTo>
                  <a:pt x="696666" y="1170703"/>
                </a:lnTo>
                <a:lnTo>
                  <a:pt x="693874" y="1173325"/>
                </a:lnTo>
                <a:lnTo>
                  <a:pt x="691664" y="1176494"/>
                </a:lnTo>
                <a:lnTo>
                  <a:pt x="691318" y="1178705"/>
                </a:lnTo>
                <a:lnTo>
                  <a:pt x="692074" y="1182422"/>
                </a:lnTo>
                <a:lnTo>
                  <a:pt x="693666" y="1187111"/>
                </a:lnTo>
                <a:lnTo>
                  <a:pt x="674003" y="1185044"/>
                </a:lnTo>
                <a:lnTo>
                  <a:pt x="658077" y="1179253"/>
                </a:lnTo>
                <a:lnTo>
                  <a:pt x="639015" y="1175111"/>
                </a:lnTo>
                <a:lnTo>
                  <a:pt x="635082" y="1174629"/>
                </a:lnTo>
                <a:lnTo>
                  <a:pt x="626082" y="1181320"/>
                </a:lnTo>
                <a:lnTo>
                  <a:pt x="614982" y="1191931"/>
                </a:lnTo>
                <a:lnTo>
                  <a:pt x="588746" y="1210896"/>
                </a:lnTo>
                <a:lnTo>
                  <a:pt x="578331" y="1213309"/>
                </a:lnTo>
                <a:lnTo>
                  <a:pt x="563572" y="1222478"/>
                </a:lnTo>
                <a:lnTo>
                  <a:pt x="561564" y="1218415"/>
                </a:lnTo>
                <a:lnTo>
                  <a:pt x="554429" y="1216556"/>
                </a:lnTo>
                <a:lnTo>
                  <a:pt x="547634" y="1215585"/>
                </a:lnTo>
                <a:lnTo>
                  <a:pt x="537675" y="1214828"/>
                </a:lnTo>
                <a:lnTo>
                  <a:pt x="536567" y="1214900"/>
                </a:lnTo>
                <a:lnTo>
                  <a:pt x="521749" y="1226208"/>
                </a:lnTo>
                <a:lnTo>
                  <a:pt x="519186" y="1229652"/>
                </a:lnTo>
                <a:lnTo>
                  <a:pt x="515091" y="1235723"/>
                </a:lnTo>
                <a:lnTo>
                  <a:pt x="507610" y="1232893"/>
                </a:lnTo>
                <a:lnTo>
                  <a:pt x="495852" y="1227924"/>
                </a:lnTo>
                <a:lnTo>
                  <a:pt x="489135" y="1224409"/>
                </a:lnTo>
                <a:lnTo>
                  <a:pt x="487543" y="1217854"/>
                </a:lnTo>
                <a:lnTo>
                  <a:pt x="478374" y="1202894"/>
                </a:lnTo>
                <a:lnTo>
                  <a:pt x="476581" y="1202894"/>
                </a:lnTo>
                <a:lnTo>
                  <a:pt x="476861" y="1201994"/>
                </a:lnTo>
                <a:lnTo>
                  <a:pt x="482972" y="1197376"/>
                </a:lnTo>
                <a:lnTo>
                  <a:pt x="507063" y="1189374"/>
                </a:lnTo>
                <a:lnTo>
                  <a:pt x="527854" y="1183029"/>
                </a:lnTo>
                <a:lnTo>
                  <a:pt x="526621" y="1155997"/>
                </a:lnTo>
                <a:lnTo>
                  <a:pt x="513793" y="1144003"/>
                </a:lnTo>
                <a:lnTo>
                  <a:pt x="498624" y="1141108"/>
                </a:lnTo>
                <a:lnTo>
                  <a:pt x="498213" y="1140906"/>
                </a:lnTo>
                <a:lnTo>
                  <a:pt x="490185" y="1135173"/>
                </a:lnTo>
                <a:lnTo>
                  <a:pt x="488319" y="1132010"/>
                </a:lnTo>
                <a:lnTo>
                  <a:pt x="486356" y="1125521"/>
                </a:lnTo>
                <a:lnTo>
                  <a:pt x="485254" y="1120493"/>
                </a:lnTo>
                <a:lnTo>
                  <a:pt x="485326" y="1119736"/>
                </a:lnTo>
                <a:lnTo>
                  <a:pt x="503150" y="1081820"/>
                </a:lnTo>
                <a:lnTo>
                  <a:pt x="510010" y="1077202"/>
                </a:lnTo>
                <a:lnTo>
                  <a:pt x="501121" y="1068098"/>
                </a:lnTo>
                <a:lnTo>
                  <a:pt x="500071" y="1066794"/>
                </a:lnTo>
                <a:lnTo>
                  <a:pt x="499602" y="1062933"/>
                </a:lnTo>
                <a:lnTo>
                  <a:pt x="499876" y="1059901"/>
                </a:lnTo>
                <a:lnTo>
                  <a:pt x="500495" y="1057416"/>
                </a:lnTo>
                <a:lnTo>
                  <a:pt x="514217" y="1042794"/>
                </a:lnTo>
                <a:lnTo>
                  <a:pt x="509665" y="1026249"/>
                </a:lnTo>
                <a:lnTo>
                  <a:pt x="503430" y="1015280"/>
                </a:lnTo>
                <a:lnTo>
                  <a:pt x="485261" y="1004186"/>
                </a:lnTo>
                <a:lnTo>
                  <a:pt x="475015" y="1006665"/>
                </a:lnTo>
                <a:lnTo>
                  <a:pt x="473294" y="1007767"/>
                </a:lnTo>
                <a:lnTo>
                  <a:pt x="464639" y="1011627"/>
                </a:lnTo>
                <a:lnTo>
                  <a:pt x="450233" y="1009423"/>
                </a:lnTo>
                <a:lnTo>
                  <a:pt x="417129" y="989291"/>
                </a:lnTo>
                <a:lnTo>
                  <a:pt x="406995" y="960263"/>
                </a:lnTo>
                <a:lnTo>
                  <a:pt x="403545" y="952952"/>
                </a:lnTo>
                <a:lnTo>
                  <a:pt x="402241" y="951231"/>
                </a:lnTo>
                <a:lnTo>
                  <a:pt x="401243" y="950194"/>
                </a:lnTo>
                <a:lnTo>
                  <a:pt x="371204" y="938403"/>
                </a:lnTo>
                <a:lnTo>
                  <a:pt x="369659" y="937711"/>
                </a:lnTo>
                <a:lnTo>
                  <a:pt x="364559" y="944064"/>
                </a:lnTo>
                <a:lnTo>
                  <a:pt x="360659" y="950820"/>
                </a:lnTo>
                <a:lnTo>
                  <a:pt x="358181" y="956057"/>
                </a:lnTo>
                <a:lnTo>
                  <a:pt x="355148" y="965924"/>
                </a:lnTo>
                <a:lnTo>
                  <a:pt x="359550" y="968956"/>
                </a:lnTo>
                <a:lnTo>
                  <a:pt x="368556" y="973782"/>
                </a:lnTo>
                <a:lnTo>
                  <a:pt x="367728" y="978198"/>
                </a:lnTo>
                <a:lnTo>
                  <a:pt x="355976" y="998949"/>
                </a:lnTo>
                <a:lnTo>
                  <a:pt x="340872" y="1006469"/>
                </a:lnTo>
                <a:lnTo>
                  <a:pt x="338772" y="1006606"/>
                </a:lnTo>
                <a:lnTo>
                  <a:pt x="337044" y="1006808"/>
                </a:lnTo>
                <a:lnTo>
                  <a:pt x="325977" y="1013154"/>
                </a:lnTo>
                <a:lnTo>
                  <a:pt x="298540" y="1030051"/>
                </a:lnTo>
                <a:lnTo>
                  <a:pt x="274293" y="1047972"/>
                </a:lnTo>
                <a:lnTo>
                  <a:pt x="270295" y="1051357"/>
                </a:lnTo>
                <a:lnTo>
                  <a:pt x="268058" y="1055837"/>
                </a:lnTo>
                <a:lnTo>
                  <a:pt x="266324" y="1059085"/>
                </a:lnTo>
                <a:lnTo>
                  <a:pt x="259534" y="1062666"/>
                </a:lnTo>
                <a:lnTo>
                  <a:pt x="252876" y="1063350"/>
                </a:lnTo>
                <a:lnTo>
                  <a:pt x="247633" y="1063905"/>
                </a:lnTo>
                <a:lnTo>
                  <a:pt x="244978" y="1067694"/>
                </a:lnTo>
                <a:lnTo>
                  <a:pt x="239220" y="1074457"/>
                </a:lnTo>
                <a:lnTo>
                  <a:pt x="206533" y="1072044"/>
                </a:lnTo>
                <a:lnTo>
                  <a:pt x="198088" y="1071496"/>
                </a:lnTo>
                <a:lnTo>
                  <a:pt x="181197" y="1069624"/>
                </a:lnTo>
                <a:lnTo>
                  <a:pt x="167260" y="1072728"/>
                </a:lnTo>
                <a:lnTo>
                  <a:pt x="163327" y="1076394"/>
                </a:lnTo>
                <a:lnTo>
                  <a:pt x="161880" y="1078115"/>
                </a:lnTo>
                <a:lnTo>
                  <a:pt x="157360" y="1084604"/>
                </a:lnTo>
                <a:lnTo>
                  <a:pt x="143639" y="1085081"/>
                </a:lnTo>
                <a:lnTo>
                  <a:pt x="134561" y="1074809"/>
                </a:lnTo>
                <a:lnTo>
                  <a:pt x="130602" y="1064120"/>
                </a:lnTo>
                <a:lnTo>
                  <a:pt x="129637" y="1059092"/>
                </a:lnTo>
                <a:lnTo>
                  <a:pt x="128678" y="1053575"/>
                </a:lnTo>
                <a:lnTo>
                  <a:pt x="129024" y="1050399"/>
                </a:lnTo>
                <a:lnTo>
                  <a:pt x="138024" y="1029986"/>
                </a:lnTo>
                <a:lnTo>
                  <a:pt x="142328" y="1020406"/>
                </a:lnTo>
                <a:lnTo>
                  <a:pt x="149260" y="1011093"/>
                </a:lnTo>
                <a:lnTo>
                  <a:pt x="149945" y="997163"/>
                </a:lnTo>
                <a:lnTo>
                  <a:pt x="146710" y="984961"/>
                </a:lnTo>
                <a:lnTo>
                  <a:pt x="120161" y="933942"/>
                </a:lnTo>
                <a:lnTo>
                  <a:pt x="119607" y="932970"/>
                </a:lnTo>
                <a:lnTo>
                  <a:pt x="117950" y="931522"/>
                </a:lnTo>
                <a:lnTo>
                  <a:pt x="113854" y="934079"/>
                </a:lnTo>
                <a:lnTo>
                  <a:pt x="110261" y="940907"/>
                </a:lnTo>
                <a:lnTo>
                  <a:pt x="106916" y="948074"/>
                </a:lnTo>
                <a:lnTo>
                  <a:pt x="100368" y="952496"/>
                </a:lnTo>
                <a:lnTo>
                  <a:pt x="98255" y="953252"/>
                </a:lnTo>
                <a:lnTo>
                  <a:pt x="30619" y="934144"/>
                </a:lnTo>
                <a:lnTo>
                  <a:pt x="21926" y="930909"/>
                </a:lnTo>
                <a:lnTo>
                  <a:pt x="0" y="914912"/>
                </a:lnTo>
                <a:lnTo>
                  <a:pt x="280" y="912981"/>
                </a:lnTo>
                <a:lnTo>
                  <a:pt x="2615" y="900225"/>
                </a:lnTo>
                <a:lnTo>
                  <a:pt x="4206" y="892295"/>
                </a:lnTo>
                <a:lnTo>
                  <a:pt x="9339" y="873467"/>
                </a:lnTo>
                <a:lnTo>
                  <a:pt x="12032" y="846787"/>
                </a:lnTo>
                <a:lnTo>
                  <a:pt x="9202" y="820518"/>
                </a:lnTo>
                <a:lnTo>
                  <a:pt x="22982" y="809209"/>
                </a:lnTo>
                <a:lnTo>
                  <a:pt x="29882" y="807005"/>
                </a:lnTo>
                <a:lnTo>
                  <a:pt x="40297" y="805277"/>
                </a:lnTo>
                <a:lnTo>
                  <a:pt x="43127" y="805349"/>
                </a:lnTo>
                <a:lnTo>
                  <a:pt x="85746" y="807899"/>
                </a:lnTo>
                <a:lnTo>
                  <a:pt x="120291" y="813690"/>
                </a:lnTo>
                <a:lnTo>
                  <a:pt x="128600" y="816520"/>
                </a:lnTo>
                <a:lnTo>
                  <a:pt x="129774" y="818111"/>
                </a:lnTo>
                <a:lnTo>
                  <a:pt x="129911" y="818522"/>
                </a:lnTo>
                <a:lnTo>
                  <a:pt x="132291" y="819898"/>
                </a:lnTo>
                <a:lnTo>
                  <a:pt x="143710" y="822931"/>
                </a:lnTo>
                <a:lnTo>
                  <a:pt x="144187" y="822794"/>
                </a:lnTo>
                <a:lnTo>
                  <a:pt x="145771" y="821209"/>
                </a:lnTo>
                <a:lnTo>
                  <a:pt x="149671" y="815835"/>
                </a:lnTo>
                <a:lnTo>
                  <a:pt x="155084" y="768873"/>
                </a:lnTo>
                <a:lnTo>
                  <a:pt x="157699" y="742056"/>
                </a:lnTo>
                <a:lnTo>
                  <a:pt x="161286" y="704472"/>
                </a:lnTo>
                <a:lnTo>
                  <a:pt x="168427" y="678268"/>
                </a:lnTo>
                <a:lnTo>
                  <a:pt x="182149" y="659656"/>
                </a:lnTo>
                <a:lnTo>
                  <a:pt x="209038" y="618908"/>
                </a:lnTo>
                <a:lnTo>
                  <a:pt x="218037" y="591465"/>
                </a:lnTo>
                <a:lnTo>
                  <a:pt x="221703" y="579883"/>
                </a:lnTo>
                <a:lnTo>
                  <a:pt x="223144" y="572429"/>
                </a:lnTo>
                <a:lnTo>
                  <a:pt x="219707" y="527136"/>
                </a:lnTo>
                <a:lnTo>
                  <a:pt x="221768" y="504656"/>
                </a:lnTo>
                <a:lnTo>
                  <a:pt x="214216" y="498526"/>
                </a:lnTo>
                <a:lnTo>
                  <a:pt x="213316" y="493074"/>
                </a:lnTo>
                <a:lnTo>
                  <a:pt x="213042" y="487556"/>
                </a:lnTo>
                <a:lnTo>
                  <a:pt x="218663" y="472113"/>
                </a:lnTo>
                <a:lnTo>
                  <a:pt x="223868" y="462872"/>
                </a:lnTo>
                <a:lnTo>
                  <a:pt x="229594" y="449425"/>
                </a:lnTo>
                <a:lnTo>
                  <a:pt x="232118" y="413771"/>
                </a:lnTo>
                <a:lnTo>
                  <a:pt x="239383" y="382819"/>
                </a:lnTo>
                <a:lnTo>
                  <a:pt x="243798" y="369026"/>
                </a:lnTo>
                <a:lnTo>
                  <a:pt x="244346" y="367376"/>
                </a:lnTo>
                <a:lnTo>
                  <a:pt x="244972" y="366750"/>
                </a:lnTo>
                <a:lnTo>
                  <a:pt x="248454" y="365511"/>
                </a:lnTo>
                <a:lnTo>
                  <a:pt x="267210" y="365511"/>
                </a:lnTo>
                <a:lnTo>
                  <a:pt x="264876" y="364617"/>
                </a:lnTo>
                <a:lnTo>
                  <a:pt x="250104" y="360411"/>
                </a:lnTo>
                <a:lnTo>
                  <a:pt x="242011" y="358539"/>
                </a:lnTo>
                <a:lnTo>
                  <a:pt x="236396" y="357646"/>
                </a:lnTo>
                <a:lnTo>
                  <a:pt x="216185" y="355852"/>
                </a:lnTo>
                <a:lnTo>
                  <a:pt x="170606" y="354404"/>
                </a:lnTo>
                <a:lnTo>
                  <a:pt x="157367" y="352546"/>
                </a:lnTo>
                <a:lnTo>
                  <a:pt x="154752" y="350961"/>
                </a:lnTo>
                <a:lnTo>
                  <a:pt x="152926" y="348613"/>
                </a:lnTo>
                <a:lnTo>
                  <a:pt x="148093" y="339653"/>
                </a:lnTo>
                <a:lnTo>
                  <a:pt x="146860" y="336346"/>
                </a:lnTo>
                <a:lnTo>
                  <a:pt x="147415" y="334487"/>
                </a:lnTo>
                <a:lnTo>
                  <a:pt x="153819" y="323453"/>
                </a:lnTo>
                <a:lnTo>
                  <a:pt x="154686" y="306425"/>
                </a:lnTo>
                <a:lnTo>
                  <a:pt x="164925" y="223268"/>
                </a:lnTo>
                <a:lnTo>
                  <a:pt x="186818" y="233194"/>
                </a:lnTo>
                <a:lnTo>
                  <a:pt x="193190" y="242233"/>
                </a:lnTo>
                <a:lnTo>
                  <a:pt x="205712" y="229678"/>
                </a:lnTo>
                <a:lnTo>
                  <a:pt x="212644" y="222231"/>
                </a:lnTo>
                <a:lnTo>
                  <a:pt x="206129" y="210577"/>
                </a:lnTo>
                <a:lnTo>
                  <a:pt x="201714" y="207955"/>
                </a:lnTo>
                <a:lnTo>
                  <a:pt x="190960" y="200788"/>
                </a:lnTo>
                <a:lnTo>
                  <a:pt x="187647" y="196509"/>
                </a:lnTo>
                <a:lnTo>
                  <a:pt x="189505" y="190653"/>
                </a:lnTo>
                <a:lnTo>
                  <a:pt x="219433" y="159623"/>
                </a:lnTo>
                <a:lnTo>
                  <a:pt x="227337" y="151765"/>
                </a:lnTo>
                <a:lnTo>
                  <a:pt x="245056" y="138865"/>
                </a:lnTo>
                <a:lnTo>
                  <a:pt x="252256" y="133837"/>
                </a:lnTo>
                <a:lnTo>
                  <a:pt x="270641" y="127354"/>
                </a:lnTo>
                <a:lnTo>
                  <a:pt x="279432" y="125352"/>
                </a:lnTo>
                <a:lnTo>
                  <a:pt x="287454" y="124393"/>
                </a:lnTo>
                <a:lnTo>
                  <a:pt x="298247" y="123428"/>
                </a:lnTo>
                <a:lnTo>
                  <a:pt x="346931" y="127426"/>
                </a:lnTo>
                <a:lnTo>
                  <a:pt x="349246" y="128254"/>
                </a:lnTo>
                <a:lnTo>
                  <a:pt x="353178" y="130537"/>
                </a:lnTo>
                <a:lnTo>
                  <a:pt x="354078" y="131769"/>
                </a:lnTo>
                <a:lnTo>
                  <a:pt x="357417" y="134052"/>
                </a:lnTo>
                <a:lnTo>
                  <a:pt x="362113" y="136393"/>
                </a:lnTo>
                <a:lnTo>
                  <a:pt x="365106" y="136465"/>
                </a:lnTo>
                <a:lnTo>
                  <a:pt x="376591" y="134326"/>
                </a:lnTo>
                <a:lnTo>
                  <a:pt x="402312" y="125985"/>
                </a:lnTo>
                <a:lnTo>
                  <a:pt x="429794" y="118191"/>
                </a:lnTo>
                <a:lnTo>
                  <a:pt x="432377" y="117709"/>
                </a:lnTo>
                <a:lnTo>
                  <a:pt x="436310" y="117161"/>
                </a:lnTo>
                <a:lnTo>
                  <a:pt x="439199" y="117441"/>
                </a:lnTo>
                <a:lnTo>
                  <a:pt x="439270" y="118472"/>
                </a:lnTo>
                <a:lnTo>
                  <a:pt x="442962" y="119437"/>
                </a:lnTo>
                <a:lnTo>
                  <a:pt x="450442" y="119633"/>
                </a:lnTo>
                <a:lnTo>
                  <a:pt x="458470" y="118876"/>
                </a:lnTo>
                <a:lnTo>
                  <a:pt x="479052" y="112674"/>
                </a:lnTo>
                <a:lnTo>
                  <a:pt x="519421" y="109087"/>
                </a:lnTo>
                <a:lnTo>
                  <a:pt x="540212" y="111370"/>
                </a:lnTo>
                <a:lnTo>
                  <a:pt x="558825" y="114331"/>
                </a:lnTo>
                <a:lnTo>
                  <a:pt x="565209" y="117578"/>
                </a:lnTo>
                <a:lnTo>
                  <a:pt x="566801" y="119509"/>
                </a:lnTo>
                <a:lnTo>
                  <a:pt x="566520" y="122613"/>
                </a:lnTo>
                <a:lnTo>
                  <a:pt x="565966" y="124126"/>
                </a:lnTo>
                <a:lnTo>
                  <a:pt x="563038" y="128261"/>
                </a:lnTo>
                <a:lnTo>
                  <a:pt x="562412" y="133021"/>
                </a:lnTo>
                <a:lnTo>
                  <a:pt x="564662" y="147839"/>
                </a:lnTo>
                <a:lnTo>
                  <a:pt x="566103" y="153493"/>
                </a:lnTo>
                <a:lnTo>
                  <a:pt x="569559" y="162525"/>
                </a:lnTo>
                <a:lnTo>
                  <a:pt x="588342" y="165141"/>
                </a:lnTo>
                <a:lnTo>
                  <a:pt x="590200" y="167417"/>
                </a:lnTo>
                <a:lnTo>
                  <a:pt x="593585" y="172516"/>
                </a:lnTo>
                <a:lnTo>
                  <a:pt x="597348" y="179827"/>
                </a:lnTo>
                <a:lnTo>
                  <a:pt x="619235" y="231198"/>
                </a:lnTo>
                <a:lnTo>
                  <a:pt x="619235" y="231883"/>
                </a:lnTo>
                <a:lnTo>
                  <a:pt x="618889" y="234022"/>
                </a:lnTo>
                <a:lnTo>
                  <a:pt x="618204" y="236363"/>
                </a:lnTo>
                <a:lnTo>
                  <a:pt x="616515" y="242161"/>
                </a:lnTo>
                <a:lnTo>
                  <a:pt x="614656" y="245950"/>
                </a:lnTo>
                <a:lnTo>
                  <a:pt x="608761" y="248982"/>
                </a:lnTo>
                <a:lnTo>
                  <a:pt x="602898" y="251187"/>
                </a:lnTo>
                <a:lnTo>
                  <a:pt x="588902" y="256287"/>
                </a:lnTo>
                <a:lnTo>
                  <a:pt x="586248" y="256978"/>
                </a:lnTo>
                <a:lnTo>
                  <a:pt x="580255" y="256776"/>
                </a:lnTo>
                <a:lnTo>
                  <a:pt x="573805" y="251741"/>
                </a:lnTo>
                <a:lnTo>
                  <a:pt x="574288" y="265189"/>
                </a:lnTo>
                <a:lnTo>
                  <a:pt x="574966" y="271260"/>
                </a:lnTo>
                <a:lnTo>
                  <a:pt x="575794" y="274710"/>
                </a:lnTo>
                <a:lnTo>
                  <a:pt x="577385" y="279054"/>
                </a:lnTo>
                <a:lnTo>
                  <a:pt x="579420" y="283469"/>
                </a:lnTo>
                <a:lnTo>
                  <a:pt x="583424" y="288771"/>
                </a:lnTo>
                <a:lnTo>
                  <a:pt x="588629" y="294425"/>
                </a:lnTo>
                <a:lnTo>
                  <a:pt x="591185" y="293395"/>
                </a:lnTo>
                <a:lnTo>
                  <a:pt x="596598" y="289801"/>
                </a:lnTo>
                <a:lnTo>
                  <a:pt x="597831" y="289527"/>
                </a:lnTo>
                <a:lnTo>
                  <a:pt x="603661" y="289325"/>
                </a:lnTo>
                <a:lnTo>
                  <a:pt x="608213" y="290630"/>
                </a:lnTo>
                <a:lnTo>
                  <a:pt x="614735" y="298977"/>
                </a:lnTo>
                <a:lnTo>
                  <a:pt x="622626" y="310423"/>
                </a:lnTo>
                <a:lnTo>
                  <a:pt x="626793" y="317042"/>
                </a:lnTo>
                <a:lnTo>
                  <a:pt x="627145" y="317727"/>
                </a:lnTo>
                <a:lnTo>
                  <a:pt x="627008" y="319318"/>
                </a:lnTo>
                <a:lnTo>
                  <a:pt x="628384" y="322070"/>
                </a:lnTo>
                <a:lnTo>
                  <a:pt x="629284" y="323035"/>
                </a:lnTo>
                <a:lnTo>
                  <a:pt x="633517" y="324829"/>
                </a:lnTo>
                <a:lnTo>
                  <a:pt x="640560" y="326479"/>
                </a:lnTo>
                <a:lnTo>
                  <a:pt x="645686" y="327105"/>
                </a:lnTo>
                <a:lnTo>
                  <a:pt x="648099" y="326825"/>
                </a:lnTo>
                <a:lnTo>
                  <a:pt x="652143" y="324764"/>
                </a:lnTo>
                <a:lnTo>
                  <a:pt x="655443" y="322279"/>
                </a:lnTo>
                <a:lnTo>
                  <a:pt x="656584" y="321046"/>
                </a:lnTo>
                <a:lnTo>
                  <a:pt x="661006" y="316070"/>
                </a:lnTo>
                <a:lnTo>
                  <a:pt x="664755" y="310768"/>
                </a:lnTo>
                <a:lnTo>
                  <a:pt x="667795" y="305394"/>
                </a:lnTo>
                <a:lnTo>
                  <a:pt x="672581" y="294079"/>
                </a:lnTo>
                <a:lnTo>
                  <a:pt x="674720" y="289051"/>
                </a:lnTo>
                <a:lnTo>
                  <a:pt x="675549" y="283886"/>
                </a:lnTo>
                <a:lnTo>
                  <a:pt x="677068" y="259613"/>
                </a:lnTo>
                <a:lnTo>
                  <a:pt x="676579" y="249472"/>
                </a:lnTo>
                <a:lnTo>
                  <a:pt x="676110" y="248024"/>
                </a:lnTo>
                <a:lnTo>
                  <a:pt x="674518" y="244783"/>
                </a:lnTo>
                <a:lnTo>
                  <a:pt x="673547" y="243680"/>
                </a:lnTo>
                <a:lnTo>
                  <a:pt x="670690" y="242024"/>
                </a:lnTo>
                <a:lnTo>
                  <a:pt x="660445" y="246022"/>
                </a:lnTo>
                <a:lnTo>
                  <a:pt x="656864" y="247052"/>
                </a:lnTo>
                <a:lnTo>
                  <a:pt x="642934" y="244437"/>
                </a:lnTo>
                <a:lnTo>
                  <a:pt x="646097" y="217268"/>
                </a:lnTo>
                <a:lnTo>
                  <a:pt x="647754" y="206442"/>
                </a:lnTo>
                <a:lnTo>
                  <a:pt x="648243" y="204446"/>
                </a:lnTo>
                <a:lnTo>
                  <a:pt x="650962" y="198642"/>
                </a:lnTo>
                <a:lnTo>
                  <a:pt x="653101" y="195610"/>
                </a:lnTo>
                <a:lnTo>
                  <a:pt x="659199" y="189544"/>
                </a:lnTo>
                <a:lnTo>
                  <a:pt x="665310" y="184725"/>
                </a:lnTo>
                <a:lnTo>
                  <a:pt x="673886" y="181549"/>
                </a:lnTo>
                <a:lnTo>
                  <a:pt x="681718" y="182305"/>
                </a:lnTo>
                <a:lnTo>
                  <a:pt x="690848" y="188305"/>
                </a:lnTo>
                <a:lnTo>
                  <a:pt x="693685" y="192375"/>
                </a:lnTo>
                <a:lnTo>
                  <a:pt x="698537" y="201472"/>
                </a:lnTo>
                <a:lnTo>
                  <a:pt x="704505" y="210368"/>
                </a:lnTo>
                <a:lnTo>
                  <a:pt x="711783" y="214372"/>
                </a:lnTo>
                <a:lnTo>
                  <a:pt x="736089" y="225329"/>
                </a:lnTo>
                <a:lnTo>
                  <a:pt x="737472" y="225615"/>
                </a:lnTo>
                <a:lnTo>
                  <a:pt x="740087" y="225270"/>
                </a:lnTo>
                <a:lnTo>
                  <a:pt x="743087" y="225198"/>
                </a:lnTo>
                <a:lnTo>
                  <a:pt x="752295" y="226783"/>
                </a:lnTo>
                <a:lnTo>
                  <a:pt x="757226" y="227611"/>
                </a:lnTo>
                <a:lnTo>
                  <a:pt x="769741" y="235333"/>
                </a:lnTo>
                <a:lnTo>
                  <a:pt x="770569" y="236226"/>
                </a:lnTo>
                <a:lnTo>
                  <a:pt x="771195" y="237954"/>
                </a:lnTo>
                <a:lnTo>
                  <a:pt x="772264" y="244228"/>
                </a:lnTo>
                <a:lnTo>
                  <a:pt x="772121" y="244711"/>
                </a:lnTo>
                <a:lnTo>
                  <a:pt x="770914" y="245813"/>
                </a:lnTo>
                <a:lnTo>
                  <a:pt x="768638" y="247469"/>
                </a:lnTo>
                <a:lnTo>
                  <a:pt x="770843" y="250574"/>
                </a:lnTo>
                <a:lnTo>
                  <a:pt x="779732" y="262430"/>
                </a:lnTo>
                <a:lnTo>
                  <a:pt x="779732" y="263604"/>
                </a:lnTo>
                <a:lnTo>
                  <a:pt x="779353" y="264915"/>
                </a:lnTo>
                <a:lnTo>
                  <a:pt x="776947" y="268365"/>
                </a:lnTo>
                <a:lnTo>
                  <a:pt x="778049" y="269878"/>
                </a:lnTo>
                <a:lnTo>
                  <a:pt x="780149" y="271189"/>
                </a:lnTo>
                <a:lnTo>
                  <a:pt x="792038" y="272493"/>
                </a:lnTo>
                <a:lnTo>
                  <a:pt x="793212" y="272421"/>
                </a:lnTo>
                <a:lnTo>
                  <a:pt x="809907" y="254767"/>
                </a:lnTo>
                <a:lnTo>
                  <a:pt x="810527" y="251389"/>
                </a:lnTo>
                <a:lnTo>
                  <a:pt x="804670" y="226085"/>
                </a:lnTo>
                <a:lnTo>
                  <a:pt x="811668" y="193673"/>
                </a:lnTo>
                <a:lnTo>
                  <a:pt x="811257" y="193053"/>
                </a:lnTo>
                <a:lnTo>
                  <a:pt x="800288" y="191331"/>
                </a:lnTo>
                <a:lnTo>
                  <a:pt x="765117" y="189538"/>
                </a:lnTo>
                <a:lnTo>
                  <a:pt x="758843" y="189753"/>
                </a:lnTo>
                <a:close/>
                <a:moveTo>
                  <a:pt x="938931" y="514582"/>
                </a:moveTo>
                <a:lnTo>
                  <a:pt x="937196" y="510865"/>
                </a:lnTo>
                <a:lnTo>
                  <a:pt x="928196" y="499967"/>
                </a:lnTo>
                <a:lnTo>
                  <a:pt x="923749" y="496798"/>
                </a:lnTo>
                <a:lnTo>
                  <a:pt x="921681" y="496726"/>
                </a:lnTo>
                <a:lnTo>
                  <a:pt x="914207" y="501480"/>
                </a:lnTo>
                <a:lnTo>
                  <a:pt x="883517" y="500580"/>
                </a:lnTo>
                <a:lnTo>
                  <a:pt x="858937" y="488098"/>
                </a:lnTo>
                <a:lnTo>
                  <a:pt x="831357" y="474591"/>
                </a:lnTo>
                <a:lnTo>
                  <a:pt x="789116" y="469563"/>
                </a:lnTo>
                <a:lnTo>
                  <a:pt x="740119" y="443144"/>
                </a:lnTo>
                <a:lnTo>
                  <a:pt x="738326" y="437496"/>
                </a:lnTo>
                <a:lnTo>
                  <a:pt x="738254" y="433081"/>
                </a:lnTo>
                <a:lnTo>
                  <a:pt x="738117" y="437836"/>
                </a:lnTo>
                <a:lnTo>
                  <a:pt x="739571" y="446392"/>
                </a:lnTo>
                <a:lnTo>
                  <a:pt x="742154" y="451968"/>
                </a:lnTo>
                <a:lnTo>
                  <a:pt x="744228" y="455627"/>
                </a:lnTo>
                <a:lnTo>
                  <a:pt x="749015" y="462657"/>
                </a:lnTo>
                <a:lnTo>
                  <a:pt x="759117" y="470796"/>
                </a:lnTo>
                <a:lnTo>
                  <a:pt x="774632" y="478244"/>
                </a:lnTo>
                <a:lnTo>
                  <a:pt x="779843" y="480448"/>
                </a:lnTo>
                <a:lnTo>
                  <a:pt x="785771" y="481283"/>
                </a:lnTo>
                <a:lnTo>
                  <a:pt x="790773" y="482594"/>
                </a:lnTo>
                <a:lnTo>
                  <a:pt x="793107" y="484596"/>
                </a:lnTo>
                <a:lnTo>
                  <a:pt x="794771" y="487902"/>
                </a:lnTo>
                <a:lnTo>
                  <a:pt x="805042" y="515273"/>
                </a:lnTo>
                <a:lnTo>
                  <a:pt x="806007" y="523888"/>
                </a:lnTo>
                <a:lnTo>
                  <a:pt x="811975" y="527958"/>
                </a:lnTo>
                <a:lnTo>
                  <a:pt x="824757" y="541751"/>
                </a:lnTo>
                <a:lnTo>
                  <a:pt x="827972" y="546160"/>
                </a:lnTo>
                <a:lnTo>
                  <a:pt x="828383" y="550294"/>
                </a:lnTo>
                <a:lnTo>
                  <a:pt x="828794" y="567329"/>
                </a:lnTo>
                <a:lnTo>
                  <a:pt x="831970" y="570642"/>
                </a:lnTo>
                <a:lnTo>
                  <a:pt x="835518" y="573675"/>
                </a:lnTo>
                <a:lnTo>
                  <a:pt x="837520" y="574157"/>
                </a:lnTo>
                <a:lnTo>
                  <a:pt x="844387" y="571816"/>
                </a:lnTo>
                <a:lnTo>
                  <a:pt x="846794" y="570851"/>
                </a:lnTo>
                <a:lnTo>
                  <a:pt x="855591" y="570922"/>
                </a:lnTo>
                <a:lnTo>
                  <a:pt x="890449" y="582994"/>
                </a:lnTo>
                <a:lnTo>
                  <a:pt x="910725" y="590924"/>
                </a:lnTo>
                <a:lnTo>
                  <a:pt x="931927" y="572788"/>
                </a:lnTo>
                <a:lnTo>
                  <a:pt x="932272" y="559959"/>
                </a:lnTo>
                <a:lnTo>
                  <a:pt x="929788" y="528864"/>
                </a:lnTo>
                <a:lnTo>
                  <a:pt x="924649" y="520862"/>
                </a:lnTo>
                <a:lnTo>
                  <a:pt x="925203" y="520034"/>
                </a:lnTo>
                <a:lnTo>
                  <a:pt x="926103" y="519551"/>
                </a:lnTo>
                <a:lnTo>
                  <a:pt x="932409" y="517210"/>
                </a:lnTo>
                <a:lnTo>
                  <a:pt x="938931" y="514582"/>
                </a:lnTo>
                <a:close/>
                <a:moveTo>
                  <a:pt x="502361" y="71575"/>
                </a:moveTo>
                <a:lnTo>
                  <a:pt x="495637" y="63364"/>
                </a:lnTo>
                <a:lnTo>
                  <a:pt x="494945" y="62614"/>
                </a:lnTo>
                <a:lnTo>
                  <a:pt x="494945" y="61434"/>
                </a:lnTo>
                <a:lnTo>
                  <a:pt x="497776" y="58949"/>
                </a:lnTo>
                <a:lnTo>
                  <a:pt x="500261" y="57919"/>
                </a:lnTo>
                <a:lnTo>
                  <a:pt x="508980" y="57573"/>
                </a:lnTo>
                <a:lnTo>
                  <a:pt x="513845" y="57775"/>
                </a:lnTo>
                <a:lnTo>
                  <a:pt x="518286" y="58401"/>
                </a:lnTo>
                <a:lnTo>
                  <a:pt x="529777" y="60951"/>
                </a:lnTo>
                <a:lnTo>
                  <a:pt x="533814" y="62125"/>
                </a:lnTo>
                <a:lnTo>
                  <a:pt x="535256" y="62881"/>
                </a:lnTo>
                <a:lnTo>
                  <a:pt x="543284" y="68471"/>
                </a:lnTo>
                <a:lnTo>
                  <a:pt x="543642" y="71575"/>
                </a:lnTo>
                <a:lnTo>
                  <a:pt x="542534" y="71849"/>
                </a:lnTo>
                <a:lnTo>
                  <a:pt x="531917" y="67916"/>
                </a:lnTo>
                <a:lnTo>
                  <a:pt x="506847" y="61505"/>
                </a:lnTo>
                <a:lnTo>
                  <a:pt x="505882" y="61571"/>
                </a:lnTo>
                <a:lnTo>
                  <a:pt x="505263" y="62053"/>
                </a:lnTo>
                <a:lnTo>
                  <a:pt x="503606" y="64884"/>
                </a:lnTo>
                <a:lnTo>
                  <a:pt x="502361" y="71575"/>
                </a:lnTo>
                <a:close/>
                <a:moveTo>
                  <a:pt x="562875" y="92255"/>
                </a:moveTo>
                <a:lnTo>
                  <a:pt x="562190" y="92183"/>
                </a:lnTo>
                <a:lnTo>
                  <a:pt x="560051" y="91224"/>
                </a:lnTo>
                <a:lnTo>
                  <a:pt x="558388" y="90129"/>
                </a:lnTo>
                <a:lnTo>
                  <a:pt x="557012" y="88544"/>
                </a:lnTo>
                <a:lnTo>
                  <a:pt x="556392" y="87025"/>
                </a:lnTo>
                <a:lnTo>
                  <a:pt x="553594" y="76062"/>
                </a:lnTo>
                <a:lnTo>
                  <a:pt x="553666" y="73570"/>
                </a:lnTo>
                <a:lnTo>
                  <a:pt x="558388" y="67923"/>
                </a:lnTo>
                <a:lnTo>
                  <a:pt x="560736" y="70818"/>
                </a:lnTo>
                <a:lnTo>
                  <a:pt x="563416" y="84605"/>
                </a:lnTo>
                <a:lnTo>
                  <a:pt x="563279" y="91570"/>
                </a:lnTo>
                <a:lnTo>
                  <a:pt x="562875" y="92255"/>
                </a:lnTo>
                <a:close/>
                <a:moveTo>
                  <a:pt x="428229" y="83633"/>
                </a:moveTo>
                <a:lnTo>
                  <a:pt x="424779" y="83014"/>
                </a:lnTo>
                <a:lnTo>
                  <a:pt x="423638" y="82329"/>
                </a:lnTo>
                <a:lnTo>
                  <a:pt x="422268" y="79701"/>
                </a:lnTo>
                <a:lnTo>
                  <a:pt x="422340" y="77151"/>
                </a:lnTo>
                <a:lnTo>
                  <a:pt x="424121" y="73492"/>
                </a:lnTo>
                <a:lnTo>
                  <a:pt x="428092" y="68529"/>
                </a:lnTo>
                <a:lnTo>
                  <a:pt x="429951" y="66742"/>
                </a:lnTo>
                <a:lnTo>
                  <a:pt x="431673" y="65640"/>
                </a:lnTo>
                <a:lnTo>
                  <a:pt x="435631" y="64394"/>
                </a:lnTo>
                <a:lnTo>
                  <a:pt x="442505" y="64127"/>
                </a:lnTo>
                <a:lnTo>
                  <a:pt x="452327" y="64394"/>
                </a:lnTo>
                <a:lnTo>
                  <a:pt x="467842" y="65771"/>
                </a:lnTo>
                <a:lnTo>
                  <a:pt x="470672" y="66194"/>
                </a:lnTo>
                <a:lnTo>
                  <a:pt x="479502" y="68601"/>
                </a:lnTo>
                <a:lnTo>
                  <a:pt x="482052" y="71288"/>
                </a:lnTo>
                <a:lnTo>
                  <a:pt x="482398" y="72253"/>
                </a:lnTo>
                <a:lnTo>
                  <a:pt x="482052" y="72527"/>
                </a:lnTo>
                <a:lnTo>
                  <a:pt x="458092" y="77014"/>
                </a:lnTo>
                <a:lnTo>
                  <a:pt x="433994" y="75494"/>
                </a:lnTo>
                <a:lnTo>
                  <a:pt x="428229" y="83633"/>
                </a:lnTo>
                <a:close/>
                <a:moveTo>
                  <a:pt x="345516" y="102109"/>
                </a:moveTo>
                <a:lnTo>
                  <a:pt x="344061" y="101835"/>
                </a:lnTo>
                <a:lnTo>
                  <a:pt x="341720" y="99905"/>
                </a:lnTo>
                <a:lnTo>
                  <a:pt x="340755" y="94048"/>
                </a:lnTo>
                <a:lnTo>
                  <a:pt x="340892" y="89294"/>
                </a:lnTo>
                <a:lnTo>
                  <a:pt x="341374" y="87429"/>
                </a:lnTo>
                <a:lnTo>
                  <a:pt x="346057" y="81025"/>
                </a:lnTo>
                <a:lnTo>
                  <a:pt x="347342" y="79922"/>
                </a:lnTo>
                <a:lnTo>
                  <a:pt x="351411" y="77849"/>
                </a:lnTo>
                <a:lnTo>
                  <a:pt x="354235" y="77366"/>
                </a:lnTo>
                <a:lnTo>
                  <a:pt x="376343" y="77229"/>
                </a:lnTo>
                <a:lnTo>
                  <a:pt x="393821" y="78122"/>
                </a:lnTo>
                <a:lnTo>
                  <a:pt x="400167" y="78886"/>
                </a:lnTo>
                <a:lnTo>
                  <a:pt x="401784" y="79362"/>
                </a:lnTo>
                <a:lnTo>
                  <a:pt x="404399" y="80327"/>
                </a:lnTo>
                <a:lnTo>
                  <a:pt x="406741" y="81709"/>
                </a:lnTo>
                <a:lnTo>
                  <a:pt x="407575" y="82949"/>
                </a:lnTo>
                <a:lnTo>
                  <a:pt x="407784" y="86118"/>
                </a:lnTo>
                <a:lnTo>
                  <a:pt x="407647" y="86803"/>
                </a:lnTo>
                <a:lnTo>
                  <a:pt x="407373" y="86874"/>
                </a:lnTo>
                <a:lnTo>
                  <a:pt x="402201" y="87220"/>
                </a:lnTo>
                <a:lnTo>
                  <a:pt x="402130" y="86874"/>
                </a:lnTo>
                <a:lnTo>
                  <a:pt x="402951" y="86046"/>
                </a:lnTo>
                <a:lnTo>
                  <a:pt x="402880" y="85701"/>
                </a:lnTo>
                <a:lnTo>
                  <a:pt x="402469" y="85564"/>
                </a:lnTo>
                <a:lnTo>
                  <a:pt x="388617" y="84670"/>
                </a:lnTo>
                <a:lnTo>
                  <a:pt x="387091" y="84670"/>
                </a:lnTo>
                <a:lnTo>
                  <a:pt x="376748" y="85564"/>
                </a:lnTo>
                <a:lnTo>
                  <a:pt x="361572" y="87018"/>
                </a:lnTo>
                <a:lnTo>
                  <a:pt x="359713" y="87638"/>
                </a:lnTo>
                <a:lnTo>
                  <a:pt x="345516" y="102109"/>
                </a:lnTo>
                <a:close/>
                <a:moveTo>
                  <a:pt x="330411" y="102944"/>
                </a:moveTo>
                <a:lnTo>
                  <a:pt x="321412" y="102592"/>
                </a:lnTo>
                <a:lnTo>
                  <a:pt x="310899" y="101352"/>
                </a:lnTo>
                <a:lnTo>
                  <a:pt x="301827" y="99292"/>
                </a:lnTo>
                <a:lnTo>
                  <a:pt x="299721" y="96122"/>
                </a:lnTo>
                <a:lnTo>
                  <a:pt x="299792" y="95437"/>
                </a:lnTo>
                <a:lnTo>
                  <a:pt x="300353" y="94805"/>
                </a:lnTo>
                <a:lnTo>
                  <a:pt x="309940" y="90879"/>
                </a:lnTo>
                <a:lnTo>
                  <a:pt x="311590" y="90533"/>
                </a:lnTo>
                <a:lnTo>
                  <a:pt x="313729" y="90533"/>
                </a:lnTo>
                <a:lnTo>
                  <a:pt x="327314" y="93500"/>
                </a:lnTo>
                <a:lnTo>
                  <a:pt x="328214" y="93983"/>
                </a:lnTo>
                <a:lnTo>
                  <a:pt x="330275" y="101281"/>
                </a:lnTo>
                <a:lnTo>
                  <a:pt x="330555" y="102318"/>
                </a:lnTo>
                <a:lnTo>
                  <a:pt x="330411" y="102944"/>
                </a:lnTo>
                <a:close/>
                <a:moveTo>
                  <a:pt x="216909" y="113424"/>
                </a:moveTo>
                <a:lnTo>
                  <a:pt x="212742" y="109909"/>
                </a:lnTo>
                <a:lnTo>
                  <a:pt x="211007" y="107431"/>
                </a:lnTo>
                <a:lnTo>
                  <a:pt x="210655" y="106185"/>
                </a:lnTo>
                <a:lnTo>
                  <a:pt x="211490" y="104672"/>
                </a:lnTo>
                <a:lnTo>
                  <a:pt x="213492" y="103224"/>
                </a:lnTo>
                <a:lnTo>
                  <a:pt x="215937" y="101992"/>
                </a:lnTo>
                <a:lnTo>
                  <a:pt x="225146" y="97850"/>
                </a:lnTo>
                <a:lnTo>
                  <a:pt x="231185" y="96266"/>
                </a:lnTo>
                <a:lnTo>
                  <a:pt x="234765" y="95783"/>
                </a:lnTo>
                <a:lnTo>
                  <a:pt x="281382" y="95985"/>
                </a:lnTo>
                <a:lnTo>
                  <a:pt x="288373" y="96194"/>
                </a:lnTo>
                <a:lnTo>
                  <a:pt x="291823" y="97094"/>
                </a:lnTo>
                <a:lnTo>
                  <a:pt x="293453" y="97916"/>
                </a:lnTo>
                <a:lnTo>
                  <a:pt x="294621" y="101229"/>
                </a:lnTo>
                <a:lnTo>
                  <a:pt x="294340" y="102187"/>
                </a:lnTo>
                <a:lnTo>
                  <a:pt x="288575" y="104255"/>
                </a:lnTo>
                <a:lnTo>
                  <a:pt x="284675" y="105500"/>
                </a:lnTo>
                <a:lnTo>
                  <a:pt x="234687" y="111702"/>
                </a:lnTo>
                <a:lnTo>
                  <a:pt x="221729" y="112805"/>
                </a:lnTo>
                <a:lnTo>
                  <a:pt x="216909" y="113424"/>
                </a:lnTo>
                <a:close/>
                <a:moveTo>
                  <a:pt x="115641" y="130941"/>
                </a:moveTo>
                <a:lnTo>
                  <a:pt x="111813" y="130654"/>
                </a:lnTo>
                <a:lnTo>
                  <a:pt x="111057" y="130589"/>
                </a:lnTo>
                <a:lnTo>
                  <a:pt x="108846" y="129839"/>
                </a:lnTo>
                <a:lnTo>
                  <a:pt x="105572" y="127693"/>
                </a:lnTo>
                <a:lnTo>
                  <a:pt x="105161" y="126591"/>
                </a:lnTo>
                <a:lnTo>
                  <a:pt x="105572" y="125691"/>
                </a:lnTo>
                <a:lnTo>
                  <a:pt x="107809" y="125072"/>
                </a:lnTo>
                <a:lnTo>
                  <a:pt x="121511" y="123761"/>
                </a:lnTo>
                <a:lnTo>
                  <a:pt x="166673" y="119280"/>
                </a:lnTo>
                <a:lnTo>
                  <a:pt x="187053" y="119280"/>
                </a:lnTo>
                <a:lnTo>
                  <a:pt x="192747" y="120520"/>
                </a:lnTo>
                <a:lnTo>
                  <a:pt x="193568" y="121550"/>
                </a:lnTo>
                <a:lnTo>
                  <a:pt x="193914" y="122515"/>
                </a:lnTo>
                <a:lnTo>
                  <a:pt x="193849" y="124165"/>
                </a:lnTo>
                <a:lnTo>
                  <a:pt x="192747" y="125678"/>
                </a:lnTo>
                <a:lnTo>
                  <a:pt x="192362" y="124648"/>
                </a:lnTo>
                <a:lnTo>
                  <a:pt x="191807" y="124374"/>
                </a:lnTo>
                <a:lnTo>
                  <a:pt x="182051" y="123748"/>
                </a:lnTo>
                <a:lnTo>
                  <a:pt x="177982" y="123611"/>
                </a:lnTo>
                <a:lnTo>
                  <a:pt x="173116" y="123748"/>
                </a:lnTo>
                <a:lnTo>
                  <a:pt x="150049" y="124576"/>
                </a:lnTo>
                <a:lnTo>
                  <a:pt x="119574" y="129265"/>
                </a:lnTo>
                <a:lnTo>
                  <a:pt x="115915" y="130374"/>
                </a:lnTo>
                <a:lnTo>
                  <a:pt x="115641" y="130941"/>
                </a:lnTo>
                <a:close/>
                <a:moveTo>
                  <a:pt x="52447" y="199686"/>
                </a:moveTo>
                <a:lnTo>
                  <a:pt x="49062" y="192649"/>
                </a:lnTo>
                <a:lnTo>
                  <a:pt x="47060" y="191338"/>
                </a:lnTo>
                <a:lnTo>
                  <a:pt x="43656" y="191547"/>
                </a:lnTo>
                <a:lnTo>
                  <a:pt x="40825" y="192577"/>
                </a:lnTo>
                <a:lnTo>
                  <a:pt x="40408" y="193477"/>
                </a:lnTo>
                <a:lnTo>
                  <a:pt x="40408" y="195407"/>
                </a:lnTo>
                <a:lnTo>
                  <a:pt x="41093" y="197409"/>
                </a:lnTo>
                <a:lnTo>
                  <a:pt x="41921" y="198029"/>
                </a:lnTo>
                <a:lnTo>
                  <a:pt x="41849" y="198303"/>
                </a:lnTo>
                <a:lnTo>
                  <a:pt x="41093" y="198512"/>
                </a:lnTo>
                <a:lnTo>
                  <a:pt x="36860" y="197820"/>
                </a:lnTo>
                <a:lnTo>
                  <a:pt x="19891" y="184321"/>
                </a:lnTo>
                <a:lnTo>
                  <a:pt x="17002" y="179899"/>
                </a:lnTo>
                <a:lnTo>
                  <a:pt x="15900" y="174316"/>
                </a:lnTo>
                <a:lnTo>
                  <a:pt x="16441" y="171623"/>
                </a:lnTo>
                <a:lnTo>
                  <a:pt x="17471" y="169973"/>
                </a:lnTo>
                <a:lnTo>
                  <a:pt x="18098" y="169347"/>
                </a:lnTo>
                <a:lnTo>
                  <a:pt x="19963" y="168662"/>
                </a:lnTo>
                <a:lnTo>
                  <a:pt x="54136" y="158325"/>
                </a:lnTo>
                <a:lnTo>
                  <a:pt x="55916" y="158247"/>
                </a:lnTo>
                <a:lnTo>
                  <a:pt x="59503" y="158736"/>
                </a:lnTo>
                <a:lnTo>
                  <a:pt x="63814" y="160588"/>
                </a:lnTo>
                <a:lnTo>
                  <a:pt x="75305" y="169210"/>
                </a:lnTo>
                <a:lnTo>
                  <a:pt x="78709" y="172797"/>
                </a:lnTo>
                <a:lnTo>
                  <a:pt x="79055" y="173834"/>
                </a:lnTo>
                <a:lnTo>
                  <a:pt x="44614" y="183551"/>
                </a:lnTo>
                <a:lnTo>
                  <a:pt x="52851" y="190927"/>
                </a:lnTo>
                <a:lnTo>
                  <a:pt x="57234" y="196242"/>
                </a:lnTo>
                <a:lnTo>
                  <a:pt x="56882" y="196855"/>
                </a:lnTo>
                <a:lnTo>
                  <a:pt x="53269" y="199620"/>
                </a:lnTo>
                <a:lnTo>
                  <a:pt x="52447" y="199686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2" name="Freihandform: Form 271">
            <a:extLst>
              <a:ext uri="{FF2B5EF4-FFF2-40B4-BE49-F238E27FC236}">
                <a16:creationId xmlns:a16="http://schemas.microsoft.com/office/drawing/2014/main" id="{AC6CE57E-76D0-40DE-9BF4-32CABF1ACC7A}"/>
              </a:ext>
            </a:extLst>
          </p:cNvPr>
          <p:cNvSpPr/>
          <p:nvPr/>
        </p:nvSpPr>
        <p:spPr>
          <a:xfrm>
            <a:off x="9792267" y="1745839"/>
            <a:ext cx="1461211" cy="1030342"/>
          </a:xfrm>
          <a:custGeom>
            <a:avLst/>
            <a:gdLst>
              <a:gd name="connsiteX0" fmla="*/ 117983 w 1526059"/>
              <a:gd name="connsiteY0" fmla="*/ 517047 h 1076067"/>
              <a:gd name="connsiteX1" fmla="*/ 147708 w 1526059"/>
              <a:gd name="connsiteY1" fmla="*/ 496771 h 1076067"/>
              <a:gd name="connsiteX2" fmla="*/ 166980 w 1526059"/>
              <a:gd name="connsiteY2" fmla="*/ 485254 h 1076067"/>
              <a:gd name="connsiteX3" fmla="*/ 173566 w 1526059"/>
              <a:gd name="connsiteY3" fmla="*/ 482424 h 1076067"/>
              <a:gd name="connsiteX4" fmla="*/ 176397 w 1526059"/>
              <a:gd name="connsiteY4" fmla="*/ 481739 h 1076067"/>
              <a:gd name="connsiteX5" fmla="*/ 190601 w 1526059"/>
              <a:gd name="connsiteY5" fmla="*/ 478296 h 1076067"/>
              <a:gd name="connsiteX6" fmla="*/ 194879 w 1526059"/>
              <a:gd name="connsiteY6" fmla="*/ 477950 h 1076067"/>
              <a:gd name="connsiteX7" fmla="*/ 227083 w 1526059"/>
              <a:gd name="connsiteY7" fmla="*/ 476431 h 1076067"/>
              <a:gd name="connsiteX8" fmla="*/ 228909 w 1526059"/>
              <a:gd name="connsiteY8" fmla="*/ 477533 h 1076067"/>
              <a:gd name="connsiteX9" fmla="*/ 231250 w 1526059"/>
              <a:gd name="connsiteY9" fmla="*/ 479952 h 1076067"/>
              <a:gd name="connsiteX10" fmla="*/ 253208 w 1526059"/>
              <a:gd name="connsiteY10" fmla="*/ 504637 h 1076067"/>
              <a:gd name="connsiteX11" fmla="*/ 251832 w 1526059"/>
              <a:gd name="connsiteY11" fmla="*/ 516982 h 1076067"/>
              <a:gd name="connsiteX12" fmla="*/ 252035 w 1526059"/>
              <a:gd name="connsiteY12" fmla="*/ 520562 h 1076067"/>
              <a:gd name="connsiteX13" fmla="*/ 254239 w 1526059"/>
              <a:gd name="connsiteY13" fmla="*/ 525806 h 1076067"/>
              <a:gd name="connsiteX14" fmla="*/ 258100 w 1526059"/>
              <a:gd name="connsiteY14" fmla="*/ 529393 h 1076067"/>
              <a:gd name="connsiteX15" fmla="*/ 262065 w 1526059"/>
              <a:gd name="connsiteY15" fmla="*/ 531460 h 1076067"/>
              <a:gd name="connsiteX16" fmla="*/ 265652 w 1526059"/>
              <a:gd name="connsiteY16" fmla="*/ 532634 h 1076067"/>
              <a:gd name="connsiteX17" fmla="*/ 269206 w 1526059"/>
              <a:gd name="connsiteY17" fmla="*/ 532288 h 1076067"/>
              <a:gd name="connsiteX18" fmla="*/ 270165 w 1526059"/>
              <a:gd name="connsiteY18" fmla="*/ 531871 h 1076067"/>
              <a:gd name="connsiteX19" fmla="*/ 277925 w 1526059"/>
              <a:gd name="connsiteY19" fmla="*/ 526569 h 1076067"/>
              <a:gd name="connsiteX20" fmla="*/ 280886 w 1526059"/>
              <a:gd name="connsiteY20" fmla="*/ 524364 h 1076067"/>
              <a:gd name="connsiteX21" fmla="*/ 282021 w 1526059"/>
              <a:gd name="connsiteY21" fmla="*/ 522636 h 1076067"/>
              <a:gd name="connsiteX22" fmla="*/ 292612 w 1526059"/>
              <a:gd name="connsiteY22" fmla="*/ 520158 h 1076067"/>
              <a:gd name="connsiteX23" fmla="*/ 307990 w 1526059"/>
              <a:gd name="connsiteY23" fmla="*/ 526836 h 1076067"/>
              <a:gd name="connsiteX24" fmla="*/ 316162 w 1526059"/>
              <a:gd name="connsiteY24" fmla="*/ 530560 h 1076067"/>
              <a:gd name="connsiteX25" fmla="*/ 315751 w 1526059"/>
              <a:gd name="connsiteY25" fmla="*/ 536416 h 1076067"/>
              <a:gd name="connsiteX26" fmla="*/ 316507 w 1526059"/>
              <a:gd name="connsiteY26" fmla="*/ 537936 h 1076067"/>
              <a:gd name="connsiteX27" fmla="*/ 320472 w 1526059"/>
              <a:gd name="connsiteY27" fmla="*/ 541040 h 1076067"/>
              <a:gd name="connsiteX28" fmla="*/ 329120 w 1526059"/>
              <a:gd name="connsiteY28" fmla="*/ 546140 h 1076067"/>
              <a:gd name="connsiteX29" fmla="*/ 334220 w 1526059"/>
              <a:gd name="connsiteY29" fmla="*/ 548755 h 1076067"/>
              <a:gd name="connsiteX30" fmla="*/ 343865 w 1526059"/>
              <a:gd name="connsiteY30" fmla="*/ 532138 h 1076067"/>
              <a:gd name="connsiteX31" fmla="*/ 346142 w 1526059"/>
              <a:gd name="connsiteY31" fmla="*/ 525584 h 1076067"/>
              <a:gd name="connsiteX32" fmla="*/ 349878 w 1526059"/>
              <a:gd name="connsiteY32" fmla="*/ 489115 h 1076067"/>
              <a:gd name="connsiteX33" fmla="*/ 355754 w 1526059"/>
              <a:gd name="connsiteY33" fmla="*/ 477187 h 1076067"/>
              <a:gd name="connsiteX34" fmla="*/ 356596 w 1526059"/>
              <a:gd name="connsiteY34" fmla="*/ 475941 h 1076067"/>
              <a:gd name="connsiteX35" fmla="*/ 359178 w 1526059"/>
              <a:gd name="connsiteY35" fmla="*/ 473600 h 1076067"/>
              <a:gd name="connsiteX36" fmla="*/ 370943 w 1526059"/>
              <a:gd name="connsiteY36" fmla="*/ 466850 h 1076067"/>
              <a:gd name="connsiteX37" fmla="*/ 376493 w 1526059"/>
              <a:gd name="connsiteY37" fmla="*/ 464979 h 1076067"/>
              <a:gd name="connsiteX38" fmla="*/ 378626 w 1526059"/>
              <a:gd name="connsiteY38" fmla="*/ 463603 h 1076067"/>
              <a:gd name="connsiteX39" fmla="*/ 381737 w 1526059"/>
              <a:gd name="connsiteY39" fmla="*/ 460713 h 1076067"/>
              <a:gd name="connsiteX40" fmla="*/ 382871 w 1526059"/>
              <a:gd name="connsiteY40" fmla="*/ 459129 h 1076067"/>
              <a:gd name="connsiteX41" fmla="*/ 400806 w 1526059"/>
              <a:gd name="connsiteY41" fmla="*/ 431275 h 1076067"/>
              <a:gd name="connsiteX42" fmla="*/ 401347 w 1526059"/>
              <a:gd name="connsiteY42" fmla="*/ 423684 h 1076067"/>
              <a:gd name="connsiteX43" fmla="*/ 401002 w 1526059"/>
              <a:gd name="connsiteY43" fmla="*/ 422040 h 1076067"/>
              <a:gd name="connsiteX44" fmla="*/ 396762 w 1526059"/>
              <a:gd name="connsiteY44" fmla="*/ 415206 h 1076067"/>
              <a:gd name="connsiteX45" fmla="*/ 395393 w 1526059"/>
              <a:gd name="connsiteY45" fmla="*/ 413693 h 1076067"/>
              <a:gd name="connsiteX46" fmla="*/ 393802 w 1526059"/>
              <a:gd name="connsiteY46" fmla="*/ 413693 h 1076067"/>
              <a:gd name="connsiteX47" fmla="*/ 391871 w 1526059"/>
              <a:gd name="connsiteY47" fmla="*/ 415421 h 1076067"/>
              <a:gd name="connsiteX48" fmla="*/ 383354 w 1526059"/>
              <a:gd name="connsiteY48" fmla="*/ 423977 h 1076067"/>
              <a:gd name="connsiteX49" fmla="*/ 379604 w 1526059"/>
              <a:gd name="connsiteY49" fmla="*/ 430655 h 1076067"/>
              <a:gd name="connsiteX50" fmla="*/ 374700 w 1526059"/>
              <a:gd name="connsiteY50" fmla="*/ 437418 h 1076067"/>
              <a:gd name="connsiteX51" fmla="*/ 369769 w 1526059"/>
              <a:gd name="connsiteY51" fmla="*/ 443549 h 1076067"/>
              <a:gd name="connsiteX52" fmla="*/ 358520 w 1526059"/>
              <a:gd name="connsiteY52" fmla="*/ 457205 h 1076067"/>
              <a:gd name="connsiteX53" fmla="*/ 358109 w 1526059"/>
              <a:gd name="connsiteY53" fmla="*/ 457407 h 1076067"/>
              <a:gd name="connsiteX54" fmla="*/ 357633 w 1526059"/>
              <a:gd name="connsiteY54" fmla="*/ 456996 h 1076067"/>
              <a:gd name="connsiteX55" fmla="*/ 356674 w 1526059"/>
              <a:gd name="connsiteY55" fmla="*/ 451277 h 1076067"/>
              <a:gd name="connsiteX56" fmla="*/ 356537 w 1526059"/>
              <a:gd name="connsiteY56" fmla="*/ 447833 h 1076067"/>
              <a:gd name="connsiteX57" fmla="*/ 357287 w 1526059"/>
              <a:gd name="connsiteY57" fmla="*/ 444520 h 1076067"/>
              <a:gd name="connsiteX58" fmla="*/ 361467 w 1526059"/>
              <a:gd name="connsiteY58" fmla="*/ 436453 h 1076067"/>
              <a:gd name="connsiteX59" fmla="*/ 372809 w 1526059"/>
              <a:gd name="connsiteY59" fmla="*/ 420873 h 1076067"/>
              <a:gd name="connsiteX60" fmla="*/ 422151 w 1526059"/>
              <a:gd name="connsiteY60" fmla="*/ 380250 h 1076067"/>
              <a:gd name="connsiteX61" fmla="*/ 423527 w 1526059"/>
              <a:gd name="connsiteY61" fmla="*/ 379839 h 1076067"/>
              <a:gd name="connsiteX62" fmla="*/ 427042 w 1526059"/>
              <a:gd name="connsiteY62" fmla="*/ 379493 h 1076067"/>
              <a:gd name="connsiteX63" fmla="*/ 430655 w 1526059"/>
              <a:gd name="connsiteY63" fmla="*/ 379284 h 1076067"/>
              <a:gd name="connsiteX64" fmla="*/ 452835 w 1526059"/>
              <a:gd name="connsiteY64" fmla="*/ 378528 h 1076067"/>
              <a:gd name="connsiteX65" fmla="*/ 453937 w 1526059"/>
              <a:gd name="connsiteY65" fmla="*/ 378665 h 1076067"/>
              <a:gd name="connsiteX66" fmla="*/ 458007 w 1526059"/>
              <a:gd name="connsiteY66" fmla="*/ 380530 h 1076067"/>
              <a:gd name="connsiteX67" fmla="*/ 462794 w 1526059"/>
              <a:gd name="connsiteY67" fmla="*/ 381978 h 1076067"/>
              <a:gd name="connsiteX68" fmla="*/ 469029 w 1526059"/>
              <a:gd name="connsiteY68" fmla="*/ 383432 h 1076067"/>
              <a:gd name="connsiteX69" fmla="*/ 476587 w 1526059"/>
              <a:gd name="connsiteY69" fmla="*/ 384391 h 1076067"/>
              <a:gd name="connsiteX70" fmla="*/ 483167 w 1526059"/>
              <a:gd name="connsiteY70" fmla="*/ 384600 h 1076067"/>
              <a:gd name="connsiteX71" fmla="*/ 488959 w 1526059"/>
              <a:gd name="connsiteY71" fmla="*/ 384189 h 1076067"/>
              <a:gd name="connsiteX72" fmla="*/ 492585 w 1526059"/>
              <a:gd name="connsiteY72" fmla="*/ 383282 h 1076067"/>
              <a:gd name="connsiteX73" fmla="*/ 500900 w 1526059"/>
              <a:gd name="connsiteY73" fmla="*/ 380674 h 1076067"/>
              <a:gd name="connsiteX74" fmla="*/ 546473 w 1526059"/>
              <a:gd name="connsiteY74" fmla="*/ 362537 h 1076067"/>
              <a:gd name="connsiteX75" fmla="*/ 573466 w 1526059"/>
              <a:gd name="connsiteY75" fmla="*/ 366600 h 1076067"/>
              <a:gd name="connsiteX76" fmla="*/ 592672 w 1526059"/>
              <a:gd name="connsiteY76" fmla="*/ 369091 h 1076067"/>
              <a:gd name="connsiteX77" fmla="*/ 602441 w 1526059"/>
              <a:gd name="connsiteY77" fmla="*/ 346950 h 1076067"/>
              <a:gd name="connsiteX78" fmla="*/ 615328 w 1526059"/>
              <a:gd name="connsiteY78" fmla="*/ 322194 h 1076067"/>
              <a:gd name="connsiteX79" fmla="*/ 617402 w 1526059"/>
              <a:gd name="connsiteY79" fmla="*/ 319233 h 1076067"/>
              <a:gd name="connsiteX80" fmla="*/ 623911 w 1526059"/>
              <a:gd name="connsiteY80" fmla="*/ 313305 h 1076067"/>
              <a:gd name="connsiteX81" fmla="*/ 634430 w 1526059"/>
              <a:gd name="connsiteY81" fmla="*/ 305923 h 1076067"/>
              <a:gd name="connsiteX82" fmla="*/ 657282 w 1526059"/>
              <a:gd name="connsiteY82" fmla="*/ 291653 h 1076067"/>
              <a:gd name="connsiteX83" fmla="*/ 664762 w 1526059"/>
              <a:gd name="connsiteY83" fmla="*/ 287095 h 1076067"/>
              <a:gd name="connsiteX84" fmla="*/ 667964 w 1526059"/>
              <a:gd name="connsiteY84" fmla="*/ 284754 h 1076067"/>
              <a:gd name="connsiteX85" fmla="*/ 671414 w 1526059"/>
              <a:gd name="connsiteY85" fmla="*/ 281930 h 1076067"/>
              <a:gd name="connsiteX86" fmla="*/ 675529 w 1526059"/>
              <a:gd name="connsiteY86" fmla="*/ 277723 h 1076067"/>
              <a:gd name="connsiteX87" fmla="*/ 678555 w 1526059"/>
              <a:gd name="connsiteY87" fmla="*/ 273993 h 1076067"/>
              <a:gd name="connsiteX88" fmla="*/ 682344 w 1526059"/>
              <a:gd name="connsiteY88" fmla="*/ 267863 h 1076067"/>
              <a:gd name="connsiteX89" fmla="*/ 709794 w 1526059"/>
              <a:gd name="connsiteY89" fmla="*/ 216218 h 1076067"/>
              <a:gd name="connsiteX90" fmla="*/ 727643 w 1526059"/>
              <a:gd name="connsiteY90" fmla="*/ 180982 h 1076067"/>
              <a:gd name="connsiteX91" fmla="*/ 742056 w 1526059"/>
              <a:gd name="connsiteY91" fmla="*/ 156232 h 1076067"/>
              <a:gd name="connsiteX92" fmla="*/ 753508 w 1526059"/>
              <a:gd name="connsiteY92" fmla="*/ 165610 h 1076067"/>
              <a:gd name="connsiteX93" fmla="*/ 759032 w 1526059"/>
              <a:gd name="connsiteY93" fmla="*/ 167951 h 1076067"/>
              <a:gd name="connsiteX94" fmla="*/ 762032 w 1526059"/>
              <a:gd name="connsiteY94" fmla="*/ 168714 h 1076067"/>
              <a:gd name="connsiteX95" fmla="*/ 788608 w 1526059"/>
              <a:gd name="connsiteY95" fmla="*/ 172158 h 1076067"/>
              <a:gd name="connsiteX96" fmla="*/ 811877 w 1526059"/>
              <a:gd name="connsiteY96" fmla="*/ 174845 h 1076067"/>
              <a:gd name="connsiteX97" fmla="*/ 859191 w 1526059"/>
              <a:gd name="connsiteY97" fmla="*/ 173606 h 1076067"/>
              <a:gd name="connsiteX98" fmla="*/ 887391 w 1526059"/>
              <a:gd name="connsiteY98" fmla="*/ 171603 h 1076067"/>
              <a:gd name="connsiteX99" fmla="*/ 895973 w 1526059"/>
              <a:gd name="connsiteY99" fmla="*/ 170573 h 1076067"/>
              <a:gd name="connsiteX100" fmla="*/ 907699 w 1526059"/>
              <a:gd name="connsiteY100" fmla="*/ 170299 h 1076067"/>
              <a:gd name="connsiteX101" fmla="*/ 916490 w 1526059"/>
              <a:gd name="connsiteY101" fmla="*/ 171258 h 1076067"/>
              <a:gd name="connsiteX102" fmla="*/ 917253 w 1526059"/>
              <a:gd name="connsiteY102" fmla="*/ 171669 h 1076067"/>
              <a:gd name="connsiteX103" fmla="*/ 917664 w 1526059"/>
              <a:gd name="connsiteY103" fmla="*/ 172425 h 1076067"/>
              <a:gd name="connsiteX104" fmla="*/ 917866 w 1526059"/>
              <a:gd name="connsiteY104" fmla="*/ 173736 h 1076067"/>
              <a:gd name="connsiteX105" fmla="*/ 917396 w 1526059"/>
              <a:gd name="connsiteY105" fmla="*/ 174421 h 1076067"/>
              <a:gd name="connsiteX106" fmla="*/ 900701 w 1526059"/>
              <a:gd name="connsiteY106" fmla="*/ 185592 h 1076067"/>
              <a:gd name="connsiteX107" fmla="*/ 898119 w 1526059"/>
              <a:gd name="connsiteY107" fmla="*/ 187040 h 1076067"/>
              <a:gd name="connsiteX108" fmla="*/ 885871 w 1526059"/>
              <a:gd name="connsiteY108" fmla="*/ 190210 h 1076067"/>
              <a:gd name="connsiteX109" fmla="*/ 858161 w 1526059"/>
              <a:gd name="connsiteY109" fmla="*/ 192277 h 1076067"/>
              <a:gd name="connsiteX110" fmla="*/ 839117 w 1526059"/>
              <a:gd name="connsiteY110" fmla="*/ 192897 h 1076067"/>
              <a:gd name="connsiteX111" fmla="*/ 832400 w 1526059"/>
              <a:gd name="connsiteY111" fmla="*/ 192414 h 1076067"/>
              <a:gd name="connsiteX112" fmla="*/ 831578 w 1526059"/>
              <a:gd name="connsiteY112" fmla="*/ 192147 h 1076067"/>
              <a:gd name="connsiteX113" fmla="*/ 830124 w 1526059"/>
              <a:gd name="connsiteY113" fmla="*/ 190901 h 1076067"/>
              <a:gd name="connsiteX114" fmla="*/ 827196 w 1526059"/>
              <a:gd name="connsiteY114" fmla="*/ 186421 h 1076067"/>
              <a:gd name="connsiteX115" fmla="*/ 825539 w 1526059"/>
              <a:gd name="connsiteY115" fmla="*/ 182005 h 1076067"/>
              <a:gd name="connsiteX116" fmla="*/ 823805 w 1526059"/>
              <a:gd name="connsiteY116" fmla="*/ 181112 h 1076067"/>
              <a:gd name="connsiteX117" fmla="*/ 823459 w 1526059"/>
              <a:gd name="connsiteY117" fmla="*/ 181112 h 1076067"/>
              <a:gd name="connsiteX118" fmla="*/ 813396 w 1526059"/>
              <a:gd name="connsiteY118" fmla="*/ 181588 h 1076067"/>
              <a:gd name="connsiteX119" fmla="*/ 792155 w 1526059"/>
              <a:gd name="connsiteY119" fmla="*/ 187034 h 1076067"/>
              <a:gd name="connsiteX120" fmla="*/ 771984 w 1526059"/>
              <a:gd name="connsiteY120" fmla="*/ 199725 h 1076067"/>
              <a:gd name="connsiteX121" fmla="*/ 713648 w 1526059"/>
              <a:gd name="connsiteY121" fmla="*/ 220959 h 1076067"/>
              <a:gd name="connsiteX122" fmla="*/ 707583 w 1526059"/>
              <a:gd name="connsiteY122" fmla="*/ 225994 h 1076067"/>
              <a:gd name="connsiteX123" fmla="*/ 689681 w 1526059"/>
              <a:gd name="connsiteY123" fmla="*/ 268045 h 1076067"/>
              <a:gd name="connsiteX124" fmla="*/ 687685 w 1526059"/>
              <a:gd name="connsiteY124" fmla="*/ 280254 h 1076067"/>
              <a:gd name="connsiteX125" fmla="*/ 687888 w 1526059"/>
              <a:gd name="connsiteY125" fmla="*/ 296597 h 1076067"/>
              <a:gd name="connsiteX126" fmla="*/ 688161 w 1526059"/>
              <a:gd name="connsiteY126" fmla="*/ 297073 h 1076067"/>
              <a:gd name="connsiteX127" fmla="*/ 702711 w 1526059"/>
              <a:gd name="connsiteY127" fmla="*/ 307005 h 1076067"/>
              <a:gd name="connsiteX128" fmla="*/ 709644 w 1526059"/>
              <a:gd name="connsiteY128" fmla="*/ 309555 h 1076067"/>
              <a:gd name="connsiteX129" fmla="*/ 717333 w 1526059"/>
              <a:gd name="connsiteY129" fmla="*/ 310038 h 1076067"/>
              <a:gd name="connsiteX130" fmla="*/ 723841 w 1526059"/>
              <a:gd name="connsiteY130" fmla="*/ 308864 h 1076067"/>
              <a:gd name="connsiteX131" fmla="*/ 726189 w 1526059"/>
              <a:gd name="connsiteY131" fmla="*/ 307553 h 1076067"/>
              <a:gd name="connsiteX132" fmla="*/ 726261 w 1526059"/>
              <a:gd name="connsiteY132" fmla="*/ 306249 h 1076067"/>
              <a:gd name="connsiteX133" fmla="*/ 724324 w 1526059"/>
              <a:gd name="connsiteY133" fmla="*/ 304664 h 1076067"/>
              <a:gd name="connsiteX134" fmla="*/ 722054 w 1526059"/>
              <a:gd name="connsiteY134" fmla="*/ 303490 h 1076067"/>
              <a:gd name="connsiteX135" fmla="*/ 713981 w 1526059"/>
              <a:gd name="connsiteY135" fmla="*/ 301834 h 1076067"/>
              <a:gd name="connsiteX136" fmla="*/ 710942 w 1526059"/>
              <a:gd name="connsiteY136" fmla="*/ 301834 h 1076067"/>
              <a:gd name="connsiteX137" fmla="*/ 709774 w 1526059"/>
              <a:gd name="connsiteY137" fmla="*/ 301351 h 1076067"/>
              <a:gd name="connsiteX138" fmla="*/ 705946 w 1526059"/>
              <a:gd name="connsiteY138" fmla="*/ 293838 h 1076067"/>
              <a:gd name="connsiteX139" fmla="*/ 705463 w 1526059"/>
              <a:gd name="connsiteY139" fmla="*/ 288256 h 1076067"/>
              <a:gd name="connsiteX140" fmla="*/ 708392 w 1526059"/>
              <a:gd name="connsiteY140" fmla="*/ 281773 h 1076067"/>
              <a:gd name="connsiteX141" fmla="*/ 729150 w 1526059"/>
              <a:gd name="connsiteY141" fmla="*/ 258119 h 1076067"/>
              <a:gd name="connsiteX142" fmla="*/ 759632 w 1526059"/>
              <a:gd name="connsiteY142" fmla="*/ 234615 h 1076067"/>
              <a:gd name="connsiteX143" fmla="*/ 798625 w 1526059"/>
              <a:gd name="connsiteY143" fmla="*/ 215722 h 1076067"/>
              <a:gd name="connsiteX144" fmla="*/ 831631 w 1526059"/>
              <a:gd name="connsiteY144" fmla="*/ 222407 h 1076067"/>
              <a:gd name="connsiteX145" fmla="*/ 862171 w 1526059"/>
              <a:gd name="connsiteY145" fmla="*/ 236344 h 1076067"/>
              <a:gd name="connsiteX146" fmla="*/ 874960 w 1526059"/>
              <a:gd name="connsiteY146" fmla="*/ 234002 h 1076067"/>
              <a:gd name="connsiteX147" fmla="*/ 877412 w 1526059"/>
              <a:gd name="connsiteY147" fmla="*/ 232411 h 1076067"/>
              <a:gd name="connsiteX148" fmla="*/ 886275 w 1526059"/>
              <a:gd name="connsiteY148" fmla="*/ 224552 h 1076067"/>
              <a:gd name="connsiteX149" fmla="*/ 887651 w 1526059"/>
              <a:gd name="connsiteY149" fmla="*/ 223176 h 1076067"/>
              <a:gd name="connsiteX150" fmla="*/ 889034 w 1526059"/>
              <a:gd name="connsiteY150" fmla="*/ 220483 h 1076067"/>
              <a:gd name="connsiteX151" fmla="*/ 889582 w 1526059"/>
              <a:gd name="connsiteY151" fmla="*/ 217522 h 1076067"/>
              <a:gd name="connsiteX152" fmla="*/ 889647 w 1526059"/>
              <a:gd name="connsiteY152" fmla="*/ 211248 h 1076067"/>
              <a:gd name="connsiteX153" fmla="*/ 893482 w 1526059"/>
              <a:gd name="connsiteY153" fmla="*/ 201179 h 1076067"/>
              <a:gd name="connsiteX154" fmla="*/ 893834 w 1526059"/>
              <a:gd name="connsiteY154" fmla="*/ 200214 h 1076067"/>
              <a:gd name="connsiteX155" fmla="*/ 902905 w 1526059"/>
              <a:gd name="connsiteY155" fmla="*/ 192212 h 1076067"/>
              <a:gd name="connsiteX156" fmla="*/ 904490 w 1526059"/>
              <a:gd name="connsiteY156" fmla="*/ 190973 h 1076067"/>
              <a:gd name="connsiteX157" fmla="*/ 929005 w 1526059"/>
              <a:gd name="connsiteY157" fmla="*/ 181738 h 1076067"/>
              <a:gd name="connsiteX158" fmla="*/ 943483 w 1526059"/>
              <a:gd name="connsiteY158" fmla="*/ 183186 h 1076067"/>
              <a:gd name="connsiteX159" fmla="*/ 970306 w 1526059"/>
              <a:gd name="connsiteY159" fmla="*/ 222348 h 1076067"/>
              <a:gd name="connsiteX160" fmla="*/ 965167 w 1526059"/>
              <a:gd name="connsiteY160" fmla="*/ 234081 h 1076067"/>
              <a:gd name="connsiteX161" fmla="*/ 966270 w 1526059"/>
              <a:gd name="connsiteY161" fmla="*/ 239246 h 1076067"/>
              <a:gd name="connsiteX162" fmla="*/ 977506 w 1526059"/>
              <a:gd name="connsiteY162" fmla="*/ 275649 h 1076067"/>
              <a:gd name="connsiteX163" fmla="*/ 993869 w 1526059"/>
              <a:gd name="connsiteY163" fmla="*/ 293995 h 1076067"/>
              <a:gd name="connsiteX164" fmla="*/ 1005132 w 1526059"/>
              <a:gd name="connsiteY164" fmla="*/ 287649 h 1076067"/>
              <a:gd name="connsiteX165" fmla="*/ 1009651 w 1526059"/>
              <a:gd name="connsiteY165" fmla="*/ 285451 h 1076067"/>
              <a:gd name="connsiteX166" fmla="*/ 1010753 w 1526059"/>
              <a:gd name="connsiteY166" fmla="*/ 285451 h 1076067"/>
              <a:gd name="connsiteX167" fmla="*/ 1050712 w 1526059"/>
              <a:gd name="connsiteY167" fmla="*/ 304540 h 1076067"/>
              <a:gd name="connsiteX168" fmla="*/ 1051677 w 1526059"/>
              <a:gd name="connsiteY168" fmla="*/ 305512 h 1076067"/>
              <a:gd name="connsiteX169" fmla="*/ 1054481 w 1526059"/>
              <a:gd name="connsiteY169" fmla="*/ 310266 h 1076067"/>
              <a:gd name="connsiteX170" fmla="*/ 1064714 w 1526059"/>
              <a:gd name="connsiteY170" fmla="*/ 331716 h 1076067"/>
              <a:gd name="connsiteX171" fmla="*/ 1066370 w 1526059"/>
              <a:gd name="connsiteY171" fmla="*/ 335577 h 1076067"/>
              <a:gd name="connsiteX172" fmla="*/ 1067824 w 1526059"/>
              <a:gd name="connsiteY172" fmla="*/ 338127 h 1076067"/>
              <a:gd name="connsiteX173" fmla="*/ 1068998 w 1526059"/>
              <a:gd name="connsiteY173" fmla="*/ 338883 h 1076067"/>
              <a:gd name="connsiteX174" fmla="*/ 1070205 w 1526059"/>
              <a:gd name="connsiteY174" fmla="*/ 338811 h 1076067"/>
              <a:gd name="connsiteX175" fmla="*/ 1071992 w 1526059"/>
              <a:gd name="connsiteY175" fmla="*/ 342750 h 1076067"/>
              <a:gd name="connsiteX176" fmla="*/ 1086333 w 1526059"/>
              <a:gd name="connsiteY176" fmla="*/ 342613 h 1076067"/>
              <a:gd name="connsiteX177" fmla="*/ 1100817 w 1526059"/>
              <a:gd name="connsiteY177" fmla="*/ 348124 h 1076067"/>
              <a:gd name="connsiteX178" fmla="*/ 1100954 w 1526059"/>
              <a:gd name="connsiteY178" fmla="*/ 348750 h 1076067"/>
              <a:gd name="connsiteX179" fmla="*/ 1089926 w 1526059"/>
              <a:gd name="connsiteY179" fmla="*/ 358467 h 1076067"/>
              <a:gd name="connsiteX180" fmla="*/ 1090819 w 1526059"/>
              <a:gd name="connsiteY180" fmla="*/ 362883 h 1076067"/>
              <a:gd name="connsiteX181" fmla="*/ 1092059 w 1526059"/>
              <a:gd name="connsiteY181" fmla="*/ 364193 h 1076067"/>
              <a:gd name="connsiteX182" fmla="*/ 1094022 w 1526059"/>
              <a:gd name="connsiteY182" fmla="*/ 364396 h 1076067"/>
              <a:gd name="connsiteX183" fmla="*/ 1097406 w 1526059"/>
              <a:gd name="connsiteY183" fmla="*/ 362191 h 1076067"/>
              <a:gd name="connsiteX184" fmla="*/ 1098926 w 1526059"/>
              <a:gd name="connsiteY184" fmla="*/ 360678 h 1076067"/>
              <a:gd name="connsiteX185" fmla="*/ 1100413 w 1526059"/>
              <a:gd name="connsiteY185" fmla="*/ 360541 h 1076067"/>
              <a:gd name="connsiteX186" fmla="*/ 1108441 w 1526059"/>
              <a:gd name="connsiteY186" fmla="*/ 365570 h 1076067"/>
              <a:gd name="connsiteX187" fmla="*/ 1109067 w 1526059"/>
              <a:gd name="connsiteY187" fmla="*/ 366052 h 1076067"/>
              <a:gd name="connsiteX188" fmla="*/ 1110026 w 1526059"/>
              <a:gd name="connsiteY188" fmla="*/ 367911 h 1076067"/>
              <a:gd name="connsiteX189" fmla="*/ 1114304 w 1526059"/>
              <a:gd name="connsiteY189" fmla="*/ 377152 h 1076067"/>
              <a:gd name="connsiteX190" fmla="*/ 1114369 w 1526059"/>
              <a:gd name="connsiteY190" fmla="*/ 383152 h 1076067"/>
              <a:gd name="connsiteX191" fmla="*/ 1114989 w 1526059"/>
              <a:gd name="connsiteY191" fmla="*/ 385017 h 1076067"/>
              <a:gd name="connsiteX192" fmla="*/ 1122339 w 1526059"/>
              <a:gd name="connsiteY192" fmla="*/ 397010 h 1076067"/>
              <a:gd name="connsiteX193" fmla="*/ 1124719 w 1526059"/>
              <a:gd name="connsiteY193" fmla="*/ 399078 h 1076067"/>
              <a:gd name="connsiteX194" fmla="*/ 1127119 w 1526059"/>
              <a:gd name="connsiteY194" fmla="*/ 400180 h 1076067"/>
              <a:gd name="connsiteX195" fmla="*/ 1136817 w 1526059"/>
              <a:gd name="connsiteY195" fmla="*/ 401908 h 1076067"/>
              <a:gd name="connsiteX196" fmla="*/ 1138056 w 1526059"/>
              <a:gd name="connsiteY196" fmla="*/ 401562 h 1076067"/>
              <a:gd name="connsiteX197" fmla="*/ 1139673 w 1526059"/>
              <a:gd name="connsiteY197" fmla="*/ 400525 h 1076067"/>
              <a:gd name="connsiteX198" fmla="*/ 1139882 w 1526059"/>
              <a:gd name="connsiteY198" fmla="*/ 400115 h 1076067"/>
              <a:gd name="connsiteX199" fmla="*/ 1139406 w 1526059"/>
              <a:gd name="connsiteY199" fmla="*/ 398536 h 1076067"/>
              <a:gd name="connsiteX200" fmla="*/ 1136542 w 1526059"/>
              <a:gd name="connsiteY200" fmla="*/ 394676 h 1076067"/>
              <a:gd name="connsiteX201" fmla="*/ 1133510 w 1526059"/>
              <a:gd name="connsiteY201" fmla="*/ 390397 h 1076067"/>
              <a:gd name="connsiteX202" fmla="*/ 1129193 w 1526059"/>
              <a:gd name="connsiteY202" fmla="*/ 380191 h 1076067"/>
              <a:gd name="connsiteX203" fmla="*/ 1129127 w 1526059"/>
              <a:gd name="connsiteY203" fmla="*/ 378887 h 1076067"/>
              <a:gd name="connsiteX204" fmla="*/ 1135160 w 1526059"/>
              <a:gd name="connsiteY204" fmla="*/ 373917 h 1076067"/>
              <a:gd name="connsiteX205" fmla="*/ 1137293 w 1526059"/>
              <a:gd name="connsiteY205" fmla="*/ 373161 h 1076067"/>
              <a:gd name="connsiteX206" fmla="*/ 1194878 w 1526059"/>
              <a:gd name="connsiteY206" fmla="*/ 353994 h 1076067"/>
              <a:gd name="connsiteX207" fmla="*/ 1217939 w 1526059"/>
              <a:gd name="connsiteY207" fmla="*/ 347035 h 1076067"/>
              <a:gd name="connsiteX208" fmla="*/ 1243347 w 1526059"/>
              <a:gd name="connsiteY208" fmla="*/ 372332 h 1076067"/>
              <a:gd name="connsiteX209" fmla="*/ 1247456 w 1526059"/>
              <a:gd name="connsiteY209" fmla="*/ 376956 h 1076067"/>
              <a:gd name="connsiteX210" fmla="*/ 1251036 w 1526059"/>
              <a:gd name="connsiteY210" fmla="*/ 382689 h 1076067"/>
              <a:gd name="connsiteX211" fmla="*/ 1252425 w 1526059"/>
              <a:gd name="connsiteY211" fmla="*/ 386960 h 1076067"/>
              <a:gd name="connsiteX212" fmla="*/ 1252693 w 1526059"/>
              <a:gd name="connsiteY212" fmla="*/ 389295 h 1076067"/>
              <a:gd name="connsiteX213" fmla="*/ 1252764 w 1526059"/>
              <a:gd name="connsiteY213" fmla="*/ 416608 h 1076067"/>
              <a:gd name="connsiteX214" fmla="*/ 1274377 w 1526059"/>
              <a:gd name="connsiteY214" fmla="*/ 461079 h 1076067"/>
              <a:gd name="connsiteX215" fmla="*/ 1299935 w 1526059"/>
              <a:gd name="connsiteY215" fmla="*/ 487896 h 1076067"/>
              <a:gd name="connsiteX216" fmla="*/ 1304787 w 1526059"/>
              <a:gd name="connsiteY216" fmla="*/ 494724 h 1076067"/>
              <a:gd name="connsiteX217" fmla="*/ 1307553 w 1526059"/>
              <a:gd name="connsiteY217" fmla="*/ 499211 h 1076067"/>
              <a:gd name="connsiteX218" fmla="*/ 1308381 w 1526059"/>
              <a:gd name="connsiteY218" fmla="*/ 501415 h 1076067"/>
              <a:gd name="connsiteX219" fmla="*/ 1308172 w 1526059"/>
              <a:gd name="connsiteY219" fmla="*/ 503000 h 1076067"/>
              <a:gd name="connsiteX220" fmla="*/ 1305694 w 1526059"/>
              <a:gd name="connsiteY220" fmla="*/ 506867 h 1076067"/>
              <a:gd name="connsiteX221" fmla="*/ 1303542 w 1526059"/>
              <a:gd name="connsiteY221" fmla="*/ 509143 h 1076067"/>
              <a:gd name="connsiteX222" fmla="*/ 1302864 w 1526059"/>
              <a:gd name="connsiteY222" fmla="*/ 509554 h 1076067"/>
              <a:gd name="connsiteX223" fmla="*/ 1301690 w 1526059"/>
              <a:gd name="connsiteY223" fmla="*/ 509208 h 1076067"/>
              <a:gd name="connsiteX224" fmla="*/ 1299172 w 1526059"/>
              <a:gd name="connsiteY224" fmla="*/ 509280 h 1076067"/>
              <a:gd name="connsiteX225" fmla="*/ 1296687 w 1526059"/>
              <a:gd name="connsiteY225" fmla="*/ 510382 h 1076067"/>
              <a:gd name="connsiteX226" fmla="*/ 1294411 w 1526059"/>
              <a:gd name="connsiteY226" fmla="*/ 512384 h 1076067"/>
              <a:gd name="connsiteX227" fmla="*/ 1289142 w 1526059"/>
              <a:gd name="connsiteY227" fmla="*/ 518110 h 1076067"/>
              <a:gd name="connsiteX228" fmla="*/ 1277338 w 1526059"/>
              <a:gd name="connsiteY228" fmla="*/ 531695 h 1076067"/>
              <a:gd name="connsiteX229" fmla="*/ 1267862 w 1526059"/>
              <a:gd name="connsiteY229" fmla="*/ 545553 h 1076067"/>
              <a:gd name="connsiteX230" fmla="*/ 1268403 w 1526059"/>
              <a:gd name="connsiteY230" fmla="*/ 548103 h 1076067"/>
              <a:gd name="connsiteX231" fmla="*/ 1272166 w 1526059"/>
              <a:gd name="connsiteY231" fmla="*/ 555623 h 1076067"/>
              <a:gd name="connsiteX232" fmla="*/ 1273477 w 1526059"/>
              <a:gd name="connsiteY232" fmla="*/ 556849 h 1076067"/>
              <a:gd name="connsiteX233" fmla="*/ 1311439 w 1526059"/>
              <a:gd name="connsiteY233" fmla="*/ 580300 h 1076067"/>
              <a:gd name="connsiteX234" fmla="*/ 1324815 w 1526059"/>
              <a:gd name="connsiteY234" fmla="*/ 590226 h 1076067"/>
              <a:gd name="connsiteX235" fmla="*/ 1335048 w 1526059"/>
              <a:gd name="connsiteY235" fmla="*/ 599604 h 1076067"/>
              <a:gd name="connsiteX236" fmla="*/ 1337532 w 1526059"/>
              <a:gd name="connsiteY236" fmla="*/ 600707 h 1076067"/>
              <a:gd name="connsiteX237" fmla="*/ 1381808 w 1526059"/>
              <a:gd name="connsiteY237" fmla="*/ 616495 h 1076067"/>
              <a:gd name="connsiteX238" fmla="*/ 1390527 w 1526059"/>
              <a:gd name="connsiteY238" fmla="*/ 619326 h 1076067"/>
              <a:gd name="connsiteX239" fmla="*/ 1397316 w 1526059"/>
              <a:gd name="connsiteY239" fmla="*/ 620356 h 1076067"/>
              <a:gd name="connsiteX240" fmla="*/ 1419281 w 1526059"/>
              <a:gd name="connsiteY240" fmla="*/ 620845 h 1076067"/>
              <a:gd name="connsiteX241" fmla="*/ 1421492 w 1526059"/>
              <a:gd name="connsiteY241" fmla="*/ 620702 h 1076067"/>
              <a:gd name="connsiteX242" fmla="*/ 1422868 w 1526059"/>
              <a:gd name="connsiteY242" fmla="*/ 619802 h 1076067"/>
              <a:gd name="connsiteX243" fmla="*/ 1429866 w 1526059"/>
              <a:gd name="connsiteY243" fmla="*/ 613606 h 1076067"/>
              <a:gd name="connsiteX244" fmla="*/ 1435350 w 1526059"/>
              <a:gd name="connsiteY244" fmla="*/ 607463 h 1076067"/>
              <a:gd name="connsiteX245" fmla="*/ 1437972 w 1526059"/>
              <a:gd name="connsiteY245" fmla="*/ 603472 h 1076067"/>
              <a:gd name="connsiteX246" fmla="*/ 1438865 w 1526059"/>
              <a:gd name="connsiteY246" fmla="*/ 602507 h 1076067"/>
              <a:gd name="connsiteX247" fmla="*/ 1441670 w 1526059"/>
              <a:gd name="connsiteY247" fmla="*/ 602370 h 1076067"/>
              <a:gd name="connsiteX248" fmla="*/ 1446079 w 1526059"/>
              <a:gd name="connsiteY248" fmla="*/ 603400 h 1076067"/>
              <a:gd name="connsiteX249" fmla="*/ 1448530 w 1526059"/>
              <a:gd name="connsiteY249" fmla="*/ 604430 h 1076067"/>
              <a:gd name="connsiteX250" fmla="*/ 1453976 w 1526059"/>
              <a:gd name="connsiteY250" fmla="*/ 609185 h 1076067"/>
              <a:gd name="connsiteX251" fmla="*/ 1456702 w 1526059"/>
              <a:gd name="connsiteY251" fmla="*/ 616639 h 1076067"/>
              <a:gd name="connsiteX252" fmla="*/ 1463693 w 1526059"/>
              <a:gd name="connsiteY252" fmla="*/ 653871 h 1076067"/>
              <a:gd name="connsiteX253" fmla="*/ 1476619 w 1526059"/>
              <a:gd name="connsiteY253" fmla="*/ 695453 h 1076067"/>
              <a:gd name="connsiteX254" fmla="*/ 1478999 w 1526059"/>
              <a:gd name="connsiteY254" fmla="*/ 720137 h 1076067"/>
              <a:gd name="connsiteX255" fmla="*/ 1476417 w 1526059"/>
              <a:gd name="connsiteY255" fmla="*/ 738613 h 1076067"/>
              <a:gd name="connsiteX256" fmla="*/ 1476345 w 1526059"/>
              <a:gd name="connsiteY256" fmla="*/ 739369 h 1076067"/>
              <a:gd name="connsiteX257" fmla="*/ 1477988 w 1526059"/>
              <a:gd name="connsiteY257" fmla="*/ 745780 h 1076067"/>
              <a:gd name="connsiteX258" fmla="*/ 1482645 w 1526059"/>
              <a:gd name="connsiteY258" fmla="*/ 758536 h 1076067"/>
              <a:gd name="connsiteX259" fmla="*/ 1488051 w 1526059"/>
              <a:gd name="connsiteY259" fmla="*/ 772395 h 1076067"/>
              <a:gd name="connsiteX260" fmla="*/ 1489167 w 1526059"/>
              <a:gd name="connsiteY260" fmla="*/ 773223 h 1076067"/>
              <a:gd name="connsiteX261" fmla="*/ 1499751 w 1526059"/>
              <a:gd name="connsiteY261" fmla="*/ 788047 h 1076067"/>
              <a:gd name="connsiteX262" fmla="*/ 1502132 w 1526059"/>
              <a:gd name="connsiteY262" fmla="*/ 802525 h 1076067"/>
              <a:gd name="connsiteX263" fmla="*/ 1510225 w 1526059"/>
              <a:gd name="connsiteY263" fmla="*/ 834657 h 1076067"/>
              <a:gd name="connsiteX264" fmla="*/ 1526848 w 1526059"/>
              <a:gd name="connsiteY264" fmla="*/ 882584 h 1076067"/>
              <a:gd name="connsiteX265" fmla="*/ 1528714 w 1526059"/>
              <a:gd name="connsiteY265" fmla="*/ 887130 h 1076067"/>
              <a:gd name="connsiteX266" fmla="*/ 1525818 w 1526059"/>
              <a:gd name="connsiteY266" fmla="*/ 886504 h 1076067"/>
              <a:gd name="connsiteX267" fmla="*/ 1523783 w 1526059"/>
              <a:gd name="connsiteY267" fmla="*/ 886641 h 1076067"/>
              <a:gd name="connsiteX268" fmla="*/ 1491032 w 1526059"/>
              <a:gd name="connsiteY268" fmla="*/ 900427 h 1076067"/>
              <a:gd name="connsiteX269" fmla="*/ 1489988 w 1526059"/>
              <a:gd name="connsiteY269" fmla="*/ 906505 h 1076067"/>
              <a:gd name="connsiteX270" fmla="*/ 1485965 w 1526059"/>
              <a:gd name="connsiteY270" fmla="*/ 918218 h 1076067"/>
              <a:gd name="connsiteX271" fmla="*/ 1472758 w 1526059"/>
              <a:gd name="connsiteY271" fmla="*/ 936701 h 1076067"/>
              <a:gd name="connsiteX272" fmla="*/ 1467482 w 1526059"/>
              <a:gd name="connsiteY272" fmla="*/ 938429 h 1076067"/>
              <a:gd name="connsiteX273" fmla="*/ 1451146 w 1526059"/>
              <a:gd name="connsiteY273" fmla="*/ 941044 h 1076067"/>
              <a:gd name="connsiteX274" fmla="*/ 1413111 w 1526059"/>
              <a:gd name="connsiteY274" fmla="*/ 939740 h 1076067"/>
              <a:gd name="connsiteX275" fmla="*/ 1405899 w 1526059"/>
              <a:gd name="connsiteY275" fmla="*/ 938911 h 1076067"/>
              <a:gd name="connsiteX276" fmla="*/ 1407079 w 1526059"/>
              <a:gd name="connsiteY276" fmla="*/ 930975 h 1076067"/>
              <a:gd name="connsiteX277" fmla="*/ 1407757 w 1526059"/>
              <a:gd name="connsiteY277" fmla="*/ 927870 h 1076067"/>
              <a:gd name="connsiteX278" fmla="*/ 1410894 w 1526059"/>
              <a:gd name="connsiteY278" fmla="*/ 922633 h 1076067"/>
              <a:gd name="connsiteX279" fmla="*/ 1421140 w 1526059"/>
              <a:gd name="connsiteY279" fmla="*/ 910223 h 1076067"/>
              <a:gd name="connsiteX280" fmla="*/ 1425920 w 1526059"/>
              <a:gd name="connsiteY280" fmla="*/ 905879 h 1076067"/>
              <a:gd name="connsiteX281" fmla="*/ 1432552 w 1526059"/>
              <a:gd name="connsiteY281" fmla="*/ 898914 h 1076067"/>
              <a:gd name="connsiteX282" fmla="*/ 1439550 w 1526059"/>
              <a:gd name="connsiteY282" fmla="*/ 890508 h 1076067"/>
              <a:gd name="connsiteX283" fmla="*/ 1444683 w 1526059"/>
              <a:gd name="connsiteY283" fmla="*/ 883680 h 1076067"/>
              <a:gd name="connsiteX284" fmla="*/ 1451276 w 1526059"/>
              <a:gd name="connsiteY284" fmla="*/ 872926 h 1076067"/>
              <a:gd name="connsiteX285" fmla="*/ 1454041 w 1526059"/>
              <a:gd name="connsiteY285" fmla="*/ 866515 h 1076067"/>
              <a:gd name="connsiteX286" fmla="*/ 1454928 w 1526059"/>
              <a:gd name="connsiteY286" fmla="*/ 863404 h 1076067"/>
              <a:gd name="connsiteX287" fmla="*/ 1458411 w 1526059"/>
              <a:gd name="connsiteY287" fmla="*/ 850589 h 1076067"/>
              <a:gd name="connsiteX288" fmla="*/ 1458548 w 1526059"/>
              <a:gd name="connsiteY288" fmla="*/ 847133 h 1076067"/>
              <a:gd name="connsiteX289" fmla="*/ 1456970 w 1526059"/>
              <a:gd name="connsiteY289" fmla="*/ 828592 h 1076067"/>
              <a:gd name="connsiteX290" fmla="*/ 1454231 w 1526059"/>
              <a:gd name="connsiteY290" fmla="*/ 824105 h 1076067"/>
              <a:gd name="connsiteX291" fmla="*/ 1449476 w 1526059"/>
              <a:gd name="connsiteY291" fmla="*/ 820935 h 1076067"/>
              <a:gd name="connsiteX292" fmla="*/ 1408168 w 1526059"/>
              <a:gd name="connsiteY292" fmla="*/ 818385 h 1076067"/>
              <a:gd name="connsiteX293" fmla="*/ 1403466 w 1526059"/>
              <a:gd name="connsiteY293" fmla="*/ 827489 h 1076067"/>
              <a:gd name="connsiteX294" fmla="*/ 1378169 w 1526059"/>
              <a:gd name="connsiteY294" fmla="*/ 828311 h 1076067"/>
              <a:gd name="connsiteX295" fmla="*/ 1360652 w 1526059"/>
              <a:gd name="connsiteY295" fmla="*/ 825553 h 1076067"/>
              <a:gd name="connsiteX296" fmla="*/ 1338485 w 1526059"/>
              <a:gd name="connsiteY296" fmla="*/ 829485 h 1076067"/>
              <a:gd name="connsiteX297" fmla="*/ 1334695 w 1526059"/>
              <a:gd name="connsiteY297" fmla="*/ 831142 h 1076067"/>
              <a:gd name="connsiteX298" fmla="*/ 1324144 w 1526059"/>
              <a:gd name="connsiteY298" fmla="*/ 826870 h 1076067"/>
              <a:gd name="connsiteX299" fmla="*/ 1314518 w 1526059"/>
              <a:gd name="connsiteY299" fmla="*/ 806320 h 1076067"/>
              <a:gd name="connsiteX300" fmla="*/ 1308211 w 1526059"/>
              <a:gd name="connsiteY300" fmla="*/ 784740 h 1076067"/>
              <a:gd name="connsiteX301" fmla="*/ 1275590 w 1526059"/>
              <a:gd name="connsiteY301" fmla="*/ 746954 h 1076067"/>
              <a:gd name="connsiteX302" fmla="*/ 1272205 w 1526059"/>
              <a:gd name="connsiteY302" fmla="*/ 747782 h 1076067"/>
              <a:gd name="connsiteX303" fmla="*/ 1269832 w 1526059"/>
              <a:gd name="connsiteY303" fmla="*/ 751917 h 1076067"/>
              <a:gd name="connsiteX304" fmla="*/ 1269349 w 1526059"/>
              <a:gd name="connsiteY304" fmla="*/ 753984 h 1076067"/>
              <a:gd name="connsiteX305" fmla="*/ 1267699 w 1526059"/>
              <a:gd name="connsiteY305" fmla="*/ 766604 h 1076067"/>
              <a:gd name="connsiteX306" fmla="*/ 1267771 w 1526059"/>
              <a:gd name="connsiteY306" fmla="*/ 768743 h 1076067"/>
              <a:gd name="connsiteX307" fmla="*/ 1268801 w 1526059"/>
              <a:gd name="connsiteY307" fmla="*/ 777775 h 1076067"/>
              <a:gd name="connsiteX308" fmla="*/ 1277723 w 1526059"/>
              <a:gd name="connsiteY308" fmla="*/ 785842 h 1076067"/>
              <a:gd name="connsiteX309" fmla="*/ 1259801 w 1526059"/>
              <a:gd name="connsiteY309" fmla="*/ 801703 h 1076067"/>
              <a:gd name="connsiteX310" fmla="*/ 1242284 w 1526059"/>
              <a:gd name="connsiteY310" fmla="*/ 803014 h 1076067"/>
              <a:gd name="connsiteX311" fmla="*/ 1230904 w 1526059"/>
              <a:gd name="connsiteY311" fmla="*/ 812046 h 1076067"/>
              <a:gd name="connsiteX312" fmla="*/ 1224695 w 1526059"/>
              <a:gd name="connsiteY312" fmla="*/ 817629 h 1076067"/>
              <a:gd name="connsiteX313" fmla="*/ 1181737 w 1526059"/>
              <a:gd name="connsiteY313" fmla="*/ 858858 h 1076067"/>
              <a:gd name="connsiteX314" fmla="*/ 1180361 w 1526059"/>
              <a:gd name="connsiteY314" fmla="*/ 862106 h 1076067"/>
              <a:gd name="connsiteX315" fmla="*/ 1172659 w 1526059"/>
              <a:gd name="connsiteY315" fmla="*/ 880582 h 1076067"/>
              <a:gd name="connsiteX316" fmla="*/ 1169594 w 1526059"/>
              <a:gd name="connsiteY316" fmla="*/ 891062 h 1076067"/>
              <a:gd name="connsiteX317" fmla="*/ 1171218 w 1526059"/>
              <a:gd name="connsiteY317" fmla="*/ 899540 h 1076067"/>
              <a:gd name="connsiteX318" fmla="*/ 1173148 w 1526059"/>
              <a:gd name="connsiteY318" fmla="*/ 911331 h 1076067"/>
              <a:gd name="connsiteX319" fmla="*/ 1173220 w 1526059"/>
              <a:gd name="connsiteY319" fmla="*/ 912088 h 1076067"/>
              <a:gd name="connsiteX320" fmla="*/ 1172803 w 1526059"/>
              <a:gd name="connsiteY320" fmla="*/ 912714 h 1076067"/>
              <a:gd name="connsiteX321" fmla="*/ 1158879 w 1526059"/>
              <a:gd name="connsiteY321" fmla="*/ 931470 h 1076067"/>
              <a:gd name="connsiteX322" fmla="*/ 1127986 w 1526059"/>
              <a:gd name="connsiteY322" fmla="*/ 963941 h 1076067"/>
              <a:gd name="connsiteX323" fmla="*/ 1123402 w 1526059"/>
              <a:gd name="connsiteY323" fmla="*/ 965944 h 1076067"/>
              <a:gd name="connsiteX324" fmla="*/ 1121060 w 1526059"/>
              <a:gd name="connsiteY324" fmla="*/ 965259 h 1076067"/>
              <a:gd name="connsiteX325" fmla="*/ 1113991 w 1526059"/>
              <a:gd name="connsiteY325" fmla="*/ 954635 h 1076067"/>
              <a:gd name="connsiteX326" fmla="*/ 1113156 w 1526059"/>
              <a:gd name="connsiteY326" fmla="*/ 948844 h 1076067"/>
              <a:gd name="connsiteX327" fmla="*/ 1112745 w 1526059"/>
              <a:gd name="connsiteY327" fmla="*/ 947526 h 1076067"/>
              <a:gd name="connsiteX328" fmla="*/ 1110195 w 1526059"/>
              <a:gd name="connsiteY328" fmla="*/ 944018 h 1076067"/>
              <a:gd name="connsiteX329" fmla="*/ 1108813 w 1526059"/>
              <a:gd name="connsiteY329" fmla="*/ 943261 h 1076067"/>
              <a:gd name="connsiteX330" fmla="*/ 1085883 w 1526059"/>
              <a:gd name="connsiteY330" fmla="*/ 942909 h 1076067"/>
              <a:gd name="connsiteX331" fmla="*/ 1078748 w 1526059"/>
              <a:gd name="connsiteY331" fmla="*/ 946300 h 1076067"/>
              <a:gd name="connsiteX332" fmla="*/ 1066885 w 1526059"/>
              <a:gd name="connsiteY332" fmla="*/ 956565 h 1076067"/>
              <a:gd name="connsiteX333" fmla="*/ 1064544 w 1526059"/>
              <a:gd name="connsiteY333" fmla="*/ 959878 h 1076067"/>
              <a:gd name="connsiteX334" fmla="*/ 1063311 w 1526059"/>
              <a:gd name="connsiteY334" fmla="*/ 964776 h 1076067"/>
              <a:gd name="connsiteX335" fmla="*/ 1062620 w 1526059"/>
              <a:gd name="connsiteY335" fmla="*/ 972778 h 1076067"/>
              <a:gd name="connsiteX336" fmla="*/ 1062692 w 1526059"/>
              <a:gd name="connsiteY336" fmla="*/ 976085 h 1076067"/>
              <a:gd name="connsiteX337" fmla="*/ 1061857 w 1526059"/>
              <a:gd name="connsiteY337" fmla="*/ 980500 h 1076067"/>
              <a:gd name="connsiteX338" fmla="*/ 1058661 w 1526059"/>
              <a:gd name="connsiteY338" fmla="*/ 986154 h 1076067"/>
              <a:gd name="connsiteX339" fmla="*/ 1048970 w 1526059"/>
              <a:gd name="connsiteY339" fmla="*/ 984706 h 1076067"/>
              <a:gd name="connsiteX340" fmla="*/ 1047790 w 1526059"/>
              <a:gd name="connsiteY340" fmla="*/ 983395 h 1076067"/>
              <a:gd name="connsiteX341" fmla="*/ 1042455 w 1526059"/>
              <a:gd name="connsiteY341" fmla="*/ 971943 h 1076067"/>
              <a:gd name="connsiteX342" fmla="*/ 1040936 w 1526059"/>
              <a:gd name="connsiteY342" fmla="*/ 967809 h 1076067"/>
              <a:gd name="connsiteX343" fmla="*/ 1038940 w 1526059"/>
              <a:gd name="connsiteY343" fmla="*/ 964091 h 1076067"/>
              <a:gd name="connsiteX344" fmla="*/ 1026308 w 1526059"/>
              <a:gd name="connsiteY344" fmla="*/ 965741 h 1076067"/>
              <a:gd name="connsiteX345" fmla="*/ 1025134 w 1526059"/>
              <a:gd name="connsiteY345" fmla="*/ 965950 h 1076067"/>
              <a:gd name="connsiteX346" fmla="*/ 1010388 w 1526059"/>
              <a:gd name="connsiteY346" fmla="*/ 973124 h 1076067"/>
              <a:gd name="connsiteX347" fmla="*/ 1007551 w 1526059"/>
              <a:gd name="connsiteY347" fmla="*/ 975739 h 1076067"/>
              <a:gd name="connsiteX348" fmla="*/ 961828 w 1526059"/>
              <a:gd name="connsiteY348" fmla="*/ 1025597 h 1076067"/>
              <a:gd name="connsiteX349" fmla="*/ 959865 w 1526059"/>
              <a:gd name="connsiteY349" fmla="*/ 1026634 h 1076067"/>
              <a:gd name="connsiteX350" fmla="*/ 958828 w 1526059"/>
              <a:gd name="connsiteY350" fmla="*/ 1026764 h 1076067"/>
              <a:gd name="connsiteX351" fmla="*/ 945316 w 1526059"/>
              <a:gd name="connsiteY351" fmla="*/ 1020973 h 1076067"/>
              <a:gd name="connsiteX352" fmla="*/ 944357 w 1526059"/>
              <a:gd name="connsiteY352" fmla="*/ 1020145 h 1076067"/>
              <a:gd name="connsiteX353" fmla="*/ 944285 w 1526059"/>
              <a:gd name="connsiteY353" fmla="*/ 1019734 h 1076067"/>
              <a:gd name="connsiteX354" fmla="*/ 946046 w 1526059"/>
              <a:gd name="connsiteY354" fmla="*/ 1017040 h 1076067"/>
              <a:gd name="connsiteX355" fmla="*/ 952118 w 1526059"/>
              <a:gd name="connsiteY355" fmla="*/ 1012286 h 1076067"/>
              <a:gd name="connsiteX356" fmla="*/ 958907 w 1526059"/>
              <a:gd name="connsiteY356" fmla="*/ 1008217 h 1076067"/>
              <a:gd name="connsiteX357" fmla="*/ 958770 w 1526059"/>
              <a:gd name="connsiteY357" fmla="*/ 1007114 h 1076067"/>
              <a:gd name="connsiteX358" fmla="*/ 957387 w 1526059"/>
              <a:gd name="connsiteY358" fmla="*/ 1003808 h 1076067"/>
              <a:gd name="connsiteX359" fmla="*/ 957126 w 1526059"/>
              <a:gd name="connsiteY359" fmla="*/ 1003534 h 1076067"/>
              <a:gd name="connsiteX360" fmla="*/ 952659 w 1526059"/>
              <a:gd name="connsiteY360" fmla="*/ 1002223 h 1076067"/>
              <a:gd name="connsiteX361" fmla="*/ 905155 w 1526059"/>
              <a:gd name="connsiteY361" fmla="*/ 1003534 h 1076067"/>
              <a:gd name="connsiteX362" fmla="*/ 893534 w 1526059"/>
              <a:gd name="connsiteY362" fmla="*/ 1007323 h 1076067"/>
              <a:gd name="connsiteX363" fmla="*/ 892986 w 1526059"/>
              <a:gd name="connsiteY363" fmla="*/ 1007734 h 1076067"/>
              <a:gd name="connsiteX364" fmla="*/ 892849 w 1526059"/>
              <a:gd name="connsiteY364" fmla="*/ 1008699 h 1076067"/>
              <a:gd name="connsiteX365" fmla="*/ 885310 w 1526059"/>
              <a:gd name="connsiteY365" fmla="*/ 1011595 h 1076067"/>
              <a:gd name="connsiteX366" fmla="*/ 879891 w 1526059"/>
              <a:gd name="connsiteY366" fmla="*/ 1013597 h 1076067"/>
              <a:gd name="connsiteX367" fmla="*/ 872267 w 1526059"/>
              <a:gd name="connsiteY367" fmla="*/ 1012775 h 1076067"/>
              <a:gd name="connsiteX368" fmla="*/ 869795 w 1526059"/>
              <a:gd name="connsiteY368" fmla="*/ 1008288 h 1076067"/>
              <a:gd name="connsiteX369" fmla="*/ 853726 w 1526059"/>
              <a:gd name="connsiteY369" fmla="*/ 991600 h 1076067"/>
              <a:gd name="connsiteX370" fmla="*/ 831624 w 1526059"/>
              <a:gd name="connsiteY370" fmla="*/ 970985 h 1076067"/>
              <a:gd name="connsiteX371" fmla="*/ 826550 w 1526059"/>
              <a:gd name="connsiteY371" fmla="*/ 970085 h 1076067"/>
              <a:gd name="connsiteX372" fmla="*/ 776490 w 1526059"/>
              <a:gd name="connsiteY372" fmla="*/ 965396 h 1076067"/>
              <a:gd name="connsiteX373" fmla="*/ 764973 w 1526059"/>
              <a:gd name="connsiteY373" fmla="*/ 967880 h 1076067"/>
              <a:gd name="connsiteX374" fmla="*/ 765247 w 1526059"/>
              <a:gd name="connsiteY374" fmla="*/ 971265 h 1076067"/>
              <a:gd name="connsiteX375" fmla="*/ 763943 w 1526059"/>
              <a:gd name="connsiteY375" fmla="*/ 972648 h 1076067"/>
              <a:gd name="connsiteX376" fmla="*/ 742734 w 1526059"/>
              <a:gd name="connsiteY376" fmla="*/ 975198 h 1076067"/>
              <a:gd name="connsiteX377" fmla="*/ 726587 w 1526059"/>
              <a:gd name="connsiteY377" fmla="*/ 956989 h 1076067"/>
              <a:gd name="connsiteX378" fmla="*/ 723274 w 1526059"/>
              <a:gd name="connsiteY378" fmla="*/ 947683 h 1076067"/>
              <a:gd name="connsiteX379" fmla="*/ 716896 w 1526059"/>
              <a:gd name="connsiteY379" fmla="*/ 942511 h 1076067"/>
              <a:gd name="connsiteX380" fmla="*/ 704766 w 1526059"/>
              <a:gd name="connsiteY380" fmla="*/ 935957 h 1076067"/>
              <a:gd name="connsiteX381" fmla="*/ 699946 w 1526059"/>
              <a:gd name="connsiteY381" fmla="*/ 933674 h 1076067"/>
              <a:gd name="connsiteX382" fmla="*/ 695981 w 1526059"/>
              <a:gd name="connsiteY382" fmla="*/ 932572 h 1076067"/>
              <a:gd name="connsiteX383" fmla="*/ 692388 w 1526059"/>
              <a:gd name="connsiteY383" fmla="*/ 930166 h 1076067"/>
              <a:gd name="connsiteX384" fmla="*/ 679436 w 1526059"/>
              <a:gd name="connsiteY384" fmla="*/ 926233 h 1076067"/>
              <a:gd name="connsiteX385" fmla="*/ 654223 w 1526059"/>
              <a:gd name="connsiteY385" fmla="*/ 906929 h 1076067"/>
              <a:gd name="connsiteX386" fmla="*/ 652051 w 1526059"/>
              <a:gd name="connsiteY386" fmla="*/ 907066 h 1076067"/>
              <a:gd name="connsiteX387" fmla="*/ 615993 w 1526059"/>
              <a:gd name="connsiteY387" fmla="*/ 914442 h 1076067"/>
              <a:gd name="connsiteX388" fmla="*/ 606309 w 1526059"/>
              <a:gd name="connsiteY388" fmla="*/ 917964 h 1076067"/>
              <a:gd name="connsiteX389" fmla="*/ 595202 w 1526059"/>
              <a:gd name="connsiteY389" fmla="*/ 916451 h 1076067"/>
              <a:gd name="connsiteX390" fmla="*/ 585172 w 1526059"/>
              <a:gd name="connsiteY390" fmla="*/ 914586 h 1076067"/>
              <a:gd name="connsiteX391" fmla="*/ 571653 w 1526059"/>
              <a:gd name="connsiteY391" fmla="*/ 933896 h 1076067"/>
              <a:gd name="connsiteX392" fmla="*/ 572683 w 1526059"/>
              <a:gd name="connsiteY392" fmla="*/ 945479 h 1076067"/>
              <a:gd name="connsiteX393" fmla="*/ 570277 w 1526059"/>
              <a:gd name="connsiteY393" fmla="*/ 948720 h 1076067"/>
              <a:gd name="connsiteX394" fmla="*/ 545834 w 1526059"/>
              <a:gd name="connsiteY394" fmla="*/ 966159 h 1076067"/>
              <a:gd name="connsiteX395" fmla="*/ 543316 w 1526059"/>
              <a:gd name="connsiteY395" fmla="*/ 967744 h 1076067"/>
              <a:gd name="connsiteX396" fmla="*/ 510623 w 1526059"/>
              <a:gd name="connsiteY396" fmla="*/ 979672 h 1076067"/>
              <a:gd name="connsiteX397" fmla="*/ 489695 w 1526059"/>
              <a:gd name="connsiteY397" fmla="*/ 981185 h 1076067"/>
              <a:gd name="connsiteX398" fmla="*/ 496895 w 1526059"/>
              <a:gd name="connsiteY398" fmla="*/ 993321 h 1076067"/>
              <a:gd name="connsiteX399" fmla="*/ 497763 w 1526059"/>
              <a:gd name="connsiteY399" fmla="*/ 995597 h 1076067"/>
              <a:gd name="connsiteX400" fmla="*/ 497587 w 1526059"/>
              <a:gd name="connsiteY400" fmla="*/ 996354 h 1076067"/>
              <a:gd name="connsiteX401" fmla="*/ 496211 w 1526059"/>
              <a:gd name="connsiteY401" fmla="*/ 997867 h 1076067"/>
              <a:gd name="connsiteX402" fmla="*/ 460159 w 1526059"/>
              <a:gd name="connsiteY402" fmla="*/ 1005934 h 1076067"/>
              <a:gd name="connsiteX403" fmla="*/ 456050 w 1526059"/>
              <a:gd name="connsiteY403" fmla="*/ 1006619 h 1076067"/>
              <a:gd name="connsiteX404" fmla="*/ 451505 w 1526059"/>
              <a:gd name="connsiteY404" fmla="*/ 997104 h 1076067"/>
              <a:gd name="connsiteX405" fmla="*/ 440392 w 1526059"/>
              <a:gd name="connsiteY405" fmla="*/ 990830 h 1076067"/>
              <a:gd name="connsiteX406" fmla="*/ 433733 w 1526059"/>
              <a:gd name="connsiteY406" fmla="*/ 990354 h 1076067"/>
              <a:gd name="connsiteX407" fmla="*/ 415877 w 1526059"/>
              <a:gd name="connsiteY407" fmla="*/ 990628 h 1076067"/>
              <a:gd name="connsiteX408" fmla="*/ 412186 w 1526059"/>
              <a:gd name="connsiteY408" fmla="*/ 993458 h 1076067"/>
              <a:gd name="connsiteX409" fmla="*/ 386921 w 1526059"/>
              <a:gd name="connsiteY409" fmla="*/ 1016486 h 1076067"/>
              <a:gd name="connsiteX410" fmla="*/ 391376 w 1526059"/>
              <a:gd name="connsiteY410" fmla="*/ 1043173 h 1076067"/>
              <a:gd name="connsiteX411" fmla="*/ 387195 w 1526059"/>
              <a:gd name="connsiteY411" fmla="*/ 1059718 h 1076067"/>
              <a:gd name="connsiteX412" fmla="*/ 385056 w 1526059"/>
              <a:gd name="connsiteY412" fmla="*/ 1066122 h 1076067"/>
              <a:gd name="connsiteX413" fmla="*/ 379447 w 1526059"/>
              <a:gd name="connsiteY413" fmla="*/ 1070061 h 1076067"/>
              <a:gd name="connsiteX414" fmla="*/ 369411 w 1526059"/>
              <a:gd name="connsiteY414" fmla="*/ 1069716 h 1076067"/>
              <a:gd name="connsiteX415" fmla="*/ 358754 w 1526059"/>
              <a:gd name="connsiteY415" fmla="*/ 1067785 h 1076067"/>
              <a:gd name="connsiteX416" fmla="*/ 354567 w 1526059"/>
              <a:gd name="connsiteY416" fmla="*/ 1065855 h 1076067"/>
              <a:gd name="connsiteX417" fmla="*/ 354372 w 1526059"/>
              <a:gd name="connsiteY417" fmla="*/ 1064192 h 1076067"/>
              <a:gd name="connsiteX418" fmla="*/ 349161 w 1526059"/>
              <a:gd name="connsiteY418" fmla="*/ 1060331 h 1076067"/>
              <a:gd name="connsiteX419" fmla="*/ 327131 w 1526059"/>
              <a:gd name="connsiteY419" fmla="*/ 1062959 h 1076067"/>
              <a:gd name="connsiteX420" fmla="*/ 309131 w 1526059"/>
              <a:gd name="connsiteY420" fmla="*/ 1077157 h 1076067"/>
              <a:gd name="connsiteX421" fmla="*/ 272480 w 1526059"/>
              <a:gd name="connsiteY421" fmla="*/ 1075018 h 1076067"/>
              <a:gd name="connsiteX422" fmla="*/ 271306 w 1526059"/>
              <a:gd name="connsiteY422" fmla="*/ 1072742 h 1076067"/>
              <a:gd name="connsiteX423" fmla="*/ 269936 w 1526059"/>
              <a:gd name="connsiteY423" fmla="*/ 1070883 h 1076067"/>
              <a:gd name="connsiteX424" fmla="*/ 263819 w 1526059"/>
              <a:gd name="connsiteY424" fmla="*/ 1064257 h 1076067"/>
              <a:gd name="connsiteX425" fmla="*/ 260102 w 1526059"/>
              <a:gd name="connsiteY425" fmla="*/ 1061642 h 1076067"/>
              <a:gd name="connsiteX426" fmla="*/ 256071 w 1526059"/>
              <a:gd name="connsiteY426" fmla="*/ 1059640 h 1076067"/>
              <a:gd name="connsiteX427" fmla="*/ 232868 w 1526059"/>
              <a:gd name="connsiteY427" fmla="*/ 1050327 h 1076067"/>
              <a:gd name="connsiteX428" fmla="*/ 236409 w 1526059"/>
              <a:gd name="connsiteY428" fmla="*/ 1049029 h 1076067"/>
              <a:gd name="connsiteX429" fmla="*/ 240009 w 1526059"/>
              <a:gd name="connsiteY429" fmla="*/ 1045436 h 1076067"/>
              <a:gd name="connsiteX430" fmla="*/ 240413 w 1526059"/>
              <a:gd name="connsiteY430" fmla="*/ 1044125 h 1076067"/>
              <a:gd name="connsiteX431" fmla="*/ 242350 w 1526059"/>
              <a:gd name="connsiteY431" fmla="*/ 1037994 h 1076067"/>
              <a:gd name="connsiteX432" fmla="*/ 242076 w 1526059"/>
              <a:gd name="connsiteY432" fmla="*/ 1035712 h 1076067"/>
              <a:gd name="connsiteX433" fmla="*/ 241117 w 1526059"/>
              <a:gd name="connsiteY433" fmla="*/ 1034199 h 1076067"/>
              <a:gd name="connsiteX434" fmla="*/ 236018 w 1526059"/>
              <a:gd name="connsiteY434" fmla="*/ 1031368 h 1076067"/>
              <a:gd name="connsiteX435" fmla="*/ 232326 w 1526059"/>
              <a:gd name="connsiteY435" fmla="*/ 1031023 h 1076067"/>
              <a:gd name="connsiteX436" fmla="*/ 226496 w 1526059"/>
              <a:gd name="connsiteY436" fmla="*/ 1029647 h 1076067"/>
              <a:gd name="connsiteX437" fmla="*/ 218885 w 1526059"/>
              <a:gd name="connsiteY437" fmla="*/ 1027788 h 1076067"/>
              <a:gd name="connsiteX438" fmla="*/ 200188 w 1526059"/>
              <a:gd name="connsiteY438" fmla="*/ 1013923 h 1076067"/>
              <a:gd name="connsiteX439" fmla="*/ 195805 w 1526059"/>
              <a:gd name="connsiteY439" fmla="*/ 1009508 h 1076067"/>
              <a:gd name="connsiteX440" fmla="*/ 188325 w 1526059"/>
              <a:gd name="connsiteY440" fmla="*/ 999367 h 1076067"/>
              <a:gd name="connsiteX441" fmla="*/ 173403 w 1526059"/>
              <a:gd name="connsiteY441" fmla="*/ 970476 h 1076067"/>
              <a:gd name="connsiteX442" fmla="*/ 157504 w 1526059"/>
              <a:gd name="connsiteY442" fmla="*/ 934209 h 1076067"/>
              <a:gd name="connsiteX443" fmla="*/ 145823 w 1526059"/>
              <a:gd name="connsiteY443" fmla="*/ 931099 h 1076067"/>
              <a:gd name="connsiteX444" fmla="*/ 128991 w 1526059"/>
              <a:gd name="connsiteY444" fmla="*/ 926755 h 1076067"/>
              <a:gd name="connsiteX445" fmla="*/ 119913 w 1526059"/>
              <a:gd name="connsiteY445" fmla="*/ 933792 h 1076067"/>
              <a:gd name="connsiteX446" fmla="*/ 117402 w 1526059"/>
              <a:gd name="connsiteY446" fmla="*/ 938683 h 1076067"/>
              <a:gd name="connsiteX447" fmla="*/ 117676 w 1526059"/>
              <a:gd name="connsiteY447" fmla="*/ 939309 h 1076067"/>
              <a:gd name="connsiteX448" fmla="*/ 117402 w 1526059"/>
              <a:gd name="connsiteY448" fmla="*/ 941096 h 1076067"/>
              <a:gd name="connsiteX449" fmla="*/ 110059 w 1526059"/>
              <a:gd name="connsiteY449" fmla="*/ 945929 h 1076067"/>
              <a:gd name="connsiteX450" fmla="*/ 102852 w 1526059"/>
              <a:gd name="connsiteY450" fmla="*/ 950683 h 1076067"/>
              <a:gd name="connsiteX451" fmla="*/ 97276 w 1526059"/>
              <a:gd name="connsiteY451" fmla="*/ 953852 h 1076067"/>
              <a:gd name="connsiteX452" fmla="*/ 79929 w 1526059"/>
              <a:gd name="connsiteY452" fmla="*/ 947233 h 1076067"/>
              <a:gd name="connsiteX453" fmla="*/ 75586 w 1526059"/>
              <a:gd name="connsiteY453" fmla="*/ 944611 h 1076067"/>
              <a:gd name="connsiteX454" fmla="*/ 68451 w 1526059"/>
              <a:gd name="connsiteY454" fmla="*/ 938135 h 1076067"/>
              <a:gd name="connsiteX455" fmla="*/ 66181 w 1526059"/>
              <a:gd name="connsiteY455" fmla="*/ 934542 h 1076067"/>
              <a:gd name="connsiteX456" fmla="*/ 62894 w 1526059"/>
              <a:gd name="connsiteY456" fmla="*/ 930277 h 1076067"/>
              <a:gd name="connsiteX457" fmla="*/ 54919 w 1526059"/>
              <a:gd name="connsiteY457" fmla="*/ 920690 h 1076067"/>
              <a:gd name="connsiteX458" fmla="*/ 50849 w 1526059"/>
              <a:gd name="connsiteY458" fmla="*/ 916829 h 1076067"/>
              <a:gd name="connsiteX459" fmla="*/ 44197 w 1526059"/>
              <a:gd name="connsiteY459" fmla="*/ 911586 h 1076067"/>
              <a:gd name="connsiteX460" fmla="*/ 42684 w 1526059"/>
              <a:gd name="connsiteY460" fmla="*/ 910621 h 1076067"/>
              <a:gd name="connsiteX461" fmla="*/ 41419 w 1526059"/>
              <a:gd name="connsiteY461" fmla="*/ 910073 h 1076067"/>
              <a:gd name="connsiteX462" fmla="*/ 15593 w 1526059"/>
              <a:gd name="connsiteY462" fmla="*/ 910210 h 1076067"/>
              <a:gd name="connsiteX463" fmla="*/ 8726 w 1526059"/>
              <a:gd name="connsiteY463" fmla="*/ 910894 h 1076067"/>
              <a:gd name="connsiteX464" fmla="*/ 4311 w 1526059"/>
              <a:gd name="connsiteY464" fmla="*/ 912479 h 1076067"/>
              <a:gd name="connsiteX465" fmla="*/ 0 w 1526059"/>
              <a:gd name="connsiteY465" fmla="*/ 915166 h 1076067"/>
              <a:gd name="connsiteX466" fmla="*/ 11582 w 1526059"/>
              <a:gd name="connsiteY466" fmla="*/ 862348 h 1076067"/>
              <a:gd name="connsiteX467" fmla="*/ 15587 w 1526059"/>
              <a:gd name="connsiteY467" fmla="*/ 854013 h 1076067"/>
              <a:gd name="connsiteX468" fmla="*/ 22102 w 1526059"/>
              <a:gd name="connsiteY468" fmla="*/ 850211 h 1076067"/>
              <a:gd name="connsiteX469" fmla="*/ 25408 w 1526059"/>
              <a:gd name="connsiteY469" fmla="*/ 850420 h 1076067"/>
              <a:gd name="connsiteX470" fmla="*/ 29641 w 1526059"/>
              <a:gd name="connsiteY470" fmla="*/ 852206 h 1076067"/>
              <a:gd name="connsiteX471" fmla="*/ 38647 w 1526059"/>
              <a:gd name="connsiteY471" fmla="*/ 854143 h 1076067"/>
              <a:gd name="connsiteX472" fmla="*/ 63651 w 1526059"/>
              <a:gd name="connsiteY472" fmla="*/ 835191 h 1076067"/>
              <a:gd name="connsiteX473" fmla="*/ 65614 w 1526059"/>
              <a:gd name="connsiteY473" fmla="*/ 833118 h 1076067"/>
              <a:gd name="connsiteX474" fmla="*/ 72168 w 1526059"/>
              <a:gd name="connsiteY474" fmla="*/ 825937 h 1076067"/>
              <a:gd name="connsiteX475" fmla="*/ 86164 w 1526059"/>
              <a:gd name="connsiteY475" fmla="*/ 809464 h 1076067"/>
              <a:gd name="connsiteX476" fmla="*/ 128919 w 1526059"/>
              <a:gd name="connsiteY476" fmla="*/ 752791 h 1076067"/>
              <a:gd name="connsiteX477" fmla="*/ 131535 w 1526059"/>
              <a:gd name="connsiteY477" fmla="*/ 736930 h 1076067"/>
              <a:gd name="connsiteX478" fmla="*/ 140678 w 1526059"/>
              <a:gd name="connsiteY478" fmla="*/ 724246 h 1076067"/>
              <a:gd name="connsiteX479" fmla="*/ 136054 w 1526059"/>
              <a:gd name="connsiteY479" fmla="*/ 699561 h 1076067"/>
              <a:gd name="connsiteX480" fmla="*/ 127393 w 1526059"/>
              <a:gd name="connsiteY480" fmla="*/ 690118 h 1076067"/>
              <a:gd name="connsiteX481" fmla="*/ 121569 w 1526059"/>
              <a:gd name="connsiteY481" fmla="*/ 687288 h 1076067"/>
              <a:gd name="connsiteX482" fmla="*/ 114220 w 1526059"/>
              <a:gd name="connsiteY482" fmla="*/ 685768 h 1076067"/>
              <a:gd name="connsiteX483" fmla="*/ 113118 w 1526059"/>
              <a:gd name="connsiteY483" fmla="*/ 686049 h 1076067"/>
              <a:gd name="connsiteX484" fmla="*/ 111676 w 1526059"/>
              <a:gd name="connsiteY484" fmla="*/ 686877 h 1076067"/>
              <a:gd name="connsiteX485" fmla="*/ 111461 w 1526059"/>
              <a:gd name="connsiteY485" fmla="*/ 688057 h 1076067"/>
              <a:gd name="connsiteX486" fmla="*/ 108879 w 1526059"/>
              <a:gd name="connsiteY486" fmla="*/ 688807 h 1076067"/>
              <a:gd name="connsiteX487" fmla="*/ 100707 w 1526059"/>
              <a:gd name="connsiteY487" fmla="*/ 689225 h 1076067"/>
              <a:gd name="connsiteX488" fmla="*/ 99259 w 1526059"/>
              <a:gd name="connsiteY488" fmla="*/ 688598 h 1076067"/>
              <a:gd name="connsiteX489" fmla="*/ 89294 w 1526059"/>
              <a:gd name="connsiteY489" fmla="*/ 682527 h 1076067"/>
              <a:gd name="connsiteX490" fmla="*/ 64466 w 1526059"/>
              <a:gd name="connsiteY490" fmla="*/ 658390 h 1076067"/>
              <a:gd name="connsiteX491" fmla="*/ 67199 w 1526059"/>
              <a:gd name="connsiteY491" fmla="*/ 638049 h 1076067"/>
              <a:gd name="connsiteX492" fmla="*/ 68373 w 1526059"/>
              <a:gd name="connsiteY492" fmla="*/ 628267 h 1076067"/>
              <a:gd name="connsiteX493" fmla="*/ 67955 w 1526059"/>
              <a:gd name="connsiteY493" fmla="*/ 624954 h 1076067"/>
              <a:gd name="connsiteX494" fmla="*/ 65751 w 1526059"/>
              <a:gd name="connsiteY494" fmla="*/ 619091 h 1076067"/>
              <a:gd name="connsiteX495" fmla="*/ 64473 w 1526059"/>
              <a:gd name="connsiteY495" fmla="*/ 616613 h 1076067"/>
              <a:gd name="connsiteX496" fmla="*/ 57990 w 1526059"/>
              <a:gd name="connsiteY496" fmla="*/ 600478 h 1076067"/>
              <a:gd name="connsiteX497" fmla="*/ 57853 w 1526059"/>
              <a:gd name="connsiteY497" fmla="*/ 588681 h 1076067"/>
              <a:gd name="connsiteX498" fmla="*/ 67140 w 1526059"/>
              <a:gd name="connsiteY498" fmla="*/ 573857 h 1076067"/>
              <a:gd name="connsiteX499" fmla="*/ 101203 w 1526059"/>
              <a:gd name="connsiteY499" fmla="*/ 549929 h 1076067"/>
              <a:gd name="connsiteX500" fmla="*/ 118296 w 1526059"/>
              <a:gd name="connsiteY500" fmla="*/ 551168 h 1076067"/>
              <a:gd name="connsiteX501" fmla="*/ 124465 w 1526059"/>
              <a:gd name="connsiteY501" fmla="*/ 537238 h 1076067"/>
              <a:gd name="connsiteX502" fmla="*/ 117983 w 1526059"/>
              <a:gd name="connsiteY502" fmla="*/ 517047 h 1076067"/>
              <a:gd name="connsiteX503" fmla="*/ 1037773 w 1526059"/>
              <a:gd name="connsiteY503" fmla="*/ 10174 h 1076067"/>
              <a:gd name="connsiteX504" fmla="*/ 1033977 w 1526059"/>
              <a:gd name="connsiteY504" fmla="*/ 12515 h 1076067"/>
              <a:gd name="connsiteX505" fmla="*/ 1022466 w 1526059"/>
              <a:gd name="connsiteY505" fmla="*/ 21893 h 1076067"/>
              <a:gd name="connsiteX506" fmla="*/ 1014086 w 1526059"/>
              <a:gd name="connsiteY506" fmla="*/ 31545 h 1076067"/>
              <a:gd name="connsiteX507" fmla="*/ 1012638 w 1526059"/>
              <a:gd name="connsiteY507" fmla="*/ 33821 h 1076067"/>
              <a:gd name="connsiteX508" fmla="*/ 993119 w 1526059"/>
              <a:gd name="connsiteY508" fmla="*/ 82433 h 1076067"/>
              <a:gd name="connsiteX509" fmla="*/ 992643 w 1526059"/>
              <a:gd name="connsiteY509" fmla="*/ 83744 h 1076067"/>
              <a:gd name="connsiteX510" fmla="*/ 992050 w 1526059"/>
              <a:gd name="connsiteY510" fmla="*/ 89470 h 1076067"/>
              <a:gd name="connsiteX511" fmla="*/ 992917 w 1526059"/>
              <a:gd name="connsiteY511" fmla="*/ 89607 h 1076067"/>
              <a:gd name="connsiteX512" fmla="*/ 996028 w 1526059"/>
              <a:gd name="connsiteY512" fmla="*/ 88577 h 1076067"/>
              <a:gd name="connsiteX513" fmla="*/ 997541 w 1526059"/>
              <a:gd name="connsiteY513" fmla="*/ 87338 h 1076067"/>
              <a:gd name="connsiteX514" fmla="*/ 1017014 w 1526059"/>
              <a:gd name="connsiteY514" fmla="*/ 68575 h 1076067"/>
              <a:gd name="connsiteX515" fmla="*/ 1021292 w 1526059"/>
              <a:gd name="connsiteY515" fmla="*/ 57553 h 1076067"/>
              <a:gd name="connsiteX516" fmla="*/ 1020255 w 1526059"/>
              <a:gd name="connsiteY516" fmla="*/ 53614 h 1076067"/>
              <a:gd name="connsiteX517" fmla="*/ 1018527 w 1526059"/>
              <a:gd name="connsiteY517" fmla="*/ 47817 h 1076067"/>
              <a:gd name="connsiteX518" fmla="*/ 1018325 w 1526059"/>
              <a:gd name="connsiteY518" fmla="*/ 46917 h 1076067"/>
              <a:gd name="connsiteX519" fmla="*/ 1018671 w 1526059"/>
              <a:gd name="connsiteY519" fmla="*/ 46167 h 1076067"/>
              <a:gd name="connsiteX520" fmla="*/ 1029458 w 1526059"/>
              <a:gd name="connsiteY520" fmla="*/ 30854 h 1076067"/>
              <a:gd name="connsiteX521" fmla="*/ 1036246 w 1526059"/>
              <a:gd name="connsiteY521" fmla="*/ 28923 h 1076067"/>
              <a:gd name="connsiteX522" fmla="*/ 1036944 w 1526059"/>
              <a:gd name="connsiteY522" fmla="*/ 29126 h 1076067"/>
              <a:gd name="connsiteX523" fmla="*/ 1038249 w 1526059"/>
              <a:gd name="connsiteY523" fmla="*/ 31956 h 1076067"/>
              <a:gd name="connsiteX524" fmla="*/ 1039240 w 1526059"/>
              <a:gd name="connsiteY524" fmla="*/ 39893 h 1076067"/>
              <a:gd name="connsiteX525" fmla="*/ 1039103 w 1526059"/>
              <a:gd name="connsiteY525" fmla="*/ 41888 h 1076067"/>
              <a:gd name="connsiteX526" fmla="*/ 1038386 w 1526059"/>
              <a:gd name="connsiteY526" fmla="*/ 45749 h 1076067"/>
              <a:gd name="connsiteX527" fmla="*/ 1036246 w 1526059"/>
              <a:gd name="connsiteY527" fmla="*/ 52303 h 1076067"/>
              <a:gd name="connsiteX528" fmla="*/ 1031427 w 1526059"/>
              <a:gd name="connsiteY528" fmla="*/ 60918 h 1076067"/>
              <a:gd name="connsiteX529" fmla="*/ 1029601 w 1526059"/>
              <a:gd name="connsiteY529" fmla="*/ 63410 h 1076067"/>
              <a:gd name="connsiteX530" fmla="*/ 1028016 w 1526059"/>
              <a:gd name="connsiteY530" fmla="*/ 67127 h 1076067"/>
              <a:gd name="connsiteX531" fmla="*/ 1025675 w 1526059"/>
              <a:gd name="connsiteY531" fmla="*/ 80431 h 1076067"/>
              <a:gd name="connsiteX532" fmla="*/ 1025956 w 1526059"/>
              <a:gd name="connsiteY532" fmla="*/ 87188 h 1076067"/>
              <a:gd name="connsiteX533" fmla="*/ 1044223 w 1526059"/>
              <a:gd name="connsiteY533" fmla="*/ 78507 h 1076067"/>
              <a:gd name="connsiteX534" fmla="*/ 1057742 w 1526059"/>
              <a:gd name="connsiteY534" fmla="*/ 70714 h 1076067"/>
              <a:gd name="connsiteX535" fmla="*/ 1102291 w 1526059"/>
              <a:gd name="connsiteY535" fmla="*/ 89059 h 1076067"/>
              <a:gd name="connsiteX536" fmla="*/ 1103321 w 1526059"/>
              <a:gd name="connsiteY536" fmla="*/ 89340 h 1076067"/>
              <a:gd name="connsiteX537" fmla="*/ 1104072 w 1526059"/>
              <a:gd name="connsiteY537" fmla="*/ 89268 h 1076067"/>
              <a:gd name="connsiteX538" fmla="*/ 1116345 w 1526059"/>
              <a:gd name="connsiteY538" fmla="*/ 87748 h 1076067"/>
              <a:gd name="connsiteX539" fmla="*/ 1128456 w 1526059"/>
              <a:gd name="connsiteY539" fmla="*/ 82851 h 1076067"/>
              <a:gd name="connsiteX540" fmla="*/ 1129206 w 1526059"/>
              <a:gd name="connsiteY540" fmla="*/ 116639 h 1076067"/>
              <a:gd name="connsiteX541" fmla="*/ 1128312 w 1526059"/>
              <a:gd name="connsiteY541" fmla="*/ 134985 h 1076067"/>
              <a:gd name="connsiteX542" fmla="*/ 1127347 w 1526059"/>
              <a:gd name="connsiteY542" fmla="*/ 135611 h 1076067"/>
              <a:gd name="connsiteX543" fmla="*/ 1124934 w 1526059"/>
              <a:gd name="connsiteY543" fmla="*/ 135682 h 1076067"/>
              <a:gd name="connsiteX544" fmla="*/ 1113900 w 1526059"/>
              <a:gd name="connsiteY544" fmla="*/ 135956 h 1076067"/>
              <a:gd name="connsiteX545" fmla="*/ 1096454 w 1526059"/>
              <a:gd name="connsiteY545" fmla="*/ 130374 h 1076067"/>
              <a:gd name="connsiteX546" fmla="*/ 1091948 w 1526059"/>
              <a:gd name="connsiteY546" fmla="*/ 128163 h 1076067"/>
              <a:gd name="connsiteX547" fmla="*/ 1065913 w 1526059"/>
              <a:gd name="connsiteY547" fmla="*/ 112994 h 1076067"/>
              <a:gd name="connsiteX548" fmla="*/ 1064400 w 1526059"/>
              <a:gd name="connsiteY548" fmla="*/ 111272 h 1076067"/>
              <a:gd name="connsiteX549" fmla="*/ 1064537 w 1526059"/>
              <a:gd name="connsiteY549" fmla="*/ 109133 h 1076067"/>
              <a:gd name="connsiteX550" fmla="*/ 1066670 w 1526059"/>
              <a:gd name="connsiteY550" fmla="*/ 88720 h 1076067"/>
              <a:gd name="connsiteX551" fmla="*/ 1046290 w 1526059"/>
              <a:gd name="connsiteY551" fmla="*/ 89483 h 1076067"/>
              <a:gd name="connsiteX552" fmla="*/ 1024573 w 1526059"/>
              <a:gd name="connsiteY552" fmla="*/ 90383 h 1076067"/>
              <a:gd name="connsiteX553" fmla="*/ 1017230 w 1526059"/>
              <a:gd name="connsiteY553" fmla="*/ 92033 h 1076067"/>
              <a:gd name="connsiteX554" fmla="*/ 995747 w 1526059"/>
              <a:gd name="connsiteY554" fmla="*/ 98170 h 1076067"/>
              <a:gd name="connsiteX555" fmla="*/ 989917 w 1526059"/>
              <a:gd name="connsiteY555" fmla="*/ 101555 h 1076067"/>
              <a:gd name="connsiteX556" fmla="*/ 993889 w 1526059"/>
              <a:gd name="connsiteY556" fmla="*/ 118928 h 1076067"/>
              <a:gd name="connsiteX557" fmla="*/ 996843 w 1526059"/>
              <a:gd name="connsiteY557" fmla="*/ 124648 h 1076067"/>
              <a:gd name="connsiteX558" fmla="*/ 1010017 w 1526059"/>
              <a:gd name="connsiteY558" fmla="*/ 123898 h 1076067"/>
              <a:gd name="connsiteX559" fmla="*/ 1020327 w 1526059"/>
              <a:gd name="connsiteY559" fmla="*/ 124863 h 1076067"/>
              <a:gd name="connsiteX560" fmla="*/ 1036670 w 1526059"/>
              <a:gd name="connsiteY560" fmla="*/ 139674 h 1076067"/>
              <a:gd name="connsiteX561" fmla="*/ 1031081 w 1526059"/>
              <a:gd name="connsiteY561" fmla="*/ 150363 h 1076067"/>
              <a:gd name="connsiteX562" fmla="*/ 1029536 w 1526059"/>
              <a:gd name="connsiteY562" fmla="*/ 151263 h 1076067"/>
              <a:gd name="connsiteX563" fmla="*/ 1014914 w 1526059"/>
              <a:gd name="connsiteY563" fmla="*/ 156369 h 1076067"/>
              <a:gd name="connsiteX564" fmla="*/ 1007375 w 1526059"/>
              <a:gd name="connsiteY564" fmla="*/ 157745 h 1076067"/>
              <a:gd name="connsiteX565" fmla="*/ 999067 w 1526059"/>
              <a:gd name="connsiteY565" fmla="*/ 159401 h 1076067"/>
              <a:gd name="connsiteX566" fmla="*/ 991515 w 1526059"/>
              <a:gd name="connsiteY566" fmla="*/ 176221 h 1076067"/>
              <a:gd name="connsiteX567" fmla="*/ 991586 w 1526059"/>
              <a:gd name="connsiteY567" fmla="*/ 179808 h 1076067"/>
              <a:gd name="connsiteX568" fmla="*/ 991867 w 1526059"/>
              <a:gd name="connsiteY568" fmla="*/ 180714 h 1076067"/>
              <a:gd name="connsiteX569" fmla="*/ 994097 w 1526059"/>
              <a:gd name="connsiteY569" fmla="*/ 181947 h 1076067"/>
              <a:gd name="connsiteX570" fmla="*/ 1028721 w 1526059"/>
              <a:gd name="connsiteY570" fmla="*/ 189531 h 1076067"/>
              <a:gd name="connsiteX571" fmla="*/ 1033103 w 1526059"/>
              <a:gd name="connsiteY571" fmla="*/ 190431 h 1076067"/>
              <a:gd name="connsiteX572" fmla="*/ 1023686 w 1526059"/>
              <a:gd name="connsiteY572" fmla="*/ 196229 h 1076067"/>
              <a:gd name="connsiteX573" fmla="*/ 984973 w 1526059"/>
              <a:gd name="connsiteY573" fmla="*/ 214979 h 1076067"/>
              <a:gd name="connsiteX574" fmla="*/ 983969 w 1526059"/>
              <a:gd name="connsiteY574" fmla="*/ 216427 h 1076067"/>
              <a:gd name="connsiteX575" fmla="*/ 983076 w 1526059"/>
              <a:gd name="connsiteY575" fmla="*/ 219055 h 1076067"/>
              <a:gd name="connsiteX576" fmla="*/ 980180 w 1526059"/>
              <a:gd name="connsiteY576" fmla="*/ 235046 h 1076067"/>
              <a:gd name="connsiteX577" fmla="*/ 980461 w 1526059"/>
              <a:gd name="connsiteY577" fmla="*/ 241867 h 1076067"/>
              <a:gd name="connsiteX578" fmla="*/ 991391 w 1526059"/>
              <a:gd name="connsiteY578" fmla="*/ 274273 h 1076067"/>
              <a:gd name="connsiteX579" fmla="*/ 992180 w 1526059"/>
              <a:gd name="connsiteY579" fmla="*/ 275865 h 1076067"/>
              <a:gd name="connsiteX580" fmla="*/ 1093304 w 1526059"/>
              <a:gd name="connsiteY580" fmla="*/ 309784 h 1076067"/>
              <a:gd name="connsiteX581" fmla="*/ 1101613 w 1526059"/>
              <a:gd name="connsiteY581" fmla="*/ 303516 h 1076067"/>
              <a:gd name="connsiteX582" fmla="*/ 1103341 w 1526059"/>
              <a:gd name="connsiteY582" fmla="*/ 301377 h 1076067"/>
              <a:gd name="connsiteX583" fmla="*/ 1104235 w 1526059"/>
              <a:gd name="connsiteY583" fmla="*/ 299649 h 1076067"/>
              <a:gd name="connsiteX584" fmla="*/ 1104443 w 1526059"/>
              <a:gd name="connsiteY584" fmla="*/ 298827 h 1076067"/>
              <a:gd name="connsiteX585" fmla="*/ 1103961 w 1526059"/>
              <a:gd name="connsiteY585" fmla="*/ 294960 h 1076067"/>
              <a:gd name="connsiteX586" fmla="*/ 1101267 w 1526059"/>
              <a:gd name="connsiteY586" fmla="*/ 288830 h 1076067"/>
              <a:gd name="connsiteX587" fmla="*/ 1095717 w 1526059"/>
              <a:gd name="connsiteY587" fmla="*/ 282347 h 1076067"/>
              <a:gd name="connsiteX588" fmla="*/ 1095091 w 1526059"/>
              <a:gd name="connsiteY588" fmla="*/ 282067 h 1076067"/>
              <a:gd name="connsiteX589" fmla="*/ 1091413 w 1526059"/>
              <a:gd name="connsiteY589" fmla="*/ 282067 h 1076067"/>
              <a:gd name="connsiteX590" fmla="*/ 1090383 w 1526059"/>
              <a:gd name="connsiteY590" fmla="*/ 283378 h 1076067"/>
              <a:gd name="connsiteX591" fmla="*/ 1089822 w 1526059"/>
              <a:gd name="connsiteY591" fmla="*/ 284480 h 1076067"/>
              <a:gd name="connsiteX592" fmla="*/ 1090174 w 1526059"/>
              <a:gd name="connsiteY592" fmla="*/ 286064 h 1076067"/>
              <a:gd name="connsiteX593" fmla="*/ 1089893 w 1526059"/>
              <a:gd name="connsiteY593" fmla="*/ 286899 h 1076067"/>
              <a:gd name="connsiteX594" fmla="*/ 1085687 w 1526059"/>
              <a:gd name="connsiteY594" fmla="*/ 290545 h 1076067"/>
              <a:gd name="connsiteX595" fmla="*/ 1080554 w 1526059"/>
              <a:gd name="connsiteY595" fmla="*/ 293108 h 1076067"/>
              <a:gd name="connsiteX596" fmla="*/ 1078135 w 1526059"/>
              <a:gd name="connsiteY596" fmla="*/ 293310 h 1076067"/>
              <a:gd name="connsiteX597" fmla="*/ 1075761 w 1526059"/>
              <a:gd name="connsiteY597" fmla="*/ 290545 h 1076067"/>
              <a:gd name="connsiteX598" fmla="*/ 1075552 w 1526059"/>
              <a:gd name="connsiteY598" fmla="*/ 282693 h 1076067"/>
              <a:gd name="connsiteX599" fmla="*/ 1102858 w 1526059"/>
              <a:gd name="connsiteY599" fmla="*/ 253802 h 1076067"/>
              <a:gd name="connsiteX600" fmla="*/ 1124341 w 1526059"/>
              <a:gd name="connsiteY600" fmla="*/ 233181 h 1076067"/>
              <a:gd name="connsiteX601" fmla="*/ 1131208 w 1526059"/>
              <a:gd name="connsiteY601" fmla="*/ 228081 h 1076067"/>
              <a:gd name="connsiteX602" fmla="*/ 1133340 w 1526059"/>
              <a:gd name="connsiteY602" fmla="*/ 227252 h 1076067"/>
              <a:gd name="connsiteX603" fmla="*/ 1198857 w 1526059"/>
              <a:gd name="connsiteY603" fmla="*/ 219250 h 1076067"/>
              <a:gd name="connsiteX604" fmla="*/ 1201576 w 1526059"/>
              <a:gd name="connsiteY604" fmla="*/ 219733 h 1076067"/>
              <a:gd name="connsiteX605" fmla="*/ 1210648 w 1526059"/>
              <a:gd name="connsiteY605" fmla="*/ 234694 h 1076067"/>
              <a:gd name="connsiteX606" fmla="*/ 1210922 w 1526059"/>
              <a:gd name="connsiteY606" fmla="*/ 235457 h 1076067"/>
              <a:gd name="connsiteX607" fmla="*/ 1210993 w 1526059"/>
              <a:gd name="connsiteY607" fmla="*/ 238489 h 1076067"/>
              <a:gd name="connsiteX608" fmla="*/ 1209761 w 1526059"/>
              <a:gd name="connsiteY608" fmla="*/ 241320 h 1076067"/>
              <a:gd name="connsiteX609" fmla="*/ 1209285 w 1526059"/>
              <a:gd name="connsiteY609" fmla="*/ 242148 h 1076067"/>
              <a:gd name="connsiteX610" fmla="*/ 1204061 w 1526059"/>
              <a:gd name="connsiteY610" fmla="*/ 246087 h 1076067"/>
              <a:gd name="connsiteX611" fmla="*/ 1203650 w 1526059"/>
              <a:gd name="connsiteY611" fmla="*/ 246354 h 1076067"/>
              <a:gd name="connsiteX612" fmla="*/ 1197487 w 1526059"/>
              <a:gd name="connsiteY612" fmla="*/ 249530 h 1076067"/>
              <a:gd name="connsiteX613" fmla="*/ 1197409 w 1526059"/>
              <a:gd name="connsiteY613" fmla="*/ 259587 h 1076067"/>
              <a:gd name="connsiteX614" fmla="*/ 1211352 w 1526059"/>
              <a:gd name="connsiteY614" fmla="*/ 255935 h 1076067"/>
              <a:gd name="connsiteX615" fmla="*/ 1217182 w 1526059"/>
              <a:gd name="connsiteY615" fmla="*/ 244352 h 1076067"/>
              <a:gd name="connsiteX616" fmla="*/ 1225074 w 1526059"/>
              <a:gd name="connsiteY616" fmla="*/ 228081 h 1076067"/>
              <a:gd name="connsiteX617" fmla="*/ 1220554 w 1526059"/>
              <a:gd name="connsiteY617" fmla="*/ 217255 h 1076067"/>
              <a:gd name="connsiteX618" fmla="*/ 1209004 w 1526059"/>
              <a:gd name="connsiteY618" fmla="*/ 198505 h 1076067"/>
              <a:gd name="connsiteX619" fmla="*/ 1200761 w 1526059"/>
              <a:gd name="connsiteY619" fmla="*/ 191742 h 1076067"/>
              <a:gd name="connsiteX620" fmla="*/ 1192413 w 1526059"/>
              <a:gd name="connsiteY620" fmla="*/ 185886 h 1076067"/>
              <a:gd name="connsiteX621" fmla="*/ 1191657 w 1526059"/>
              <a:gd name="connsiteY621" fmla="*/ 186786 h 1076067"/>
              <a:gd name="connsiteX622" fmla="*/ 1190216 w 1526059"/>
              <a:gd name="connsiteY622" fmla="*/ 187542 h 1076067"/>
              <a:gd name="connsiteX623" fmla="*/ 1186003 w 1526059"/>
              <a:gd name="connsiteY623" fmla="*/ 188025 h 1076067"/>
              <a:gd name="connsiteX624" fmla="*/ 1177903 w 1526059"/>
              <a:gd name="connsiteY624" fmla="*/ 188436 h 1076067"/>
              <a:gd name="connsiteX625" fmla="*/ 1176625 w 1526059"/>
              <a:gd name="connsiteY625" fmla="*/ 188299 h 1076067"/>
              <a:gd name="connsiteX626" fmla="*/ 1174772 w 1526059"/>
              <a:gd name="connsiteY626" fmla="*/ 187125 h 1076067"/>
              <a:gd name="connsiteX627" fmla="*/ 1172079 w 1526059"/>
              <a:gd name="connsiteY627" fmla="*/ 184712 h 1076067"/>
              <a:gd name="connsiteX628" fmla="*/ 1165492 w 1526059"/>
              <a:gd name="connsiteY628" fmla="*/ 176925 h 1076067"/>
              <a:gd name="connsiteX629" fmla="*/ 1158292 w 1526059"/>
              <a:gd name="connsiteY629" fmla="*/ 163341 h 1076067"/>
              <a:gd name="connsiteX630" fmla="*/ 1156629 w 1526059"/>
              <a:gd name="connsiteY630" fmla="*/ 159069 h 1076067"/>
              <a:gd name="connsiteX631" fmla="*/ 1154555 w 1526059"/>
              <a:gd name="connsiteY631" fmla="*/ 151765 h 1076067"/>
              <a:gd name="connsiteX632" fmla="*/ 1153838 w 1526059"/>
              <a:gd name="connsiteY632" fmla="*/ 142243 h 1076067"/>
              <a:gd name="connsiteX633" fmla="*/ 1154555 w 1526059"/>
              <a:gd name="connsiteY633" fmla="*/ 138584 h 1076067"/>
              <a:gd name="connsiteX634" fmla="*/ 1155801 w 1526059"/>
              <a:gd name="connsiteY634" fmla="*/ 136380 h 1076067"/>
              <a:gd name="connsiteX635" fmla="*/ 1156838 w 1526059"/>
              <a:gd name="connsiteY635" fmla="*/ 134926 h 1076067"/>
              <a:gd name="connsiteX636" fmla="*/ 1157451 w 1526059"/>
              <a:gd name="connsiteY636" fmla="*/ 134169 h 1076067"/>
              <a:gd name="connsiteX637" fmla="*/ 1167768 w 1526059"/>
              <a:gd name="connsiteY637" fmla="*/ 122522 h 1076067"/>
              <a:gd name="connsiteX638" fmla="*/ 1181490 w 1526059"/>
              <a:gd name="connsiteY638" fmla="*/ 110998 h 1076067"/>
              <a:gd name="connsiteX639" fmla="*/ 1185142 w 1526059"/>
              <a:gd name="connsiteY639" fmla="*/ 109139 h 1076067"/>
              <a:gd name="connsiteX640" fmla="*/ 1186492 w 1526059"/>
              <a:gd name="connsiteY640" fmla="*/ 108865 h 1076067"/>
              <a:gd name="connsiteX641" fmla="*/ 1190483 w 1526059"/>
              <a:gd name="connsiteY641" fmla="*/ 105970 h 1076067"/>
              <a:gd name="connsiteX642" fmla="*/ 1194174 w 1526059"/>
              <a:gd name="connsiteY642" fmla="*/ 98385 h 1076067"/>
              <a:gd name="connsiteX643" fmla="*/ 1195133 w 1526059"/>
              <a:gd name="connsiteY643" fmla="*/ 91492 h 1076067"/>
              <a:gd name="connsiteX644" fmla="*/ 1193548 w 1526059"/>
              <a:gd name="connsiteY644" fmla="*/ 77705 h 1076067"/>
              <a:gd name="connsiteX645" fmla="*/ 1190965 w 1526059"/>
              <a:gd name="connsiteY645" fmla="*/ 74386 h 1076067"/>
              <a:gd name="connsiteX646" fmla="*/ 1186485 w 1526059"/>
              <a:gd name="connsiteY646" fmla="*/ 70251 h 1076067"/>
              <a:gd name="connsiteX647" fmla="*/ 1177172 w 1526059"/>
              <a:gd name="connsiteY647" fmla="*/ 64121 h 1076067"/>
              <a:gd name="connsiteX648" fmla="*/ 1175516 w 1526059"/>
              <a:gd name="connsiteY648" fmla="*/ 63566 h 1076067"/>
              <a:gd name="connsiteX649" fmla="*/ 1172561 w 1526059"/>
              <a:gd name="connsiteY649" fmla="*/ 63566 h 1076067"/>
              <a:gd name="connsiteX650" fmla="*/ 1160979 w 1526059"/>
              <a:gd name="connsiteY650" fmla="*/ 64675 h 1076067"/>
              <a:gd name="connsiteX651" fmla="*/ 1158220 w 1526059"/>
              <a:gd name="connsiteY651" fmla="*/ 64949 h 1076067"/>
              <a:gd name="connsiteX652" fmla="*/ 1143390 w 1526059"/>
              <a:gd name="connsiteY652" fmla="*/ 68053 h 1076067"/>
              <a:gd name="connsiteX653" fmla="*/ 1141329 w 1526059"/>
              <a:gd name="connsiteY653" fmla="*/ 68947 h 1076067"/>
              <a:gd name="connsiteX654" fmla="*/ 1128012 w 1526059"/>
              <a:gd name="connsiteY654" fmla="*/ 73160 h 1076067"/>
              <a:gd name="connsiteX655" fmla="*/ 1109191 w 1526059"/>
              <a:gd name="connsiteY655" fmla="*/ 76596 h 1076067"/>
              <a:gd name="connsiteX656" fmla="*/ 1105011 w 1526059"/>
              <a:gd name="connsiteY656" fmla="*/ 76316 h 1076067"/>
              <a:gd name="connsiteX657" fmla="*/ 1098287 w 1526059"/>
              <a:gd name="connsiteY657" fmla="*/ 74673 h 1076067"/>
              <a:gd name="connsiteX658" fmla="*/ 1095737 w 1526059"/>
              <a:gd name="connsiteY658" fmla="*/ 73766 h 1076067"/>
              <a:gd name="connsiteX659" fmla="*/ 1092600 w 1526059"/>
              <a:gd name="connsiteY659" fmla="*/ 71699 h 1076067"/>
              <a:gd name="connsiteX660" fmla="*/ 1090669 w 1526059"/>
              <a:gd name="connsiteY660" fmla="*/ 70394 h 1076067"/>
              <a:gd name="connsiteX661" fmla="*/ 1085231 w 1526059"/>
              <a:gd name="connsiteY661" fmla="*/ 64877 h 1076067"/>
              <a:gd name="connsiteX662" fmla="*/ 1080437 w 1526059"/>
              <a:gd name="connsiteY662" fmla="*/ 58532 h 1076067"/>
              <a:gd name="connsiteX663" fmla="*/ 1077020 w 1526059"/>
              <a:gd name="connsiteY663" fmla="*/ 51430 h 1076067"/>
              <a:gd name="connsiteX664" fmla="*/ 1074261 w 1526059"/>
              <a:gd name="connsiteY664" fmla="*/ 41504 h 1076067"/>
              <a:gd name="connsiteX665" fmla="*/ 1073368 w 1526059"/>
              <a:gd name="connsiteY665" fmla="*/ 35915 h 1076067"/>
              <a:gd name="connsiteX666" fmla="*/ 1073648 w 1526059"/>
              <a:gd name="connsiteY666" fmla="*/ 33789 h 1076067"/>
              <a:gd name="connsiteX667" fmla="*/ 1075918 w 1526059"/>
              <a:gd name="connsiteY667" fmla="*/ 27026 h 1076067"/>
              <a:gd name="connsiteX668" fmla="*/ 1078161 w 1526059"/>
              <a:gd name="connsiteY668" fmla="*/ 23921 h 1076067"/>
              <a:gd name="connsiteX669" fmla="*/ 1079270 w 1526059"/>
              <a:gd name="connsiteY669" fmla="*/ 23165 h 1076067"/>
              <a:gd name="connsiteX670" fmla="*/ 1082778 w 1526059"/>
              <a:gd name="connsiteY670" fmla="*/ 21502 h 1076067"/>
              <a:gd name="connsiteX671" fmla="*/ 1085367 w 1526059"/>
              <a:gd name="connsiteY671" fmla="*/ 20824 h 1076067"/>
              <a:gd name="connsiteX672" fmla="*/ 1087924 w 1526059"/>
              <a:gd name="connsiteY672" fmla="*/ 20621 h 1076067"/>
              <a:gd name="connsiteX673" fmla="*/ 1089776 w 1526059"/>
              <a:gd name="connsiteY673" fmla="*/ 19793 h 1076067"/>
              <a:gd name="connsiteX674" fmla="*/ 1092463 w 1526059"/>
              <a:gd name="connsiteY674" fmla="*/ 17445 h 1076067"/>
              <a:gd name="connsiteX675" fmla="*/ 1094080 w 1526059"/>
              <a:gd name="connsiteY675" fmla="*/ 14341 h 1076067"/>
              <a:gd name="connsiteX676" fmla="*/ 1096363 w 1526059"/>
              <a:gd name="connsiteY676" fmla="*/ 5446 h 1076067"/>
              <a:gd name="connsiteX677" fmla="*/ 1096291 w 1526059"/>
              <a:gd name="connsiteY677" fmla="*/ 5035 h 1076067"/>
              <a:gd name="connsiteX678" fmla="*/ 1093943 w 1526059"/>
              <a:gd name="connsiteY678" fmla="*/ 1722 h 1076067"/>
              <a:gd name="connsiteX679" fmla="*/ 1092339 w 1526059"/>
              <a:gd name="connsiteY679" fmla="*/ 0 h 1076067"/>
              <a:gd name="connsiteX680" fmla="*/ 1072474 w 1526059"/>
              <a:gd name="connsiteY680" fmla="*/ 1787 h 1076067"/>
              <a:gd name="connsiteX681" fmla="*/ 1043159 w 1526059"/>
              <a:gd name="connsiteY681" fmla="*/ 10069 h 1076067"/>
              <a:gd name="connsiteX682" fmla="*/ 1037773 w 1526059"/>
              <a:gd name="connsiteY682" fmla="*/ 10174 h 1076067"/>
              <a:gd name="connsiteX683" fmla="*/ 956474 w 1526059"/>
              <a:gd name="connsiteY683" fmla="*/ 154908 h 1076067"/>
              <a:gd name="connsiteX684" fmla="*/ 957296 w 1526059"/>
              <a:gd name="connsiteY684" fmla="*/ 156962 h 1076067"/>
              <a:gd name="connsiteX685" fmla="*/ 957928 w 1526059"/>
              <a:gd name="connsiteY685" fmla="*/ 156962 h 1076067"/>
              <a:gd name="connsiteX686" fmla="*/ 959102 w 1526059"/>
              <a:gd name="connsiteY686" fmla="*/ 155319 h 1076067"/>
              <a:gd name="connsiteX687" fmla="*/ 960276 w 1526059"/>
              <a:gd name="connsiteY687" fmla="*/ 150767 h 1076067"/>
              <a:gd name="connsiteX688" fmla="*/ 967411 w 1526059"/>
              <a:gd name="connsiteY688" fmla="*/ 111044 h 1076067"/>
              <a:gd name="connsiteX689" fmla="*/ 972556 w 1526059"/>
              <a:gd name="connsiteY689" fmla="*/ 85668 h 1076067"/>
              <a:gd name="connsiteX690" fmla="*/ 987445 w 1526059"/>
              <a:gd name="connsiteY690" fmla="*/ 78155 h 1076067"/>
              <a:gd name="connsiteX691" fmla="*/ 968037 w 1526059"/>
              <a:gd name="connsiteY691" fmla="*/ 71255 h 1076067"/>
              <a:gd name="connsiteX692" fmla="*/ 956207 w 1526059"/>
              <a:gd name="connsiteY692" fmla="*/ 138969 h 1076067"/>
              <a:gd name="connsiteX693" fmla="*/ 955307 w 1526059"/>
              <a:gd name="connsiteY693" fmla="*/ 145797 h 1076067"/>
              <a:gd name="connsiteX694" fmla="*/ 955241 w 1526059"/>
              <a:gd name="connsiteY694" fmla="*/ 149313 h 1076067"/>
              <a:gd name="connsiteX695" fmla="*/ 955718 w 1526059"/>
              <a:gd name="connsiteY695" fmla="*/ 151517 h 1076067"/>
              <a:gd name="connsiteX696" fmla="*/ 956474 w 1526059"/>
              <a:gd name="connsiteY696" fmla="*/ 154908 h 1076067"/>
              <a:gd name="connsiteX697" fmla="*/ 988123 w 1526059"/>
              <a:gd name="connsiteY697" fmla="*/ 164691 h 1076067"/>
              <a:gd name="connsiteX698" fmla="*/ 1015847 w 1526059"/>
              <a:gd name="connsiteY698" fmla="*/ 149384 h 1076067"/>
              <a:gd name="connsiteX699" fmla="*/ 1019232 w 1526059"/>
              <a:gd name="connsiteY699" fmla="*/ 146697 h 1076067"/>
              <a:gd name="connsiteX700" fmla="*/ 1019988 w 1526059"/>
              <a:gd name="connsiteY700" fmla="*/ 145732 h 1076067"/>
              <a:gd name="connsiteX701" fmla="*/ 1018123 w 1526059"/>
              <a:gd name="connsiteY701" fmla="*/ 139732 h 1076067"/>
              <a:gd name="connsiteX702" fmla="*/ 1016466 w 1526059"/>
              <a:gd name="connsiteY702" fmla="*/ 137665 h 1076067"/>
              <a:gd name="connsiteX703" fmla="*/ 1007949 w 1526059"/>
              <a:gd name="connsiteY703" fmla="*/ 133732 h 1076067"/>
              <a:gd name="connsiteX704" fmla="*/ 1006397 w 1526059"/>
              <a:gd name="connsiteY704" fmla="*/ 133048 h 1076067"/>
              <a:gd name="connsiteX705" fmla="*/ 1001917 w 1526059"/>
              <a:gd name="connsiteY705" fmla="*/ 132500 h 1076067"/>
              <a:gd name="connsiteX706" fmla="*/ 997541 w 1526059"/>
              <a:gd name="connsiteY706" fmla="*/ 133602 h 1076067"/>
              <a:gd name="connsiteX707" fmla="*/ 993263 w 1526059"/>
              <a:gd name="connsiteY707" fmla="*/ 136491 h 1076067"/>
              <a:gd name="connsiteX708" fmla="*/ 987778 w 1526059"/>
              <a:gd name="connsiteY708" fmla="*/ 143802 h 1076067"/>
              <a:gd name="connsiteX709" fmla="*/ 986747 w 1526059"/>
              <a:gd name="connsiteY709" fmla="*/ 146143 h 1076067"/>
              <a:gd name="connsiteX710" fmla="*/ 979815 w 1526059"/>
              <a:gd name="connsiteY710" fmla="*/ 162343 h 1076067"/>
              <a:gd name="connsiteX711" fmla="*/ 979619 w 1526059"/>
              <a:gd name="connsiteY711" fmla="*/ 166693 h 1076067"/>
              <a:gd name="connsiteX712" fmla="*/ 980024 w 1526059"/>
              <a:gd name="connsiteY712" fmla="*/ 167723 h 1076067"/>
              <a:gd name="connsiteX713" fmla="*/ 980924 w 1526059"/>
              <a:gd name="connsiteY713" fmla="*/ 168134 h 1076067"/>
              <a:gd name="connsiteX714" fmla="*/ 988123 w 1526059"/>
              <a:gd name="connsiteY714" fmla="*/ 164691 h 1076067"/>
              <a:gd name="connsiteX715" fmla="*/ 925725 w 1526059"/>
              <a:gd name="connsiteY715" fmla="*/ 170899 h 1076067"/>
              <a:gd name="connsiteX716" fmla="*/ 924766 w 1526059"/>
              <a:gd name="connsiteY716" fmla="*/ 170625 h 1076067"/>
              <a:gd name="connsiteX717" fmla="*/ 923377 w 1526059"/>
              <a:gd name="connsiteY717" fmla="*/ 170697 h 1076067"/>
              <a:gd name="connsiteX718" fmla="*/ 922170 w 1526059"/>
              <a:gd name="connsiteY718" fmla="*/ 171108 h 1076067"/>
              <a:gd name="connsiteX719" fmla="*/ 920651 w 1526059"/>
              <a:gd name="connsiteY719" fmla="*/ 172066 h 1076067"/>
              <a:gd name="connsiteX720" fmla="*/ 919901 w 1526059"/>
              <a:gd name="connsiteY720" fmla="*/ 172895 h 1076067"/>
              <a:gd name="connsiteX721" fmla="*/ 919973 w 1526059"/>
              <a:gd name="connsiteY721" fmla="*/ 173795 h 1076067"/>
              <a:gd name="connsiteX722" fmla="*/ 921753 w 1526059"/>
              <a:gd name="connsiteY722" fmla="*/ 175516 h 1076067"/>
              <a:gd name="connsiteX723" fmla="*/ 923377 w 1526059"/>
              <a:gd name="connsiteY723" fmla="*/ 176964 h 1076067"/>
              <a:gd name="connsiteX724" fmla="*/ 927720 w 1526059"/>
              <a:gd name="connsiteY724" fmla="*/ 176690 h 1076067"/>
              <a:gd name="connsiteX725" fmla="*/ 948779 w 1526059"/>
              <a:gd name="connsiteY725" fmla="*/ 169243 h 1076067"/>
              <a:gd name="connsiteX726" fmla="*/ 953128 w 1526059"/>
              <a:gd name="connsiteY726" fmla="*/ 165447 h 1076067"/>
              <a:gd name="connsiteX727" fmla="*/ 955437 w 1526059"/>
              <a:gd name="connsiteY727" fmla="*/ 162969 h 1076067"/>
              <a:gd name="connsiteX728" fmla="*/ 952163 w 1526059"/>
              <a:gd name="connsiteY728" fmla="*/ 159382 h 1076067"/>
              <a:gd name="connsiteX729" fmla="*/ 950709 w 1526059"/>
              <a:gd name="connsiteY729" fmla="*/ 159728 h 1076067"/>
              <a:gd name="connsiteX730" fmla="*/ 932227 w 1526059"/>
              <a:gd name="connsiteY730" fmla="*/ 166693 h 1076067"/>
              <a:gd name="connsiteX731" fmla="*/ 929853 w 1526059"/>
              <a:gd name="connsiteY731" fmla="*/ 169445 h 1076067"/>
              <a:gd name="connsiteX732" fmla="*/ 926468 w 1526059"/>
              <a:gd name="connsiteY732" fmla="*/ 173514 h 1076067"/>
              <a:gd name="connsiteX733" fmla="*/ 925725 w 1526059"/>
              <a:gd name="connsiteY733" fmla="*/ 170899 h 1076067"/>
              <a:gd name="connsiteX734" fmla="*/ 1259782 w 1526059"/>
              <a:gd name="connsiteY734" fmla="*/ 340383 h 1076067"/>
              <a:gd name="connsiteX735" fmla="*/ 1256469 w 1526059"/>
              <a:gd name="connsiteY735" fmla="*/ 336796 h 1076067"/>
              <a:gd name="connsiteX736" fmla="*/ 1254884 w 1526059"/>
              <a:gd name="connsiteY736" fmla="*/ 335694 h 1076067"/>
              <a:gd name="connsiteX737" fmla="*/ 1251532 w 1526059"/>
              <a:gd name="connsiteY737" fmla="*/ 334872 h 1076067"/>
              <a:gd name="connsiteX738" fmla="*/ 1249399 w 1526059"/>
              <a:gd name="connsiteY738" fmla="*/ 335074 h 1076067"/>
              <a:gd name="connsiteX739" fmla="*/ 1245095 w 1526059"/>
              <a:gd name="connsiteY739" fmla="*/ 336248 h 1076067"/>
              <a:gd name="connsiteX740" fmla="*/ 1240341 w 1526059"/>
              <a:gd name="connsiteY740" fmla="*/ 338798 h 1076067"/>
              <a:gd name="connsiteX741" fmla="*/ 1237197 w 1526059"/>
              <a:gd name="connsiteY741" fmla="*/ 341290 h 1076067"/>
              <a:gd name="connsiteX742" fmla="*/ 1236239 w 1526059"/>
              <a:gd name="connsiteY742" fmla="*/ 342666 h 1076067"/>
              <a:gd name="connsiteX743" fmla="*/ 1235136 w 1526059"/>
              <a:gd name="connsiteY743" fmla="*/ 345007 h 1076067"/>
              <a:gd name="connsiteX744" fmla="*/ 1235417 w 1526059"/>
              <a:gd name="connsiteY744" fmla="*/ 353759 h 1076067"/>
              <a:gd name="connsiteX745" fmla="*/ 1237693 w 1526059"/>
              <a:gd name="connsiteY745" fmla="*/ 360665 h 1076067"/>
              <a:gd name="connsiteX746" fmla="*/ 1239069 w 1526059"/>
              <a:gd name="connsiteY746" fmla="*/ 362387 h 1076067"/>
              <a:gd name="connsiteX747" fmla="*/ 1252034 w 1526059"/>
              <a:gd name="connsiteY747" fmla="*/ 376872 h 1076067"/>
              <a:gd name="connsiteX748" fmla="*/ 1253417 w 1526059"/>
              <a:gd name="connsiteY748" fmla="*/ 377765 h 1076067"/>
              <a:gd name="connsiteX749" fmla="*/ 1256762 w 1526059"/>
              <a:gd name="connsiteY749" fmla="*/ 410523 h 1076067"/>
              <a:gd name="connsiteX750" fmla="*/ 1280925 w 1526059"/>
              <a:gd name="connsiteY750" fmla="*/ 448094 h 1076067"/>
              <a:gd name="connsiteX751" fmla="*/ 1281610 w 1526059"/>
              <a:gd name="connsiteY751" fmla="*/ 449131 h 1076067"/>
              <a:gd name="connsiteX752" fmla="*/ 1282783 w 1526059"/>
              <a:gd name="connsiteY752" fmla="*/ 449822 h 1076067"/>
              <a:gd name="connsiteX753" fmla="*/ 1284029 w 1526059"/>
              <a:gd name="connsiteY753" fmla="*/ 450018 h 1076067"/>
              <a:gd name="connsiteX754" fmla="*/ 1308824 w 1526059"/>
              <a:gd name="connsiteY754" fmla="*/ 438025 h 1076067"/>
              <a:gd name="connsiteX755" fmla="*/ 1309137 w 1526059"/>
              <a:gd name="connsiteY755" fmla="*/ 437823 h 1076067"/>
              <a:gd name="connsiteX756" fmla="*/ 1311746 w 1526059"/>
              <a:gd name="connsiteY756" fmla="*/ 430642 h 1076067"/>
              <a:gd name="connsiteX757" fmla="*/ 1311609 w 1526059"/>
              <a:gd name="connsiteY757" fmla="*/ 429886 h 1076067"/>
              <a:gd name="connsiteX758" fmla="*/ 1303444 w 1526059"/>
              <a:gd name="connsiteY758" fmla="*/ 417684 h 1076067"/>
              <a:gd name="connsiteX759" fmla="*/ 1301024 w 1526059"/>
              <a:gd name="connsiteY759" fmla="*/ 406930 h 1076067"/>
              <a:gd name="connsiteX760" fmla="*/ 1300953 w 1526059"/>
              <a:gd name="connsiteY760" fmla="*/ 406584 h 1076067"/>
              <a:gd name="connsiteX761" fmla="*/ 1301435 w 1526059"/>
              <a:gd name="connsiteY761" fmla="*/ 405899 h 1076067"/>
              <a:gd name="connsiteX762" fmla="*/ 1324124 w 1526059"/>
              <a:gd name="connsiteY762" fmla="*/ 407895 h 1076067"/>
              <a:gd name="connsiteX763" fmla="*/ 1334193 w 1526059"/>
              <a:gd name="connsiteY763" fmla="*/ 416588 h 1076067"/>
              <a:gd name="connsiteX764" fmla="*/ 1351776 w 1526059"/>
              <a:gd name="connsiteY764" fmla="*/ 436166 h 1076067"/>
              <a:gd name="connsiteX765" fmla="*/ 1353426 w 1526059"/>
              <a:gd name="connsiteY765" fmla="*/ 438312 h 1076067"/>
              <a:gd name="connsiteX766" fmla="*/ 1354665 w 1526059"/>
              <a:gd name="connsiteY766" fmla="*/ 440790 h 1076067"/>
              <a:gd name="connsiteX767" fmla="*/ 1357391 w 1526059"/>
              <a:gd name="connsiteY767" fmla="*/ 448022 h 1076067"/>
              <a:gd name="connsiteX768" fmla="*/ 1356908 w 1526059"/>
              <a:gd name="connsiteY768" fmla="*/ 481602 h 1076067"/>
              <a:gd name="connsiteX769" fmla="*/ 1333287 w 1526059"/>
              <a:gd name="connsiteY769" fmla="*/ 477461 h 1076067"/>
              <a:gd name="connsiteX770" fmla="*/ 1328435 w 1526059"/>
              <a:gd name="connsiteY770" fmla="*/ 467470 h 1076067"/>
              <a:gd name="connsiteX771" fmla="*/ 1324574 w 1526059"/>
              <a:gd name="connsiteY771" fmla="*/ 454570 h 1076067"/>
              <a:gd name="connsiteX772" fmla="*/ 1323570 w 1526059"/>
              <a:gd name="connsiteY772" fmla="*/ 453677 h 1076067"/>
              <a:gd name="connsiteX773" fmla="*/ 1320602 w 1526059"/>
              <a:gd name="connsiteY773" fmla="*/ 452366 h 1076067"/>
              <a:gd name="connsiteX774" fmla="*/ 1315750 w 1526059"/>
              <a:gd name="connsiteY774" fmla="*/ 451746 h 1076067"/>
              <a:gd name="connsiteX775" fmla="*/ 1303444 w 1526059"/>
              <a:gd name="connsiteY775" fmla="*/ 454981 h 1076067"/>
              <a:gd name="connsiteX776" fmla="*/ 1302537 w 1526059"/>
              <a:gd name="connsiteY776" fmla="*/ 455327 h 1076067"/>
              <a:gd name="connsiteX777" fmla="*/ 1301709 w 1526059"/>
              <a:gd name="connsiteY777" fmla="*/ 455953 h 1076067"/>
              <a:gd name="connsiteX778" fmla="*/ 1299329 w 1526059"/>
              <a:gd name="connsiteY778" fmla="*/ 460916 h 1076067"/>
              <a:gd name="connsiteX779" fmla="*/ 1298227 w 1526059"/>
              <a:gd name="connsiteY779" fmla="*/ 469811 h 1076067"/>
              <a:gd name="connsiteX780" fmla="*/ 1298435 w 1526059"/>
              <a:gd name="connsiteY780" fmla="*/ 471396 h 1076067"/>
              <a:gd name="connsiteX781" fmla="*/ 1299609 w 1526059"/>
              <a:gd name="connsiteY781" fmla="*/ 474083 h 1076067"/>
              <a:gd name="connsiteX782" fmla="*/ 1301579 w 1526059"/>
              <a:gd name="connsiteY782" fmla="*/ 475739 h 1076067"/>
              <a:gd name="connsiteX783" fmla="*/ 1309607 w 1526059"/>
              <a:gd name="connsiteY783" fmla="*/ 485457 h 1076067"/>
              <a:gd name="connsiteX784" fmla="*/ 1311955 w 1526059"/>
              <a:gd name="connsiteY784" fmla="*/ 491046 h 1076067"/>
              <a:gd name="connsiteX785" fmla="*/ 1317087 w 1526059"/>
              <a:gd name="connsiteY785" fmla="*/ 506078 h 1076067"/>
              <a:gd name="connsiteX786" fmla="*/ 1317289 w 1526059"/>
              <a:gd name="connsiteY786" fmla="*/ 509247 h 1076067"/>
              <a:gd name="connsiteX787" fmla="*/ 1314498 w 1526059"/>
              <a:gd name="connsiteY787" fmla="*/ 516558 h 1076067"/>
              <a:gd name="connsiteX788" fmla="*/ 1312366 w 1526059"/>
              <a:gd name="connsiteY788" fmla="*/ 521932 h 1076067"/>
              <a:gd name="connsiteX789" fmla="*/ 1310853 w 1526059"/>
              <a:gd name="connsiteY789" fmla="*/ 523243 h 1076067"/>
              <a:gd name="connsiteX790" fmla="*/ 1303920 w 1526059"/>
              <a:gd name="connsiteY790" fmla="*/ 527449 h 1076067"/>
              <a:gd name="connsiteX791" fmla="*/ 1295748 w 1526059"/>
              <a:gd name="connsiteY791" fmla="*/ 531858 h 1076067"/>
              <a:gd name="connsiteX792" fmla="*/ 1287368 w 1526059"/>
              <a:gd name="connsiteY792" fmla="*/ 536071 h 1076067"/>
              <a:gd name="connsiteX793" fmla="*/ 1284642 w 1526059"/>
              <a:gd name="connsiteY793" fmla="*/ 536625 h 1076067"/>
              <a:gd name="connsiteX794" fmla="*/ 1282027 w 1526059"/>
              <a:gd name="connsiteY794" fmla="*/ 536488 h 1076067"/>
              <a:gd name="connsiteX795" fmla="*/ 1280299 w 1526059"/>
              <a:gd name="connsiteY795" fmla="*/ 536214 h 1076067"/>
              <a:gd name="connsiteX796" fmla="*/ 1275362 w 1526059"/>
              <a:gd name="connsiteY796" fmla="*/ 546284 h 1076067"/>
              <a:gd name="connsiteX797" fmla="*/ 1280227 w 1526059"/>
              <a:gd name="connsiteY797" fmla="*/ 550973 h 1076067"/>
              <a:gd name="connsiteX798" fmla="*/ 1287994 w 1526059"/>
              <a:gd name="connsiteY798" fmla="*/ 554351 h 1076067"/>
              <a:gd name="connsiteX799" fmla="*/ 1297118 w 1526059"/>
              <a:gd name="connsiteY799" fmla="*/ 556633 h 1076067"/>
              <a:gd name="connsiteX800" fmla="*/ 1303913 w 1526059"/>
              <a:gd name="connsiteY800" fmla="*/ 555942 h 1076067"/>
              <a:gd name="connsiteX801" fmla="*/ 1320876 w 1526059"/>
              <a:gd name="connsiteY801" fmla="*/ 552975 h 1076067"/>
              <a:gd name="connsiteX802" fmla="*/ 1338804 w 1526059"/>
              <a:gd name="connsiteY802" fmla="*/ 548084 h 1076067"/>
              <a:gd name="connsiteX803" fmla="*/ 1340904 w 1526059"/>
              <a:gd name="connsiteY803" fmla="*/ 547190 h 1076067"/>
              <a:gd name="connsiteX804" fmla="*/ 1368041 w 1526059"/>
              <a:gd name="connsiteY804" fmla="*/ 533260 h 1076067"/>
              <a:gd name="connsiteX805" fmla="*/ 1416933 w 1526059"/>
              <a:gd name="connsiteY805" fmla="*/ 528160 h 1076067"/>
              <a:gd name="connsiteX806" fmla="*/ 1419033 w 1526059"/>
              <a:gd name="connsiteY806" fmla="*/ 528232 h 1076067"/>
              <a:gd name="connsiteX807" fmla="*/ 1420409 w 1526059"/>
              <a:gd name="connsiteY807" fmla="*/ 528506 h 1076067"/>
              <a:gd name="connsiteX808" fmla="*/ 1429200 w 1526059"/>
              <a:gd name="connsiteY808" fmla="*/ 489206 h 1076067"/>
              <a:gd name="connsiteX809" fmla="*/ 1403727 w 1526059"/>
              <a:gd name="connsiteY809" fmla="*/ 468311 h 1076067"/>
              <a:gd name="connsiteX810" fmla="*/ 1375802 w 1526059"/>
              <a:gd name="connsiteY810" fmla="*/ 442655 h 1076067"/>
              <a:gd name="connsiteX811" fmla="*/ 1342287 w 1526059"/>
              <a:gd name="connsiteY811" fmla="*/ 411149 h 1076067"/>
              <a:gd name="connsiteX812" fmla="*/ 1335145 w 1526059"/>
              <a:gd name="connsiteY812" fmla="*/ 406936 h 1076067"/>
              <a:gd name="connsiteX813" fmla="*/ 1325526 w 1526059"/>
              <a:gd name="connsiteY813" fmla="*/ 401973 h 1076067"/>
              <a:gd name="connsiteX814" fmla="*/ 1323152 w 1526059"/>
              <a:gd name="connsiteY814" fmla="*/ 400865 h 1076067"/>
              <a:gd name="connsiteX815" fmla="*/ 1320870 w 1526059"/>
              <a:gd name="connsiteY815" fmla="*/ 400317 h 1076067"/>
              <a:gd name="connsiteX816" fmla="*/ 1314218 w 1526059"/>
              <a:gd name="connsiteY816" fmla="*/ 399215 h 1076067"/>
              <a:gd name="connsiteX817" fmla="*/ 1307631 w 1526059"/>
              <a:gd name="connsiteY817" fmla="*/ 396873 h 1076067"/>
              <a:gd name="connsiteX818" fmla="*/ 1295664 w 1526059"/>
              <a:gd name="connsiteY818" fmla="*/ 390110 h 1076067"/>
              <a:gd name="connsiteX819" fmla="*/ 1292188 w 1526059"/>
              <a:gd name="connsiteY819" fmla="*/ 388050 h 1076067"/>
              <a:gd name="connsiteX820" fmla="*/ 1284988 w 1526059"/>
              <a:gd name="connsiteY820" fmla="*/ 381978 h 1076067"/>
              <a:gd name="connsiteX821" fmla="*/ 1277833 w 1526059"/>
              <a:gd name="connsiteY821" fmla="*/ 374667 h 1076067"/>
              <a:gd name="connsiteX822" fmla="*/ 1272727 w 1526059"/>
              <a:gd name="connsiteY822" fmla="*/ 368811 h 1076067"/>
              <a:gd name="connsiteX823" fmla="*/ 1271149 w 1526059"/>
              <a:gd name="connsiteY823" fmla="*/ 366470 h 1076067"/>
              <a:gd name="connsiteX824" fmla="*/ 1259782 w 1526059"/>
              <a:gd name="connsiteY824" fmla="*/ 340383 h 1076067"/>
              <a:gd name="connsiteX825" fmla="*/ 345828 w 1526059"/>
              <a:gd name="connsiteY825" fmla="*/ 497182 h 1076067"/>
              <a:gd name="connsiteX826" fmla="*/ 350439 w 1526059"/>
              <a:gd name="connsiteY826" fmla="*/ 482841 h 1076067"/>
              <a:gd name="connsiteX827" fmla="*/ 351861 w 1526059"/>
              <a:gd name="connsiteY827" fmla="*/ 474976 h 1076067"/>
              <a:gd name="connsiteX828" fmla="*/ 351502 w 1526059"/>
              <a:gd name="connsiteY828" fmla="*/ 471539 h 1076067"/>
              <a:gd name="connsiteX829" fmla="*/ 351000 w 1526059"/>
              <a:gd name="connsiteY829" fmla="*/ 470300 h 1076067"/>
              <a:gd name="connsiteX830" fmla="*/ 349265 w 1526059"/>
              <a:gd name="connsiteY830" fmla="*/ 469472 h 1076067"/>
              <a:gd name="connsiteX831" fmla="*/ 343161 w 1526059"/>
              <a:gd name="connsiteY831" fmla="*/ 468018 h 1076067"/>
              <a:gd name="connsiteX832" fmla="*/ 336268 w 1526059"/>
              <a:gd name="connsiteY832" fmla="*/ 469055 h 1076067"/>
              <a:gd name="connsiteX833" fmla="*/ 334024 w 1526059"/>
              <a:gd name="connsiteY833" fmla="*/ 469674 h 1076067"/>
              <a:gd name="connsiteX834" fmla="*/ 330777 w 1526059"/>
              <a:gd name="connsiteY834" fmla="*/ 470985 h 1076067"/>
              <a:gd name="connsiteX835" fmla="*/ 315477 w 1526059"/>
              <a:gd name="connsiteY835" fmla="*/ 479046 h 1076067"/>
              <a:gd name="connsiteX836" fmla="*/ 305857 w 1526059"/>
              <a:gd name="connsiteY836" fmla="*/ 486428 h 1076067"/>
              <a:gd name="connsiteX837" fmla="*/ 304162 w 1526059"/>
              <a:gd name="connsiteY837" fmla="*/ 490296 h 1076067"/>
              <a:gd name="connsiteX838" fmla="*/ 304514 w 1526059"/>
              <a:gd name="connsiteY838" fmla="*/ 497045 h 1076067"/>
              <a:gd name="connsiteX839" fmla="*/ 305447 w 1526059"/>
              <a:gd name="connsiteY839" fmla="*/ 501317 h 1076067"/>
              <a:gd name="connsiteX840" fmla="*/ 307031 w 1526059"/>
              <a:gd name="connsiteY840" fmla="*/ 504767 h 1076067"/>
              <a:gd name="connsiteX841" fmla="*/ 308538 w 1526059"/>
              <a:gd name="connsiteY841" fmla="*/ 506769 h 1076067"/>
              <a:gd name="connsiteX842" fmla="*/ 310886 w 1526059"/>
              <a:gd name="connsiteY842" fmla="*/ 508700 h 1076067"/>
              <a:gd name="connsiteX843" fmla="*/ 313260 w 1526059"/>
              <a:gd name="connsiteY843" fmla="*/ 509182 h 1076067"/>
              <a:gd name="connsiteX844" fmla="*/ 336326 w 1526059"/>
              <a:gd name="connsiteY844" fmla="*/ 513454 h 1076067"/>
              <a:gd name="connsiteX845" fmla="*/ 345828 w 1526059"/>
              <a:gd name="connsiteY845" fmla="*/ 497182 h 107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</a:cxnLst>
            <a:rect l="l" t="t" r="r" b="b"/>
            <a:pathLst>
              <a:path w="1526059" h="1076067">
                <a:moveTo>
                  <a:pt x="117983" y="517047"/>
                </a:moveTo>
                <a:lnTo>
                  <a:pt x="147708" y="496771"/>
                </a:lnTo>
                <a:lnTo>
                  <a:pt x="166980" y="485254"/>
                </a:lnTo>
                <a:lnTo>
                  <a:pt x="173566" y="482424"/>
                </a:lnTo>
                <a:lnTo>
                  <a:pt x="176397" y="481739"/>
                </a:lnTo>
                <a:lnTo>
                  <a:pt x="190601" y="478296"/>
                </a:lnTo>
                <a:lnTo>
                  <a:pt x="194879" y="477950"/>
                </a:lnTo>
                <a:lnTo>
                  <a:pt x="227083" y="476431"/>
                </a:lnTo>
                <a:lnTo>
                  <a:pt x="228909" y="477533"/>
                </a:lnTo>
                <a:lnTo>
                  <a:pt x="231250" y="479952"/>
                </a:lnTo>
                <a:lnTo>
                  <a:pt x="253208" y="504637"/>
                </a:lnTo>
                <a:lnTo>
                  <a:pt x="251832" y="516982"/>
                </a:lnTo>
                <a:lnTo>
                  <a:pt x="252035" y="520562"/>
                </a:lnTo>
                <a:lnTo>
                  <a:pt x="254239" y="525806"/>
                </a:lnTo>
                <a:lnTo>
                  <a:pt x="258100" y="529393"/>
                </a:lnTo>
                <a:lnTo>
                  <a:pt x="262065" y="531460"/>
                </a:lnTo>
                <a:lnTo>
                  <a:pt x="265652" y="532634"/>
                </a:lnTo>
                <a:lnTo>
                  <a:pt x="269206" y="532288"/>
                </a:lnTo>
                <a:lnTo>
                  <a:pt x="270165" y="531871"/>
                </a:lnTo>
                <a:lnTo>
                  <a:pt x="277925" y="526569"/>
                </a:lnTo>
                <a:lnTo>
                  <a:pt x="280886" y="524364"/>
                </a:lnTo>
                <a:lnTo>
                  <a:pt x="282021" y="522636"/>
                </a:lnTo>
                <a:lnTo>
                  <a:pt x="292612" y="520158"/>
                </a:lnTo>
                <a:lnTo>
                  <a:pt x="307990" y="526836"/>
                </a:lnTo>
                <a:lnTo>
                  <a:pt x="316162" y="530560"/>
                </a:lnTo>
                <a:lnTo>
                  <a:pt x="315751" y="536416"/>
                </a:lnTo>
                <a:lnTo>
                  <a:pt x="316507" y="537936"/>
                </a:lnTo>
                <a:lnTo>
                  <a:pt x="320472" y="541040"/>
                </a:lnTo>
                <a:lnTo>
                  <a:pt x="329120" y="546140"/>
                </a:lnTo>
                <a:lnTo>
                  <a:pt x="334220" y="548755"/>
                </a:lnTo>
                <a:lnTo>
                  <a:pt x="343865" y="532138"/>
                </a:lnTo>
                <a:lnTo>
                  <a:pt x="346142" y="525584"/>
                </a:lnTo>
                <a:lnTo>
                  <a:pt x="349878" y="489115"/>
                </a:lnTo>
                <a:lnTo>
                  <a:pt x="355754" y="477187"/>
                </a:lnTo>
                <a:lnTo>
                  <a:pt x="356596" y="475941"/>
                </a:lnTo>
                <a:lnTo>
                  <a:pt x="359178" y="473600"/>
                </a:lnTo>
                <a:lnTo>
                  <a:pt x="370943" y="466850"/>
                </a:lnTo>
                <a:lnTo>
                  <a:pt x="376493" y="464979"/>
                </a:lnTo>
                <a:lnTo>
                  <a:pt x="378626" y="463603"/>
                </a:lnTo>
                <a:lnTo>
                  <a:pt x="381737" y="460713"/>
                </a:lnTo>
                <a:lnTo>
                  <a:pt x="382871" y="459129"/>
                </a:lnTo>
                <a:lnTo>
                  <a:pt x="400806" y="431275"/>
                </a:lnTo>
                <a:lnTo>
                  <a:pt x="401347" y="423684"/>
                </a:lnTo>
                <a:lnTo>
                  <a:pt x="401002" y="422040"/>
                </a:lnTo>
                <a:lnTo>
                  <a:pt x="396762" y="415206"/>
                </a:lnTo>
                <a:lnTo>
                  <a:pt x="395393" y="413693"/>
                </a:lnTo>
                <a:lnTo>
                  <a:pt x="393802" y="413693"/>
                </a:lnTo>
                <a:lnTo>
                  <a:pt x="391871" y="415421"/>
                </a:lnTo>
                <a:lnTo>
                  <a:pt x="383354" y="423977"/>
                </a:lnTo>
                <a:lnTo>
                  <a:pt x="379604" y="430655"/>
                </a:lnTo>
                <a:lnTo>
                  <a:pt x="374700" y="437418"/>
                </a:lnTo>
                <a:lnTo>
                  <a:pt x="369769" y="443549"/>
                </a:lnTo>
                <a:lnTo>
                  <a:pt x="358520" y="457205"/>
                </a:lnTo>
                <a:lnTo>
                  <a:pt x="358109" y="457407"/>
                </a:lnTo>
                <a:lnTo>
                  <a:pt x="357633" y="456996"/>
                </a:lnTo>
                <a:lnTo>
                  <a:pt x="356674" y="451277"/>
                </a:lnTo>
                <a:lnTo>
                  <a:pt x="356537" y="447833"/>
                </a:lnTo>
                <a:lnTo>
                  <a:pt x="357287" y="444520"/>
                </a:lnTo>
                <a:lnTo>
                  <a:pt x="361467" y="436453"/>
                </a:lnTo>
                <a:lnTo>
                  <a:pt x="372809" y="420873"/>
                </a:lnTo>
                <a:lnTo>
                  <a:pt x="422151" y="380250"/>
                </a:lnTo>
                <a:lnTo>
                  <a:pt x="423527" y="379839"/>
                </a:lnTo>
                <a:lnTo>
                  <a:pt x="427042" y="379493"/>
                </a:lnTo>
                <a:lnTo>
                  <a:pt x="430655" y="379284"/>
                </a:lnTo>
                <a:lnTo>
                  <a:pt x="452835" y="378528"/>
                </a:lnTo>
                <a:lnTo>
                  <a:pt x="453937" y="378665"/>
                </a:lnTo>
                <a:lnTo>
                  <a:pt x="458007" y="380530"/>
                </a:lnTo>
                <a:lnTo>
                  <a:pt x="462794" y="381978"/>
                </a:lnTo>
                <a:lnTo>
                  <a:pt x="469029" y="383432"/>
                </a:lnTo>
                <a:lnTo>
                  <a:pt x="476587" y="384391"/>
                </a:lnTo>
                <a:lnTo>
                  <a:pt x="483167" y="384600"/>
                </a:lnTo>
                <a:lnTo>
                  <a:pt x="488959" y="384189"/>
                </a:lnTo>
                <a:lnTo>
                  <a:pt x="492585" y="383282"/>
                </a:lnTo>
                <a:lnTo>
                  <a:pt x="500900" y="380674"/>
                </a:lnTo>
                <a:lnTo>
                  <a:pt x="546473" y="362537"/>
                </a:lnTo>
                <a:lnTo>
                  <a:pt x="573466" y="366600"/>
                </a:lnTo>
                <a:lnTo>
                  <a:pt x="592672" y="369091"/>
                </a:lnTo>
                <a:lnTo>
                  <a:pt x="602441" y="346950"/>
                </a:lnTo>
                <a:lnTo>
                  <a:pt x="615328" y="322194"/>
                </a:lnTo>
                <a:lnTo>
                  <a:pt x="617402" y="319233"/>
                </a:lnTo>
                <a:lnTo>
                  <a:pt x="623911" y="313305"/>
                </a:lnTo>
                <a:lnTo>
                  <a:pt x="634430" y="305923"/>
                </a:lnTo>
                <a:lnTo>
                  <a:pt x="657282" y="291653"/>
                </a:lnTo>
                <a:lnTo>
                  <a:pt x="664762" y="287095"/>
                </a:lnTo>
                <a:lnTo>
                  <a:pt x="667964" y="284754"/>
                </a:lnTo>
                <a:lnTo>
                  <a:pt x="671414" y="281930"/>
                </a:lnTo>
                <a:lnTo>
                  <a:pt x="675529" y="277723"/>
                </a:lnTo>
                <a:lnTo>
                  <a:pt x="678555" y="273993"/>
                </a:lnTo>
                <a:lnTo>
                  <a:pt x="682344" y="267863"/>
                </a:lnTo>
                <a:lnTo>
                  <a:pt x="709794" y="216218"/>
                </a:lnTo>
                <a:lnTo>
                  <a:pt x="727643" y="180982"/>
                </a:lnTo>
                <a:lnTo>
                  <a:pt x="742056" y="156232"/>
                </a:lnTo>
                <a:lnTo>
                  <a:pt x="753508" y="165610"/>
                </a:lnTo>
                <a:lnTo>
                  <a:pt x="759032" y="167951"/>
                </a:lnTo>
                <a:lnTo>
                  <a:pt x="762032" y="168714"/>
                </a:lnTo>
                <a:lnTo>
                  <a:pt x="788608" y="172158"/>
                </a:lnTo>
                <a:lnTo>
                  <a:pt x="811877" y="174845"/>
                </a:lnTo>
                <a:lnTo>
                  <a:pt x="859191" y="173606"/>
                </a:lnTo>
                <a:lnTo>
                  <a:pt x="887391" y="171603"/>
                </a:lnTo>
                <a:lnTo>
                  <a:pt x="895973" y="170573"/>
                </a:lnTo>
                <a:lnTo>
                  <a:pt x="907699" y="170299"/>
                </a:lnTo>
                <a:lnTo>
                  <a:pt x="916490" y="171258"/>
                </a:lnTo>
                <a:lnTo>
                  <a:pt x="917253" y="171669"/>
                </a:lnTo>
                <a:lnTo>
                  <a:pt x="917664" y="172425"/>
                </a:lnTo>
                <a:lnTo>
                  <a:pt x="917866" y="173736"/>
                </a:lnTo>
                <a:lnTo>
                  <a:pt x="917396" y="174421"/>
                </a:lnTo>
                <a:lnTo>
                  <a:pt x="900701" y="185592"/>
                </a:lnTo>
                <a:lnTo>
                  <a:pt x="898119" y="187040"/>
                </a:lnTo>
                <a:lnTo>
                  <a:pt x="885871" y="190210"/>
                </a:lnTo>
                <a:lnTo>
                  <a:pt x="858161" y="192277"/>
                </a:lnTo>
                <a:lnTo>
                  <a:pt x="839117" y="192897"/>
                </a:lnTo>
                <a:lnTo>
                  <a:pt x="832400" y="192414"/>
                </a:lnTo>
                <a:lnTo>
                  <a:pt x="831578" y="192147"/>
                </a:lnTo>
                <a:lnTo>
                  <a:pt x="830124" y="190901"/>
                </a:lnTo>
                <a:lnTo>
                  <a:pt x="827196" y="186421"/>
                </a:lnTo>
                <a:lnTo>
                  <a:pt x="825539" y="182005"/>
                </a:lnTo>
                <a:lnTo>
                  <a:pt x="823805" y="181112"/>
                </a:lnTo>
                <a:lnTo>
                  <a:pt x="823459" y="181112"/>
                </a:lnTo>
                <a:lnTo>
                  <a:pt x="813396" y="181588"/>
                </a:lnTo>
                <a:lnTo>
                  <a:pt x="792155" y="187034"/>
                </a:lnTo>
                <a:lnTo>
                  <a:pt x="771984" y="199725"/>
                </a:lnTo>
                <a:lnTo>
                  <a:pt x="713648" y="220959"/>
                </a:lnTo>
                <a:lnTo>
                  <a:pt x="707583" y="225994"/>
                </a:lnTo>
                <a:lnTo>
                  <a:pt x="689681" y="268045"/>
                </a:lnTo>
                <a:lnTo>
                  <a:pt x="687685" y="280254"/>
                </a:lnTo>
                <a:lnTo>
                  <a:pt x="687888" y="296597"/>
                </a:lnTo>
                <a:lnTo>
                  <a:pt x="688161" y="297073"/>
                </a:lnTo>
                <a:lnTo>
                  <a:pt x="702711" y="307005"/>
                </a:lnTo>
                <a:lnTo>
                  <a:pt x="709644" y="309555"/>
                </a:lnTo>
                <a:lnTo>
                  <a:pt x="717333" y="310038"/>
                </a:lnTo>
                <a:lnTo>
                  <a:pt x="723841" y="308864"/>
                </a:lnTo>
                <a:lnTo>
                  <a:pt x="726189" y="307553"/>
                </a:lnTo>
                <a:lnTo>
                  <a:pt x="726261" y="306249"/>
                </a:lnTo>
                <a:lnTo>
                  <a:pt x="724324" y="304664"/>
                </a:lnTo>
                <a:lnTo>
                  <a:pt x="722054" y="303490"/>
                </a:lnTo>
                <a:lnTo>
                  <a:pt x="713981" y="301834"/>
                </a:lnTo>
                <a:lnTo>
                  <a:pt x="710942" y="301834"/>
                </a:lnTo>
                <a:lnTo>
                  <a:pt x="709774" y="301351"/>
                </a:lnTo>
                <a:lnTo>
                  <a:pt x="705946" y="293838"/>
                </a:lnTo>
                <a:lnTo>
                  <a:pt x="705463" y="288256"/>
                </a:lnTo>
                <a:lnTo>
                  <a:pt x="708392" y="281773"/>
                </a:lnTo>
                <a:lnTo>
                  <a:pt x="729150" y="258119"/>
                </a:lnTo>
                <a:lnTo>
                  <a:pt x="759632" y="234615"/>
                </a:lnTo>
                <a:lnTo>
                  <a:pt x="798625" y="215722"/>
                </a:lnTo>
                <a:lnTo>
                  <a:pt x="831631" y="222407"/>
                </a:lnTo>
                <a:lnTo>
                  <a:pt x="862171" y="236344"/>
                </a:lnTo>
                <a:lnTo>
                  <a:pt x="874960" y="234002"/>
                </a:lnTo>
                <a:lnTo>
                  <a:pt x="877412" y="232411"/>
                </a:lnTo>
                <a:lnTo>
                  <a:pt x="886275" y="224552"/>
                </a:lnTo>
                <a:lnTo>
                  <a:pt x="887651" y="223176"/>
                </a:lnTo>
                <a:lnTo>
                  <a:pt x="889034" y="220483"/>
                </a:lnTo>
                <a:lnTo>
                  <a:pt x="889582" y="217522"/>
                </a:lnTo>
                <a:lnTo>
                  <a:pt x="889647" y="211248"/>
                </a:lnTo>
                <a:lnTo>
                  <a:pt x="893482" y="201179"/>
                </a:lnTo>
                <a:lnTo>
                  <a:pt x="893834" y="200214"/>
                </a:lnTo>
                <a:lnTo>
                  <a:pt x="902905" y="192212"/>
                </a:lnTo>
                <a:lnTo>
                  <a:pt x="904490" y="190973"/>
                </a:lnTo>
                <a:lnTo>
                  <a:pt x="929005" y="181738"/>
                </a:lnTo>
                <a:lnTo>
                  <a:pt x="943483" y="183186"/>
                </a:lnTo>
                <a:lnTo>
                  <a:pt x="970306" y="222348"/>
                </a:lnTo>
                <a:lnTo>
                  <a:pt x="965167" y="234081"/>
                </a:lnTo>
                <a:lnTo>
                  <a:pt x="966270" y="239246"/>
                </a:lnTo>
                <a:lnTo>
                  <a:pt x="977506" y="275649"/>
                </a:lnTo>
                <a:lnTo>
                  <a:pt x="993869" y="293995"/>
                </a:lnTo>
                <a:lnTo>
                  <a:pt x="1005132" y="287649"/>
                </a:lnTo>
                <a:lnTo>
                  <a:pt x="1009651" y="285451"/>
                </a:lnTo>
                <a:lnTo>
                  <a:pt x="1010753" y="285451"/>
                </a:lnTo>
                <a:lnTo>
                  <a:pt x="1050712" y="304540"/>
                </a:lnTo>
                <a:lnTo>
                  <a:pt x="1051677" y="305512"/>
                </a:lnTo>
                <a:lnTo>
                  <a:pt x="1054481" y="310266"/>
                </a:lnTo>
                <a:lnTo>
                  <a:pt x="1064714" y="331716"/>
                </a:lnTo>
                <a:lnTo>
                  <a:pt x="1066370" y="335577"/>
                </a:lnTo>
                <a:lnTo>
                  <a:pt x="1067824" y="338127"/>
                </a:lnTo>
                <a:lnTo>
                  <a:pt x="1068998" y="338883"/>
                </a:lnTo>
                <a:lnTo>
                  <a:pt x="1070205" y="338811"/>
                </a:lnTo>
                <a:lnTo>
                  <a:pt x="1071992" y="342750"/>
                </a:lnTo>
                <a:lnTo>
                  <a:pt x="1086333" y="342613"/>
                </a:lnTo>
                <a:lnTo>
                  <a:pt x="1100817" y="348124"/>
                </a:lnTo>
                <a:lnTo>
                  <a:pt x="1100954" y="348750"/>
                </a:lnTo>
                <a:lnTo>
                  <a:pt x="1089926" y="358467"/>
                </a:lnTo>
                <a:lnTo>
                  <a:pt x="1090819" y="362883"/>
                </a:lnTo>
                <a:lnTo>
                  <a:pt x="1092059" y="364193"/>
                </a:lnTo>
                <a:lnTo>
                  <a:pt x="1094022" y="364396"/>
                </a:lnTo>
                <a:lnTo>
                  <a:pt x="1097406" y="362191"/>
                </a:lnTo>
                <a:lnTo>
                  <a:pt x="1098926" y="360678"/>
                </a:lnTo>
                <a:lnTo>
                  <a:pt x="1100413" y="360541"/>
                </a:lnTo>
                <a:lnTo>
                  <a:pt x="1108441" y="365570"/>
                </a:lnTo>
                <a:lnTo>
                  <a:pt x="1109067" y="366052"/>
                </a:lnTo>
                <a:lnTo>
                  <a:pt x="1110026" y="367911"/>
                </a:lnTo>
                <a:lnTo>
                  <a:pt x="1114304" y="377152"/>
                </a:lnTo>
                <a:lnTo>
                  <a:pt x="1114369" y="383152"/>
                </a:lnTo>
                <a:lnTo>
                  <a:pt x="1114989" y="385017"/>
                </a:lnTo>
                <a:lnTo>
                  <a:pt x="1122339" y="397010"/>
                </a:lnTo>
                <a:lnTo>
                  <a:pt x="1124719" y="399078"/>
                </a:lnTo>
                <a:lnTo>
                  <a:pt x="1127119" y="400180"/>
                </a:lnTo>
                <a:lnTo>
                  <a:pt x="1136817" y="401908"/>
                </a:lnTo>
                <a:lnTo>
                  <a:pt x="1138056" y="401562"/>
                </a:lnTo>
                <a:lnTo>
                  <a:pt x="1139673" y="400525"/>
                </a:lnTo>
                <a:lnTo>
                  <a:pt x="1139882" y="400115"/>
                </a:lnTo>
                <a:lnTo>
                  <a:pt x="1139406" y="398536"/>
                </a:lnTo>
                <a:lnTo>
                  <a:pt x="1136542" y="394676"/>
                </a:lnTo>
                <a:lnTo>
                  <a:pt x="1133510" y="390397"/>
                </a:lnTo>
                <a:lnTo>
                  <a:pt x="1129193" y="380191"/>
                </a:lnTo>
                <a:lnTo>
                  <a:pt x="1129127" y="378887"/>
                </a:lnTo>
                <a:lnTo>
                  <a:pt x="1135160" y="373917"/>
                </a:lnTo>
                <a:lnTo>
                  <a:pt x="1137293" y="373161"/>
                </a:lnTo>
                <a:lnTo>
                  <a:pt x="1194878" y="353994"/>
                </a:lnTo>
                <a:lnTo>
                  <a:pt x="1217939" y="347035"/>
                </a:lnTo>
                <a:lnTo>
                  <a:pt x="1243347" y="372332"/>
                </a:lnTo>
                <a:lnTo>
                  <a:pt x="1247456" y="376956"/>
                </a:lnTo>
                <a:lnTo>
                  <a:pt x="1251036" y="382689"/>
                </a:lnTo>
                <a:lnTo>
                  <a:pt x="1252425" y="386960"/>
                </a:lnTo>
                <a:lnTo>
                  <a:pt x="1252693" y="389295"/>
                </a:lnTo>
                <a:lnTo>
                  <a:pt x="1252764" y="416608"/>
                </a:lnTo>
                <a:lnTo>
                  <a:pt x="1274377" y="461079"/>
                </a:lnTo>
                <a:lnTo>
                  <a:pt x="1299935" y="487896"/>
                </a:lnTo>
                <a:lnTo>
                  <a:pt x="1304787" y="494724"/>
                </a:lnTo>
                <a:lnTo>
                  <a:pt x="1307553" y="499211"/>
                </a:lnTo>
                <a:lnTo>
                  <a:pt x="1308381" y="501415"/>
                </a:lnTo>
                <a:lnTo>
                  <a:pt x="1308172" y="503000"/>
                </a:lnTo>
                <a:lnTo>
                  <a:pt x="1305694" y="506867"/>
                </a:lnTo>
                <a:lnTo>
                  <a:pt x="1303542" y="509143"/>
                </a:lnTo>
                <a:lnTo>
                  <a:pt x="1302864" y="509554"/>
                </a:lnTo>
                <a:lnTo>
                  <a:pt x="1301690" y="509208"/>
                </a:lnTo>
                <a:lnTo>
                  <a:pt x="1299172" y="509280"/>
                </a:lnTo>
                <a:lnTo>
                  <a:pt x="1296687" y="510382"/>
                </a:lnTo>
                <a:lnTo>
                  <a:pt x="1294411" y="512384"/>
                </a:lnTo>
                <a:lnTo>
                  <a:pt x="1289142" y="518110"/>
                </a:lnTo>
                <a:lnTo>
                  <a:pt x="1277338" y="531695"/>
                </a:lnTo>
                <a:lnTo>
                  <a:pt x="1267862" y="545553"/>
                </a:lnTo>
                <a:lnTo>
                  <a:pt x="1268403" y="548103"/>
                </a:lnTo>
                <a:lnTo>
                  <a:pt x="1272166" y="555623"/>
                </a:lnTo>
                <a:lnTo>
                  <a:pt x="1273477" y="556849"/>
                </a:lnTo>
                <a:lnTo>
                  <a:pt x="1311439" y="580300"/>
                </a:lnTo>
                <a:lnTo>
                  <a:pt x="1324815" y="590226"/>
                </a:lnTo>
                <a:lnTo>
                  <a:pt x="1335048" y="599604"/>
                </a:lnTo>
                <a:lnTo>
                  <a:pt x="1337532" y="600707"/>
                </a:lnTo>
                <a:lnTo>
                  <a:pt x="1381808" y="616495"/>
                </a:lnTo>
                <a:lnTo>
                  <a:pt x="1390527" y="619326"/>
                </a:lnTo>
                <a:lnTo>
                  <a:pt x="1397316" y="620356"/>
                </a:lnTo>
                <a:lnTo>
                  <a:pt x="1419281" y="620845"/>
                </a:lnTo>
                <a:lnTo>
                  <a:pt x="1421492" y="620702"/>
                </a:lnTo>
                <a:lnTo>
                  <a:pt x="1422868" y="619802"/>
                </a:lnTo>
                <a:lnTo>
                  <a:pt x="1429866" y="613606"/>
                </a:lnTo>
                <a:lnTo>
                  <a:pt x="1435350" y="607463"/>
                </a:lnTo>
                <a:lnTo>
                  <a:pt x="1437972" y="603472"/>
                </a:lnTo>
                <a:lnTo>
                  <a:pt x="1438865" y="602507"/>
                </a:lnTo>
                <a:lnTo>
                  <a:pt x="1441670" y="602370"/>
                </a:lnTo>
                <a:lnTo>
                  <a:pt x="1446079" y="603400"/>
                </a:lnTo>
                <a:lnTo>
                  <a:pt x="1448530" y="604430"/>
                </a:lnTo>
                <a:lnTo>
                  <a:pt x="1453976" y="609185"/>
                </a:lnTo>
                <a:lnTo>
                  <a:pt x="1456702" y="616639"/>
                </a:lnTo>
                <a:lnTo>
                  <a:pt x="1463693" y="653871"/>
                </a:lnTo>
                <a:lnTo>
                  <a:pt x="1476619" y="695453"/>
                </a:lnTo>
                <a:lnTo>
                  <a:pt x="1478999" y="720137"/>
                </a:lnTo>
                <a:lnTo>
                  <a:pt x="1476417" y="738613"/>
                </a:lnTo>
                <a:lnTo>
                  <a:pt x="1476345" y="739369"/>
                </a:lnTo>
                <a:lnTo>
                  <a:pt x="1477988" y="745780"/>
                </a:lnTo>
                <a:lnTo>
                  <a:pt x="1482645" y="758536"/>
                </a:lnTo>
                <a:lnTo>
                  <a:pt x="1488051" y="772395"/>
                </a:lnTo>
                <a:lnTo>
                  <a:pt x="1489167" y="773223"/>
                </a:lnTo>
                <a:lnTo>
                  <a:pt x="1499751" y="788047"/>
                </a:lnTo>
                <a:lnTo>
                  <a:pt x="1502132" y="802525"/>
                </a:lnTo>
                <a:lnTo>
                  <a:pt x="1510225" y="834657"/>
                </a:lnTo>
                <a:lnTo>
                  <a:pt x="1526848" y="882584"/>
                </a:lnTo>
                <a:lnTo>
                  <a:pt x="1528714" y="887130"/>
                </a:lnTo>
                <a:lnTo>
                  <a:pt x="1525818" y="886504"/>
                </a:lnTo>
                <a:lnTo>
                  <a:pt x="1523783" y="886641"/>
                </a:lnTo>
                <a:lnTo>
                  <a:pt x="1491032" y="900427"/>
                </a:lnTo>
                <a:lnTo>
                  <a:pt x="1489988" y="906505"/>
                </a:lnTo>
                <a:lnTo>
                  <a:pt x="1485965" y="918218"/>
                </a:lnTo>
                <a:lnTo>
                  <a:pt x="1472758" y="936701"/>
                </a:lnTo>
                <a:lnTo>
                  <a:pt x="1467482" y="938429"/>
                </a:lnTo>
                <a:lnTo>
                  <a:pt x="1451146" y="941044"/>
                </a:lnTo>
                <a:lnTo>
                  <a:pt x="1413111" y="939740"/>
                </a:lnTo>
                <a:lnTo>
                  <a:pt x="1405899" y="938911"/>
                </a:lnTo>
                <a:lnTo>
                  <a:pt x="1407079" y="930975"/>
                </a:lnTo>
                <a:lnTo>
                  <a:pt x="1407757" y="927870"/>
                </a:lnTo>
                <a:lnTo>
                  <a:pt x="1410894" y="922633"/>
                </a:lnTo>
                <a:lnTo>
                  <a:pt x="1421140" y="910223"/>
                </a:lnTo>
                <a:lnTo>
                  <a:pt x="1425920" y="905879"/>
                </a:lnTo>
                <a:lnTo>
                  <a:pt x="1432552" y="898914"/>
                </a:lnTo>
                <a:lnTo>
                  <a:pt x="1439550" y="890508"/>
                </a:lnTo>
                <a:lnTo>
                  <a:pt x="1444683" y="883680"/>
                </a:lnTo>
                <a:lnTo>
                  <a:pt x="1451276" y="872926"/>
                </a:lnTo>
                <a:lnTo>
                  <a:pt x="1454041" y="866515"/>
                </a:lnTo>
                <a:lnTo>
                  <a:pt x="1454928" y="863404"/>
                </a:lnTo>
                <a:lnTo>
                  <a:pt x="1458411" y="850589"/>
                </a:lnTo>
                <a:lnTo>
                  <a:pt x="1458548" y="847133"/>
                </a:lnTo>
                <a:lnTo>
                  <a:pt x="1456970" y="828592"/>
                </a:lnTo>
                <a:lnTo>
                  <a:pt x="1454231" y="824105"/>
                </a:lnTo>
                <a:lnTo>
                  <a:pt x="1449476" y="820935"/>
                </a:lnTo>
                <a:lnTo>
                  <a:pt x="1408168" y="818385"/>
                </a:lnTo>
                <a:lnTo>
                  <a:pt x="1403466" y="827489"/>
                </a:lnTo>
                <a:lnTo>
                  <a:pt x="1378169" y="828311"/>
                </a:lnTo>
                <a:lnTo>
                  <a:pt x="1360652" y="825553"/>
                </a:lnTo>
                <a:lnTo>
                  <a:pt x="1338485" y="829485"/>
                </a:lnTo>
                <a:lnTo>
                  <a:pt x="1334695" y="831142"/>
                </a:lnTo>
                <a:lnTo>
                  <a:pt x="1324144" y="826870"/>
                </a:lnTo>
                <a:lnTo>
                  <a:pt x="1314518" y="806320"/>
                </a:lnTo>
                <a:lnTo>
                  <a:pt x="1308211" y="784740"/>
                </a:lnTo>
                <a:lnTo>
                  <a:pt x="1275590" y="746954"/>
                </a:lnTo>
                <a:lnTo>
                  <a:pt x="1272205" y="747782"/>
                </a:lnTo>
                <a:lnTo>
                  <a:pt x="1269832" y="751917"/>
                </a:lnTo>
                <a:lnTo>
                  <a:pt x="1269349" y="753984"/>
                </a:lnTo>
                <a:lnTo>
                  <a:pt x="1267699" y="766604"/>
                </a:lnTo>
                <a:lnTo>
                  <a:pt x="1267771" y="768743"/>
                </a:lnTo>
                <a:lnTo>
                  <a:pt x="1268801" y="777775"/>
                </a:lnTo>
                <a:lnTo>
                  <a:pt x="1277723" y="785842"/>
                </a:lnTo>
                <a:lnTo>
                  <a:pt x="1259801" y="801703"/>
                </a:lnTo>
                <a:lnTo>
                  <a:pt x="1242284" y="803014"/>
                </a:lnTo>
                <a:lnTo>
                  <a:pt x="1230904" y="812046"/>
                </a:lnTo>
                <a:lnTo>
                  <a:pt x="1224695" y="817629"/>
                </a:lnTo>
                <a:lnTo>
                  <a:pt x="1181737" y="858858"/>
                </a:lnTo>
                <a:lnTo>
                  <a:pt x="1180361" y="862106"/>
                </a:lnTo>
                <a:lnTo>
                  <a:pt x="1172659" y="880582"/>
                </a:lnTo>
                <a:lnTo>
                  <a:pt x="1169594" y="891062"/>
                </a:lnTo>
                <a:lnTo>
                  <a:pt x="1171218" y="899540"/>
                </a:lnTo>
                <a:lnTo>
                  <a:pt x="1173148" y="911331"/>
                </a:lnTo>
                <a:lnTo>
                  <a:pt x="1173220" y="912088"/>
                </a:lnTo>
                <a:lnTo>
                  <a:pt x="1172803" y="912714"/>
                </a:lnTo>
                <a:lnTo>
                  <a:pt x="1158879" y="931470"/>
                </a:lnTo>
                <a:lnTo>
                  <a:pt x="1127986" y="963941"/>
                </a:lnTo>
                <a:lnTo>
                  <a:pt x="1123402" y="965944"/>
                </a:lnTo>
                <a:lnTo>
                  <a:pt x="1121060" y="965259"/>
                </a:lnTo>
                <a:lnTo>
                  <a:pt x="1113991" y="954635"/>
                </a:lnTo>
                <a:lnTo>
                  <a:pt x="1113156" y="948844"/>
                </a:lnTo>
                <a:lnTo>
                  <a:pt x="1112745" y="947526"/>
                </a:lnTo>
                <a:lnTo>
                  <a:pt x="1110195" y="944018"/>
                </a:lnTo>
                <a:lnTo>
                  <a:pt x="1108813" y="943261"/>
                </a:lnTo>
                <a:lnTo>
                  <a:pt x="1085883" y="942909"/>
                </a:lnTo>
                <a:lnTo>
                  <a:pt x="1078748" y="946300"/>
                </a:lnTo>
                <a:lnTo>
                  <a:pt x="1066885" y="956565"/>
                </a:lnTo>
                <a:lnTo>
                  <a:pt x="1064544" y="959878"/>
                </a:lnTo>
                <a:lnTo>
                  <a:pt x="1063311" y="964776"/>
                </a:lnTo>
                <a:lnTo>
                  <a:pt x="1062620" y="972778"/>
                </a:lnTo>
                <a:lnTo>
                  <a:pt x="1062692" y="976085"/>
                </a:lnTo>
                <a:lnTo>
                  <a:pt x="1061857" y="980500"/>
                </a:lnTo>
                <a:lnTo>
                  <a:pt x="1058661" y="986154"/>
                </a:lnTo>
                <a:lnTo>
                  <a:pt x="1048970" y="984706"/>
                </a:lnTo>
                <a:lnTo>
                  <a:pt x="1047790" y="983395"/>
                </a:lnTo>
                <a:lnTo>
                  <a:pt x="1042455" y="971943"/>
                </a:lnTo>
                <a:lnTo>
                  <a:pt x="1040936" y="967809"/>
                </a:lnTo>
                <a:lnTo>
                  <a:pt x="1038940" y="964091"/>
                </a:lnTo>
                <a:lnTo>
                  <a:pt x="1026308" y="965741"/>
                </a:lnTo>
                <a:lnTo>
                  <a:pt x="1025134" y="965950"/>
                </a:lnTo>
                <a:lnTo>
                  <a:pt x="1010388" y="973124"/>
                </a:lnTo>
                <a:lnTo>
                  <a:pt x="1007551" y="975739"/>
                </a:lnTo>
                <a:lnTo>
                  <a:pt x="961828" y="1025597"/>
                </a:lnTo>
                <a:lnTo>
                  <a:pt x="959865" y="1026634"/>
                </a:lnTo>
                <a:lnTo>
                  <a:pt x="958828" y="1026764"/>
                </a:lnTo>
                <a:lnTo>
                  <a:pt x="945316" y="1020973"/>
                </a:lnTo>
                <a:lnTo>
                  <a:pt x="944357" y="1020145"/>
                </a:lnTo>
                <a:lnTo>
                  <a:pt x="944285" y="1019734"/>
                </a:lnTo>
                <a:lnTo>
                  <a:pt x="946046" y="1017040"/>
                </a:lnTo>
                <a:lnTo>
                  <a:pt x="952118" y="1012286"/>
                </a:lnTo>
                <a:lnTo>
                  <a:pt x="958907" y="1008217"/>
                </a:lnTo>
                <a:lnTo>
                  <a:pt x="958770" y="1007114"/>
                </a:lnTo>
                <a:lnTo>
                  <a:pt x="957387" y="1003808"/>
                </a:lnTo>
                <a:lnTo>
                  <a:pt x="957126" y="1003534"/>
                </a:lnTo>
                <a:lnTo>
                  <a:pt x="952659" y="1002223"/>
                </a:lnTo>
                <a:lnTo>
                  <a:pt x="905155" y="1003534"/>
                </a:lnTo>
                <a:lnTo>
                  <a:pt x="893534" y="1007323"/>
                </a:lnTo>
                <a:lnTo>
                  <a:pt x="892986" y="1007734"/>
                </a:lnTo>
                <a:lnTo>
                  <a:pt x="892849" y="1008699"/>
                </a:lnTo>
                <a:lnTo>
                  <a:pt x="885310" y="1011595"/>
                </a:lnTo>
                <a:lnTo>
                  <a:pt x="879891" y="1013597"/>
                </a:lnTo>
                <a:lnTo>
                  <a:pt x="872267" y="1012775"/>
                </a:lnTo>
                <a:lnTo>
                  <a:pt x="869795" y="1008288"/>
                </a:lnTo>
                <a:lnTo>
                  <a:pt x="853726" y="991600"/>
                </a:lnTo>
                <a:lnTo>
                  <a:pt x="831624" y="970985"/>
                </a:lnTo>
                <a:lnTo>
                  <a:pt x="826550" y="970085"/>
                </a:lnTo>
                <a:lnTo>
                  <a:pt x="776490" y="965396"/>
                </a:lnTo>
                <a:lnTo>
                  <a:pt x="764973" y="967880"/>
                </a:lnTo>
                <a:lnTo>
                  <a:pt x="765247" y="971265"/>
                </a:lnTo>
                <a:lnTo>
                  <a:pt x="763943" y="972648"/>
                </a:lnTo>
                <a:lnTo>
                  <a:pt x="742734" y="975198"/>
                </a:lnTo>
                <a:lnTo>
                  <a:pt x="726587" y="956989"/>
                </a:lnTo>
                <a:lnTo>
                  <a:pt x="723274" y="947683"/>
                </a:lnTo>
                <a:lnTo>
                  <a:pt x="716896" y="942511"/>
                </a:lnTo>
                <a:lnTo>
                  <a:pt x="704766" y="935957"/>
                </a:lnTo>
                <a:lnTo>
                  <a:pt x="699946" y="933674"/>
                </a:lnTo>
                <a:lnTo>
                  <a:pt x="695981" y="932572"/>
                </a:lnTo>
                <a:lnTo>
                  <a:pt x="692388" y="930166"/>
                </a:lnTo>
                <a:lnTo>
                  <a:pt x="679436" y="926233"/>
                </a:lnTo>
                <a:lnTo>
                  <a:pt x="654223" y="906929"/>
                </a:lnTo>
                <a:lnTo>
                  <a:pt x="652051" y="907066"/>
                </a:lnTo>
                <a:lnTo>
                  <a:pt x="615993" y="914442"/>
                </a:lnTo>
                <a:lnTo>
                  <a:pt x="606309" y="917964"/>
                </a:lnTo>
                <a:lnTo>
                  <a:pt x="595202" y="916451"/>
                </a:lnTo>
                <a:lnTo>
                  <a:pt x="585172" y="914586"/>
                </a:lnTo>
                <a:lnTo>
                  <a:pt x="571653" y="933896"/>
                </a:lnTo>
                <a:lnTo>
                  <a:pt x="572683" y="945479"/>
                </a:lnTo>
                <a:lnTo>
                  <a:pt x="570277" y="948720"/>
                </a:lnTo>
                <a:lnTo>
                  <a:pt x="545834" y="966159"/>
                </a:lnTo>
                <a:lnTo>
                  <a:pt x="543316" y="967744"/>
                </a:lnTo>
                <a:lnTo>
                  <a:pt x="510623" y="979672"/>
                </a:lnTo>
                <a:lnTo>
                  <a:pt x="489695" y="981185"/>
                </a:lnTo>
                <a:lnTo>
                  <a:pt x="496895" y="993321"/>
                </a:lnTo>
                <a:lnTo>
                  <a:pt x="497763" y="995597"/>
                </a:lnTo>
                <a:lnTo>
                  <a:pt x="497587" y="996354"/>
                </a:lnTo>
                <a:lnTo>
                  <a:pt x="496211" y="997867"/>
                </a:lnTo>
                <a:lnTo>
                  <a:pt x="460159" y="1005934"/>
                </a:lnTo>
                <a:lnTo>
                  <a:pt x="456050" y="1006619"/>
                </a:lnTo>
                <a:lnTo>
                  <a:pt x="451505" y="997104"/>
                </a:lnTo>
                <a:lnTo>
                  <a:pt x="440392" y="990830"/>
                </a:lnTo>
                <a:lnTo>
                  <a:pt x="433733" y="990354"/>
                </a:lnTo>
                <a:lnTo>
                  <a:pt x="415877" y="990628"/>
                </a:lnTo>
                <a:lnTo>
                  <a:pt x="412186" y="993458"/>
                </a:lnTo>
                <a:lnTo>
                  <a:pt x="386921" y="1016486"/>
                </a:lnTo>
                <a:lnTo>
                  <a:pt x="391376" y="1043173"/>
                </a:lnTo>
                <a:lnTo>
                  <a:pt x="387195" y="1059718"/>
                </a:lnTo>
                <a:lnTo>
                  <a:pt x="385056" y="1066122"/>
                </a:lnTo>
                <a:lnTo>
                  <a:pt x="379447" y="1070061"/>
                </a:lnTo>
                <a:lnTo>
                  <a:pt x="369411" y="1069716"/>
                </a:lnTo>
                <a:lnTo>
                  <a:pt x="358754" y="1067785"/>
                </a:lnTo>
                <a:lnTo>
                  <a:pt x="354567" y="1065855"/>
                </a:lnTo>
                <a:lnTo>
                  <a:pt x="354372" y="1064192"/>
                </a:lnTo>
                <a:lnTo>
                  <a:pt x="349161" y="1060331"/>
                </a:lnTo>
                <a:lnTo>
                  <a:pt x="327131" y="1062959"/>
                </a:lnTo>
                <a:lnTo>
                  <a:pt x="309131" y="1077157"/>
                </a:lnTo>
                <a:lnTo>
                  <a:pt x="272480" y="1075018"/>
                </a:lnTo>
                <a:lnTo>
                  <a:pt x="271306" y="1072742"/>
                </a:lnTo>
                <a:lnTo>
                  <a:pt x="269936" y="1070883"/>
                </a:lnTo>
                <a:lnTo>
                  <a:pt x="263819" y="1064257"/>
                </a:lnTo>
                <a:lnTo>
                  <a:pt x="260102" y="1061642"/>
                </a:lnTo>
                <a:lnTo>
                  <a:pt x="256071" y="1059640"/>
                </a:lnTo>
                <a:lnTo>
                  <a:pt x="232868" y="1050327"/>
                </a:lnTo>
                <a:lnTo>
                  <a:pt x="236409" y="1049029"/>
                </a:lnTo>
                <a:lnTo>
                  <a:pt x="240009" y="1045436"/>
                </a:lnTo>
                <a:lnTo>
                  <a:pt x="240413" y="1044125"/>
                </a:lnTo>
                <a:lnTo>
                  <a:pt x="242350" y="1037994"/>
                </a:lnTo>
                <a:lnTo>
                  <a:pt x="242076" y="1035712"/>
                </a:lnTo>
                <a:lnTo>
                  <a:pt x="241117" y="1034199"/>
                </a:lnTo>
                <a:lnTo>
                  <a:pt x="236018" y="1031368"/>
                </a:lnTo>
                <a:lnTo>
                  <a:pt x="232326" y="1031023"/>
                </a:lnTo>
                <a:lnTo>
                  <a:pt x="226496" y="1029647"/>
                </a:lnTo>
                <a:lnTo>
                  <a:pt x="218885" y="1027788"/>
                </a:lnTo>
                <a:lnTo>
                  <a:pt x="200188" y="1013923"/>
                </a:lnTo>
                <a:lnTo>
                  <a:pt x="195805" y="1009508"/>
                </a:lnTo>
                <a:lnTo>
                  <a:pt x="188325" y="999367"/>
                </a:lnTo>
                <a:lnTo>
                  <a:pt x="173403" y="970476"/>
                </a:lnTo>
                <a:lnTo>
                  <a:pt x="157504" y="934209"/>
                </a:lnTo>
                <a:lnTo>
                  <a:pt x="145823" y="931099"/>
                </a:lnTo>
                <a:lnTo>
                  <a:pt x="128991" y="926755"/>
                </a:lnTo>
                <a:lnTo>
                  <a:pt x="119913" y="933792"/>
                </a:lnTo>
                <a:lnTo>
                  <a:pt x="117402" y="938683"/>
                </a:lnTo>
                <a:lnTo>
                  <a:pt x="117676" y="939309"/>
                </a:lnTo>
                <a:lnTo>
                  <a:pt x="117402" y="941096"/>
                </a:lnTo>
                <a:lnTo>
                  <a:pt x="110059" y="945929"/>
                </a:lnTo>
                <a:lnTo>
                  <a:pt x="102852" y="950683"/>
                </a:lnTo>
                <a:lnTo>
                  <a:pt x="97276" y="953852"/>
                </a:lnTo>
                <a:lnTo>
                  <a:pt x="79929" y="947233"/>
                </a:lnTo>
                <a:lnTo>
                  <a:pt x="75586" y="944611"/>
                </a:lnTo>
                <a:lnTo>
                  <a:pt x="68451" y="938135"/>
                </a:lnTo>
                <a:lnTo>
                  <a:pt x="66181" y="934542"/>
                </a:lnTo>
                <a:lnTo>
                  <a:pt x="62894" y="930277"/>
                </a:lnTo>
                <a:lnTo>
                  <a:pt x="54919" y="920690"/>
                </a:lnTo>
                <a:lnTo>
                  <a:pt x="50849" y="916829"/>
                </a:lnTo>
                <a:lnTo>
                  <a:pt x="44197" y="911586"/>
                </a:lnTo>
                <a:lnTo>
                  <a:pt x="42684" y="910621"/>
                </a:lnTo>
                <a:lnTo>
                  <a:pt x="41419" y="910073"/>
                </a:lnTo>
                <a:lnTo>
                  <a:pt x="15593" y="910210"/>
                </a:lnTo>
                <a:lnTo>
                  <a:pt x="8726" y="910894"/>
                </a:lnTo>
                <a:lnTo>
                  <a:pt x="4311" y="912479"/>
                </a:lnTo>
                <a:lnTo>
                  <a:pt x="0" y="915166"/>
                </a:lnTo>
                <a:lnTo>
                  <a:pt x="11582" y="862348"/>
                </a:lnTo>
                <a:lnTo>
                  <a:pt x="15587" y="854013"/>
                </a:lnTo>
                <a:lnTo>
                  <a:pt x="22102" y="850211"/>
                </a:lnTo>
                <a:lnTo>
                  <a:pt x="25408" y="850420"/>
                </a:lnTo>
                <a:lnTo>
                  <a:pt x="29641" y="852206"/>
                </a:lnTo>
                <a:lnTo>
                  <a:pt x="38647" y="854143"/>
                </a:lnTo>
                <a:lnTo>
                  <a:pt x="63651" y="835191"/>
                </a:lnTo>
                <a:lnTo>
                  <a:pt x="65614" y="833118"/>
                </a:lnTo>
                <a:lnTo>
                  <a:pt x="72168" y="825937"/>
                </a:lnTo>
                <a:lnTo>
                  <a:pt x="86164" y="809464"/>
                </a:lnTo>
                <a:lnTo>
                  <a:pt x="128919" y="752791"/>
                </a:lnTo>
                <a:lnTo>
                  <a:pt x="131535" y="736930"/>
                </a:lnTo>
                <a:lnTo>
                  <a:pt x="140678" y="724246"/>
                </a:lnTo>
                <a:lnTo>
                  <a:pt x="136054" y="699561"/>
                </a:lnTo>
                <a:lnTo>
                  <a:pt x="127393" y="690118"/>
                </a:lnTo>
                <a:lnTo>
                  <a:pt x="121569" y="687288"/>
                </a:lnTo>
                <a:lnTo>
                  <a:pt x="114220" y="685768"/>
                </a:lnTo>
                <a:lnTo>
                  <a:pt x="113118" y="686049"/>
                </a:lnTo>
                <a:lnTo>
                  <a:pt x="111676" y="686877"/>
                </a:lnTo>
                <a:lnTo>
                  <a:pt x="111461" y="688057"/>
                </a:lnTo>
                <a:lnTo>
                  <a:pt x="108879" y="688807"/>
                </a:lnTo>
                <a:lnTo>
                  <a:pt x="100707" y="689225"/>
                </a:lnTo>
                <a:lnTo>
                  <a:pt x="99259" y="688598"/>
                </a:lnTo>
                <a:lnTo>
                  <a:pt x="89294" y="682527"/>
                </a:lnTo>
                <a:lnTo>
                  <a:pt x="64466" y="658390"/>
                </a:lnTo>
                <a:lnTo>
                  <a:pt x="67199" y="638049"/>
                </a:lnTo>
                <a:lnTo>
                  <a:pt x="68373" y="628267"/>
                </a:lnTo>
                <a:lnTo>
                  <a:pt x="67955" y="624954"/>
                </a:lnTo>
                <a:lnTo>
                  <a:pt x="65751" y="619091"/>
                </a:lnTo>
                <a:lnTo>
                  <a:pt x="64473" y="616613"/>
                </a:lnTo>
                <a:lnTo>
                  <a:pt x="57990" y="600478"/>
                </a:lnTo>
                <a:lnTo>
                  <a:pt x="57853" y="588681"/>
                </a:lnTo>
                <a:lnTo>
                  <a:pt x="67140" y="573857"/>
                </a:lnTo>
                <a:lnTo>
                  <a:pt x="101203" y="549929"/>
                </a:lnTo>
                <a:lnTo>
                  <a:pt x="118296" y="551168"/>
                </a:lnTo>
                <a:lnTo>
                  <a:pt x="124465" y="537238"/>
                </a:lnTo>
                <a:lnTo>
                  <a:pt x="117983" y="517047"/>
                </a:lnTo>
                <a:close/>
                <a:moveTo>
                  <a:pt x="1037773" y="10174"/>
                </a:moveTo>
                <a:lnTo>
                  <a:pt x="1033977" y="12515"/>
                </a:lnTo>
                <a:lnTo>
                  <a:pt x="1022466" y="21893"/>
                </a:lnTo>
                <a:lnTo>
                  <a:pt x="1014086" y="31545"/>
                </a:lnTo>
                <a:lnTo>
                  <a:pt x="1012638" y="33821"/>
                </a:lnTo>
                <a:lnTo>
                  <a:pt x="993119" y="82433"/>
                </a:lnTo>
                <a:lnTo>
                  <a:pt x="992643" y="83744"/>
                </a:lnTo>
                <a:lnTo>
                  <a:pt x="992050" y="89470"/>
                </a:lnTo>
                <a:lnTo>
                  <a:pt x="992917" y="89607"/>
                </a:lnTo>
                <a:lnTo>
                  <a:pt x="996028" y="88577"/>
                </a:lnTo>
                <a:lnTo>
                  <a:pt x="997541" y="87338"/>
                </a:lnTo>
                <a:lnTo>
                  <a:pt x="1017014" y="68575"/>
                </a:lnTo>
                <a:lnTo>
                  <a:pt x="1021292" y="57553"/>
                </a:lnTo>
                <a:lnTo>
                  <a:pt x="1020255" y="53614"/>
                </a:lnTo>
                <a:lnTo>
                  <a:pt x="1018527" y="47817"/>
                </a:lnTo>
                <a:lnTo>
                  <a:pt x="1018325" y="46917"/>
                </a:lnTo>
                <a:lnTo>
                  <a:pt x="1018671" y="46167"/>
                </a:lnTo>
                <a:lnTo>
                  <a:pt x="1029458" y="30854"/>
                </a:lnTo>
                <a:lnTo>
                  <a:pt x="1036246" y="28923"/>
                </a:lnTo>
                <a:lnTo>
                  <a:pt x="1036944" y="29126"/>
                </a:lnTo>
                <a:lnTo>
                  <a:pt x="1038249" y="31956"/>
                </a:lnTo>
                <a:lnTo>
                  <a:pt x="1039240" y="39893"/>
                </a:lnTo>
                <a:lnTo>
                  <a:pt x="1039103" y="41888"/>
                </a:lnTo>
                <a:lnTo>
                  <a:pt x="1038386" y="45749"/>
                </a:lnTo>
                <a:lnTo>
                  <a:pt x="1036246" y="52303"/>
                </a:lnTo>
                <a:lnTo>
                  <a:pt x="1031427" y="60918"/>
                </a:lnTo>
                <a:lnTo>
                  <a:pt x="1029601" y="63410"/>
                </a:lnTo>
                <a:lnTo>
                  <a:pt x="1028016" y="67127"/>
                </a:lnTo>
                <a:lnTo>
                  <a:pt x="1025675" y="80431"/>
                </a:lnTo>
                <a:lnTo>
                  <a:pt x="1025956" y="87188"/>
                </a:lnTo>
                <a:lnTo>
                  <a:pt x="1044223" y="78507"/>
                </a:lnTo>
                <a:lnTo>
                  <a:pt x="1057742" y="70714"/>
                </a:lnTo>
                <a:lnTo>
                  <a:pt x="1102291" y="89059"/>
                </a:lnTo>
                <a:lnTo>
                  <a:pt x="1103321" y="89340"/>
                </a:lnTo>
                <a:lnTo>
                  <a:pt x="1104072" y="89268"/>
                </a:lnTo>
                <a:lnTo>
                  <a:pt x="1116345" y="87748"/>
                </a:lnTo>
                <a:lnTo>
                  <a:pt x="1128456" y="82851"/>
                </a:lnTo>
                <a:lnTo>
                  <a:pt x="1129206" y="116639"/>
                </a:lnTo>
                <a:lnTo>
                  <a:pt x="1128312" y="134985"/>
                </a:lnTo>
                <a:lnTo>
                  <a:pt x="1127347" y="135611"/>
                </a:lnTo>
                <a:lnTo>
                  <a:pt x="1124934" y="135682"/>
                </a:lnTo>
                <a:lnTo>
                  <a:pt x="1113900" y="135956"/>
                </a:lnTo>
                <a:lnTo>
                  <a:pt x="1096454" y="130374"/>
                </a:lnTo>
                <a:lnTo>
                  <a:pt x="1091948" y="128163"/>
                </a:lnTo>
                <a:lnTo>
                  <a:pt x="1065913" y="112994"/>
                </a:lnTo>
                <a:lnTo>
                  <a:pt x="1064400" y="111272"/>
                </a:lnTo>
                <a:lnTo>
                  <a:pt x="1064537" y="109133"/>
                </a:lnTo>
                <a:lnTo>
                  <a:pt x="1066670" y="88720"/>
                </a:lnTo>
                <a:lnTo>
                  <a:pt x="1046290" y="89483"/>
                </a:lnTo>
                <a:lnTo>
                  <a:pt x="1024573" y="90383"/>
                </a:lnTo>
                <a:lnTo>
                  <a:pt x="1017230" y="92033"/>
                </a:lnTo>
                <a:lnTo>
                  <a:pt x="995747" y="98170"/>
                </a:lnTo>
                <a:lnTo>
                  <a:pt x="989917" y="101555"/>
                </a:lnTo>
                <a:lnTo>
                  <a:pt x="993889" y="118928"/>
                </a:lnTo>
                <a:lnTo>
                  <a:pt x="996843" y="124648"/>
                </a:lnTo>
                <a:lnTo>
                  <a:pt x="1010017" y="123898"/>
                </a:lnTo>
                <a:lnTo>
                  <a:pt x="1020327" y="124863"/>
                </a:lnTo>
                <a:lnTo>
                  <a:pt x="1036670" y="139674"/>
                </a:lnTo>
                <a:lnTo>
                  <a:pt x="1031081" y="150363"/>
                </a:lnTo>
                <a:lnTo>
                  <a:pt x="1029536" y="151263"/>
                </a:lnTo>
                <a:lnTo>
                  <a:pt x="1014914" y="156369"/>
                </a:lnTo>
                <a:lnTo>
                  <a:pt x="1007375" y="157745"/>
                </a:lnTo>
                <a:lnTo>
                  <a:pt x="999067" y="159401"/>
                </a:lnTo>
                <a:lnTo>
                  <a:pt x="991515" y="176221"/>
                </a:lnTo>
                <a:lnTo>
                  <a:pt x="991586" y="179808"/>
                </a:lnTo>
                <a:lnTo>
                  <a:pt x="991867" y="180714"/>
                </a:lnTo>
                <a:lnTo>
                  <a:pt x="994097" y="181947"/>
                </a:lnTo>
                <a:lnTo>
                  <a:pt x="1028721" y="189531"/>
                </a:lnTo>
                <a:lnTo>
                  <a:pt x="1033103" y="190431"/>
                </a:lnTo>
                <a:lnTo>
                  <a:pt x="1023686" y="196229"/>
                </a:lnTo>
                <a:lnTo>
                  <a:pt x="984973" y="214979"/>
                </a:lnTo>
                <a:lnTo>
                  <a:pt x="983969" y="216427"/>
                </a:lnTo>
                <a:lnTo>
                  <a:pt x="983076" y="219055"/>
                </a:lnTo>
                <a:lnTo>
                  <a:pt x="980180" y="235046"/>
                </a:lnTo>
                <a:lnTo>
                  <a:pt x="980461" y="241867"/>
                </a:lnTo>
                <a:lnTo>
                  <a:pt x="991391" y="274273"/>
                </a:lnTo>
                <a:lnTo>
                  <a:pt x="992180" y="275865"/>
                </a:lnTo>
                <a:lnTo>
                  <a:pt x="1093304" y="309784"/>
                </a:lnTo>
                <a:lnTo>
                  <a:pt x="1101613" y="303516"/>
                </a:lnTo>
                <a:lnTo>
                  <a:pt x="1103341" y="301377"/>
                </a:lnTo>
                <a:lnTo>
                  <a:pt x="1104235" y="299649"/>
                </a:lnTo>
                <a:lnTo>
                  <a:pt x="1104443" y="298827"/>
                </a:lnTo>
                <a:lnTo>
                  <a:pt x="1103961" y="294960"/>
                </a:lnTo>
                <a:lnTo>
                  <a:pt x="1101267" y="288830"/>
                </a:lnTo>
                <a:lnTo>
                  <a:pt x="1095717" y="282347"/>
                </a:lnTo>
                <a:lnTo>
                  <a:pt x="1095091" y="282067"/>
                </a:lnTo>
                <a:lnTo>
                  <a:pt x="1091413" y="282067"/>
                </a:lnTo>
                <a:lnTo>
                  <a:pt x="1090383" y="283378"/>
                </a:lnTo>
                <a:lnTo>
                  <a:pt x="1089822" y="284480"/>
                </a:lnTo>
                <a:lnTo>
                  <a:pt x="1090174" y="286064"/>
                </a:lnTo>
                <a:lnTo>
                  <a:pt x="1089893" y="286899"/>
                </a:lnTo>
                <a:lnTo>
                  <a:pt x="1085687" y="290545"/>
                </a:lnTo>
                <a:lnTo>
                  <a:pt x="1080554" y="293108"/>
                </a:lnTo>
                <a:lnTo>
                  <a:pt x="1078135" y="293310"/>
                </a:lnTo>
                <a:lnTo>
                  <a:pt x="1075761" y="290545"/>
                </a:lnTo>
                <a:lnTo>
                  <a:pt x="1075552" y="282693"/>
                </a:lnTo>
                <a:lnTo>
                  <a:pt x="1102858" y="253802"/>
                </a:lnTo>
                <a:lnTo>
                  <a:pt x="1124341" y="233181"/>
                </a:lnTo>
                <a:lnTo>
                  <a:pt x="1131208" y="228081"/>
                </a:lnTo>
                <a:lnTo>
                  <a:pt x="1133340" y="227252"/>
                </a:lnTo>
                <a:lnTo>
                  <a:pt x="1198857" y="219250"/>
                </a:lnTo>
                <a:lnTo>
                  <a:pt x="1201576" y="219733"/>
                </a:lnTo>
                <a:lnTo>
                  <a:pt x="1210648" y="234694"/>
                </a:lnTo>
                <a:lnTo>
                  <a:pt x="1210922" y="235457"/>
                </a:lnTo>
                <a:lnTo>
                  <a:pt x="1210993" y="238489"/>
                </a:lnTo>
                <a:lnTo>
                  <a:pt x="1209761" y="241320"/>
                </a:lnTo>
                <a:lnTo>
                  <a:pt x="1209285" y="242148"/>
                </a:lnTo>
                <a:lnTo>
                  <a:pt x="1204061" y="246087"/>
                </a:lnTo>
                <a:lnTo>
                  <a:pt x="1203650" y="246354"/>
                </a:lnTo>
                <a:lnTo>
                  <a:pt x="1197487" y="249530"/>
                </a:lnTo>
                <a:lnTo>
                  <a:pt x="1197409" y="259587"/>
                </a:lnTo>
                <a:lnTo>
                  <a:pt x="1211352" y="255935"/>
                </a:lnTo>
                <a:lnTo>
                  <a:pt x="1217182" y="244352"/>
                </a:lnTo>
                <a:lnTo>
                  <a:pt x="1225074" y="228081"/>
                </a:lnTo>
                <a:lnTo>
                  <a:pt x="1220554" y="217255"/>
                </a:lnTo>
                <a:lnTo>
                  <a:pt x="1209004" y="198505"/>
                </a:lnTo>
                <a:lnTo>
                  <a:pt x="1200761" y="191742"/>
                </a:lnTo>
                <a:lnTo>
                  <a:pt x="1192413" y="185886"/>
                </a:lnTo>
                <a:lnTo>
                  <a:pt x="1191657" y="186786"/>
                </a:lnTo>
                <a:lnTo>
                  <a:pt x="1190216" y="187542"/>
                </a:lnTo>
                <a:lnTo>
                  <a:pt x="1186003" y="188025"/>
                </a:lnTo>
                <a:lnTo>
                  <a:pt x="1177903" y="188436"/>
                </a:lnTo>
                <a:lnTo>
                  <a:pt x="1176625" y="188299"/>
                </a:lnTo>
                <a:lnTo>
                  <a:pt x="1174772" y="187125"/>
                </a:lnTo>
                <a:lnTo>
                  <a:pt x="1172079" y="184712"/>
                </a:lnTo>
                <a:lnTo>
                  <a:pt x="1165492" y="176925"/>
                </a:lnTo>
                <a:lnTo>
                  <a:pt x="1158292" y="163341"/>
                </a:lnTo>
                <a:lnTo>
                  <a:pt x="1156629" y="159069"/>
                </a:lnTo>
                <a:lnTo>
                  <a:pt x="1154555" y="151765"/>
                </a:lnTo>
                <a:lnTo>
                  <a:pt x="1153838" y="142243"/>
                </a:lnTo>
                <a:lnTo>
                  <a:pt x="1154555" y="138584"/>
                </a:lnTo>
                <a:lnTo>
                  <a:pt x="1155801" y="136380"/>
                </a:lnTo>
                <a:lnTo>
                  <a:pt x="1156838" y="134926"/>
                </a:lnTo>
                <a:lnTo>
                  <a:pt x="1157451" y="134169"/>
                </a:lnTo>
                <a:lnTo>
                  <a:pt x="1167768" y="122522"/>
                </a:lnTo>
                <a:lnTo>
                  <a:pt x="1181490" y="110998"/>
                </a:lnTo>
                <a:lnTo>
                  <a:pt x="1185142" y="109139"/>
                </a:lnTo>
                <a:lnTo>
                  <a:pt x="1186492" y="108865"/>
                </a:lnTo>
                <a:lnTo>
                  <a:pt x="1190483" y="105970"/>
                </a:lnTo>
                <a:lnTo>
                  <a:pt x="1194174" y="98385"/>
                </a:lnTo>
                <a:lnTo>
                  <a:pt x="1195133" y="91492"/>
                </a:lnTo>
                <a:lnTo>
                  <a:pt x="1193548" y="77705"/>
                </a:lnTo>
                <a:lnTo>
                  <a:pt x="1190965" y="74386"/>
                </a:lnTo>
                <a:lnTo>
                  <a:pt x="1186485" y="70251"/>
                </a:lnTo>
                <a:lnTo>
                  <a:pt x="1177172" y="64121"/>
                </a:lnTo>
                <a:lnTo>
                  <a:pt x="1175516" y="63566"/>
                </a:lnTo>
                <a:lnTo>
                  <a:pt x="1172561" y="63566"/>
                </a:lnTo>
                <a:lnTo>
                  <a:pt x="1160979" y="64675"/>
                </a:lnTo>
                <a:lnTo>
                  <a:pt x="1158220" y="64949"/>
                </a:lnTo>
                <a:lnTo>
                  <a:pt x="1143390" y="68053"/>
                </a:lnTo>
                <a:lnTo>
                  <a:pt x="1141329" y="68947"/>
                </a:lnTo>
                <a:lnTo>
                  <a:pt x="1128012" y="73160"/>
                </a:lnTo>
                <a:lnTo>
                  <a:pt x="1109191" y="76596"/>
                </a:lnTo>
                <a:lnTo>
                  <a:pt x="1105011" y="76316"/>
                </a:lnTo>
                <a:lnTo>
                  <a:pt x="1098287" y="74673"/>
                </a:lnTo>
                <a:lnTo>
                  <a:pt x="1095737" y="73766"/>
                </a:lnTo>
                <a:lnTo>
                  <a:pt x="1092600" y="71699"/>
                </a:lnTo>
                <a:lnTo>
                  <a:pt x="1090669" y="70394"/>
                </a:lnTo>
                <a:lnTo>
                  <a:pt x="1085231" y="64877"/>
                </a:lnTo>
                <a:lnTo>
                  <a:pt x="1080437" y="58532"/>
                </a:lnTo>
                <a:lnTo>
                  <a:pt x="1077020" y="51430"/>
                </a:lnTo>
                <a:lnTo>
                  <a:pt x="1074261" y="41504"/>
                </a:lnTo>
                <a:lnTo>
                  <a:pt x="1073368" y="35915"/>
                </a:lnTo>
                <a:lnTo>
                  <a:pt x="1073648" y="33789"/>
                </a:lnTo>
                <a:lnTo>
                  <a:pt x="1075918" y="27026"/>
                </a:lnTo>
                <a:lnTo>
                  <a:pt x="1078161" y="23921"/>
                </a:lnTo>
                <a:lnTo>
                  <a:pt x="1079270" y="23165"/>
                </a:lnTo>
                <a:lnTo>
                  <a:pt x="1082778" y="21502"/>
                </a:lnTo>
                <a:lnTo>
                  <a:pt x="1085367" y="20824"/>
                </a:lnTo>
                <a:lnTo>
                  <a:pt x="1087924" y="20621"/>
                </a:lnTo>
                <a:lnTo>
                  <a:pt x="1089776" y="19793"/>
                </a:lnTo>
                <a:lnTo>
                  <a:pt x="1092463" y="17445"/>
                </a:lnTo>
                <a:lnTo>
                  <a:pt x="1094080" y="14341"/>
                </a:lnTo>
                <a:lnTo>
                  <a:pt x="1096363" y="5446"/>
                </a:lnTo>
                <a:lnTo>
                  <a:pt x="1096291" y="5035"/>
                </a:lnTo>
                <a:lnTo>
                  <a:pt x="1093943" y="1722"/>
                </a:lnTo>
                <a:lnTo>
                  <a:pt x="1092339" y="0"/>
                </a:lnTo>
                <a:lnTo>
                  <a:pt x="1072474" y="1787"/>
                </a:lnTo>
                <a:lnTo>
                  <a:pt x="1043159" y="10069"/>
                </a:lnTo>
                <a:lnTo>
                  <a:pt x="1037773" y="10174"/>
                </a:lnTo>
                <a:close/>
                <a:moveTo>
                  <a:pt x="956474" y="154908"/>
                </a:moveTo>
                <a:lnTo>
                  <a:pt x="957296" y="156962"/>
                </a:lnTo>
                <a:lnTo>
                  <a:pt x="957928" y="156962"/>
                </a:lnTo>
                <a:lnTo>
                  <a:pt x="959102" y="155319"/>
                </a:lnTo>
                <a:lnTo>
                  <a:pt x="960276" y="150767"/>
                </a:lnTo>
                <a:lnTo>
                  <a:pt x="967411" y="111044"/>
                </a:lnTo>
                <a:lnTo>
                  <a:pt x="972556" y="85668"/>
                </a:lnTo>
                <a:lnTo>
                  <a:pt x="987445" y="78155"/>
                </a:lnTo>
                <a:lnTo>
                  <a:pt x="968037" y="71255"/>
                </a:lnTo>
                <a:lnTo>
                  <a:pt x="956207" y="138969"/>
                </a:lnTo>
                <a:lnTo>
                  <a:pt x="955307" y="145797"/>
                </a:lnTo>
                <a:lnTo>
                  <a:pt x="955241" y="149313"/>
                </a:lnTo>
                <a:lnTo>
                  <a:pt x="955718" y="151517"/>
                </a:lnTo>
                <a:lnTo>
                  <a:pt x="956474" y="154908"/>
                </a:lnTo>
                <a:close/>
                <a:moveTo>
                  <a:pt x="988123" y="164691"/>
                </a:moveTo>
                <a:lnTo>
                  <a:pt x="1015847" y="149384"/>
                </a:lnTo>
                <a:lnTo>
                  <a:pt x="1019232" y="146697"/>
                </a:lnTo>
                <a:lnTo>
                  <a:pt x="1019988" y="145732"/>
                </a:lnTo>
                <a:lnTo>
                  <a:pt x="1018123" y="139732"/>
                </a:lnTo>
                <a:lnTo>
                  <a:pt x="1016466" y="137665"/>
                </a:lnTo>
                <a:lnTo>
                  <a:pt x="1007949" y="133732"/>
                </a:lnTo>
                <a:lnTo>
                  <a:pt x="1006397" y="133048"/>
                </a:lnTo>
                <a:lnTo>
                  <a:pt x="1001917" y="132500"/>
                </a:lnTo>
                <a:lnTo>
                  <a:pt x="997541" y="133602"/>
                </a:lnTo>
                <a:lnTo>
                  <a:pt x="993263" y="136491"/>
                </a:lnTo>
                <a:lnTo>
                  <a:pt x="987778" y="143802"/>
                </a:lnTo>
                <a:lnTo>
                  <a:pt x="986747" y="146143"/>
                </a:lnTo>
                <a:lnTo>
                  <a:pt x="979815" y="162343"/>
                </a:lnTo>
                <a:lnTo>
                  <a:pt x="979619" y="166693"/>
                </a:lnTo>
                <a:lnTo>
                  <a:pt x="980024" y="167723"/>
                </a:lnTo>
                <a:lnTo>
                  <a:pt x="980924" y="168134"/>
                </a:lnTo>
                <a:lnTo>
                  <a:pt x="988123" y="164691"/>
                </a:lnTo>
                <a:close/>
                <a:moveTo>
                  <a:pt x="925725" y="170899"/>
                </a:moveTo>
                <a:lnTo>
                  <a:pt x="924766" y="170625"/>
                </a:lnTo>
                <a:lnTo>
                  <a:pt x="923377" y="170697"/>
                </a:lnTo>
                <a:lnTo>
                  <a:pt x="922170" y="171108"/>
                </a:lnTo>
                <a:lnTo>
                  <a:pt x="920651" y="172066"/>
                </a:lnTo>
                <a:lnTo>
                  <a:pt x="919901" y="172895"/>
                </a:lnTo>
                <a:lnTo>
                  <a:pt x="919973" y="173795"/>
                </a:lnTo>
                <a:lnTo>
                  <a:pt x="921753" y="175516"/>
                </a:lnTo>
                <a:lnTo>
                  <a:pt x="923377" y="176964"/>
                </a:lnTo>
                <a:lnTo>
                  <a:pt x="927720" y="176690"/>
                </a:lnTo>
                <a:lnTo>
                  <a:pt x="948779" y="169243"/>
                </a:lnTo>
                <a:lnTo>
                  <a:pt x="953128" y="165447"/>
                </a:lnTo>
                <a:lnTo>
                  <a:pt x="955437" y="162969"/>
                </a:lnTo>
                <a:lnTo>
                  <a:pt x="952163" y="159382"/>
                </a:lnTo>
                <a:lnTo>
                  <a:pt x="950709" y="159728"/>
                </a:lnTo>
                <a:lnTo>
                  <a:pt x="932227" y="166693"/>
                </a:lnTo>
                <a:lnTo>
                  <a:pt x="929853" y="169445"/>
                </a:lnTo>
                <a:lnTo>
                  <a:pt x="926468" y="173514"/>
                </a:lnTo>
                <a:lnTo>
                  <a:pt x="925725" y="170899"/>
                </a:lnTo>
                <a:close/>
                <a:moveTo>
                  <a:pt x="1259782" y="340383"/>
                </a:moveTo>
                <a:lnTo>
                  <a:pt x="1256469" y="336796"/>
                </a:lnTo>
                <a:lnTo>
                  <a:pt x="1254884" y="335694"/>
                </a:lnTo>
                <a:lnTo>
                  <a:pt x="1251532" y="334872"/>
                </a:lnTo>
                <a:lnTo>
                  <a:pt x="1249399" y="335074"/>
                </a:lnTo>
                <a:lnTo>
                  <a:pt x="1245095" y="336248"/>
                </a:lnTo>
                <a:lnTo>
                  <a:pt x="1240341" y="338798"/>
                </a:lnTo>
                <a:lnTo>
                  <a:pt x="1237197" y="341290"/>
                </a:lnTo>
                <a:lnTo>
                  <a:pt x="1236239" y="342666"/>
                </a:lnTo>
                <a:lnTo>
                  <a:pt x="1235136" y="345007"/>
                </a:lnTo>
                <a:lnTo>
                  <a:pt x="1235417" y="353759"/>
                </a:lnTo>
                <a:lnTo>
                  <a:pt x="1237693" y="360665"/>
                </a:lnTo>
                <a:lnTo>
                  <a:pt x="1239069" y="362387"/>
                </a:lnTo>
                <a:lnTo>
                  <a:pt x="1252034" y="376872"/>
                </a:lnTo>
                <a:lnTo>
                  <a:pt x="1253417" y="377765"/>
                </a:lnTo>
                <a:lnTo>
                  <a:pt x="1256762" y="410523"/>
                </a:lnTo>
                <a:lnTo>
                  <a:pt x="1280925" y="448094"/>
                </a:lnTo>
                <a:lnTo>
                  <a:pt x="1281610" y="449131"/>
                </a:lnTo>
                <a:lnTo>
                  <a:pt x="1282783" y="449822"/>
                </a:lnTo>
                <a:lnTo>
                  <a:pt x="1284029" y="450018"/>
                </a:lnTo>
                <a:lnTo>
                  <a:pt x="1308824" y="438025"/>
                </a:lnTo>
                <a:lnTo>
                  <a:pt x="1309137" y="437823"/>
                </a:lnTo>
                <a:lnTo>
                  <a:pt x="1311746" y="430642"/>
                </a:lnTo>
                <a:lnTo>
                  <a:pt x="1311609" y="429886"/>
                </a:lnTo>
                <a:lnTo>
                  <a:pt x="1303444" y="417684"/>
                </a:lnTo>
                <a:lnTo>
                  <a:pt x="1301024" y="406930"/>
                </a:lnTo>
                <a:lnTo>
                  <a:pt x="1300953" y="406584"/>
                </a:lnTo>
                <a:lnTo>
                  <a:pt x="1301435" y="405899"/>
                </a:lnTo>
                <a:lnTo>
                  <a:pt x="1324124" y="407895"/>
                </a:lnTo>
                <a:lnTo>
                  <a:pt x="1334193" y="416588"/>
                </a:lnTo>
                <a:lnTo>
                  <a:pt x="1351776" y="436166"/>
                </a:lnTo>
                <a:lnTo>
                  <a:pt x="1353426" y="438312"/>
                </a:lnTo>
                <a:lnTo>
                  <a:pt x="1354665" y="440790"/>
                </a:lnTo>
                <a:lnTo>
                  <a:pt x="1357391" y="448022"/>
                </a:lnTo>
                <a:lnTo>
                  <a:pt x="1356908" y="481602"/>
                </a:lnTo>
                <a:lnTo>
                  <a:pt x="1333287" y="477461"/>
                </a:lnTo>
                <a:lnTo>
                  <a:pt x="1328435" y="467470"/>
                </a:lnTo>
                <a:lnTo>
                  <a:pt x="1324574" y="454570"/>
                </a:lnTo>
                <a:lnTo>
                  <a:pt x="1323570" y="453677"/>
                </a:lnTo>
                <a:lnTo>
                  <a:pt x="1320602" y="452366"/>
                </a:lnTo>
                <a:lnTo>
                  <a:pt x="1315750" y="451746"/>
                </a:lnTo>
                <a:lnTo>
                  <a:pt x="1303444" y="454981"/>
                </a:lnTo>
                <a:lnTo>
                  <a:pt x="1302537" y="455327"/>
                </a:lnTo>
                <a:lnTo>
                  <a:pt x="1301709" y="455953"/>
                </a:lnTo>
                <a:lnTo>
                  <a:pt x="1299329" y="460916"/>
                </a:lnTo>
                <a:lnTo>
                  <a:pt x="1298227" y="469811"/>
                </a:lnTo>
                <a:lnTo>
                  <a:pt x="1298435" y="471396"/>
                </a:lnTo>
                <a:lnTo>
                  <a:pt x="1299609" y="474083"/>
                </a:lnTo>
                <a:lnTo>
                  <a:pt x="1301579" y="475739"/>
                </a:lnTo>
                <a:lnTo>
                  <a:pt x="1309607" y="485457"/>
                </a:lnTo>
                <a:lnTo>
                  <a:pt x="1311955" y="491046"/>
                </a:lnTo>
                <a:lnTo>
                  <a:pt x="1317087" y="506078"/>
                </a:lnTo>
                <a:lnTo>
                  <a:pt x="1317289" y="509247"/>
                </a:lnTo>
                <a:lnTo>
                  <a:pt x="1314498" y="516558"/>
                </a:lnTo>
                <a:lnTo>
                  <a:pt x="1312366" y="521932"/>
                </a:lnTo>
                <a:lnTo>
                  <a:pt x="1310853" y="523243"/>
                </a:lnTo>
                <a:lnTo>
                  <a:pt x="1303920" y="527449"/>
                </a:lnTo>
                <a:lnTo>
                  <a:pt x="1295748" y="531858"/>
                </a:lnTo>
                <a:lnTo>
                  <a:pt x="1287368" y="536071"/>
                </a:lnTo>
                <a:lnTo>
                  <a:pt x="1284642" y="536625"/>
                </a:lnTo>
                <a:lnTo>
                  <a:pt x="1282027" y="536488"/>
                </a:lnTo>
                <a:lnTo>
                  <a:pt x="1280299" y="536214"/>
                </a:lnTo>
                <a:lnTo>
                  <a:pt x="1275362" y="546284"/>
                </a:lnTo>
                <a:lnTo>
                  <a:pt x="1280227" y="550973"/>
                </a:lnTo>
                <a:lnTo>
                  <a:pt x="1287994" y="554351"/>
                </a:lnTo>
                <a:lnTo>
                  <a:pt x="1297118" y="556633"/>
                </a:lnTo>
                <a:lnTo>
                  <a:pt x="1303913" y="555942"/>
                </a:lnTo>
                <a:lnTo>
                  <a:pt x="1320876" y="552975"/>
                </a:lnTo>
                <a:lnTo>
                  <a:pt x="1338804" y="548084"/>
                </a:lnTo>
                <a:lnTo>
                  <a:pt x="1340904" y="547190"/>
                </a:lnTo>
                <a:lnTo>
                  <a:pt x="1368041" y="533260"/>
                </a:lnTo>
                <a:lnTo>
                  <a:pt x="1416933" y="528160"/>
                </a:lnTo>
                <a:lnTo>
                  <a:pt x="1419033" y="528232"/>
                </a:lnTo>
                <a:lnTo>
                  <a:pt x="1420409" y="528506"/>
                </a:lnTo>
                <a:lnTo>
                  <a:pt x="1429200" y="489206"/>
                </a:lnTo>
                <a:lnTo>
                  <a:pt x="1403727" y="468311"/>
                </a:lnTo>
                <a:lnTo>
                  <a:pt x="1375802" y="442655"/>
                </a:lnTo>
                <a:lnTo>
                  <a:pt x="1342287" y="411149"/>
                </a:lnTo>
                <a:lnTo>
                  <a:pt x="1335145" y="406936"/>
                </a:lnTo>
                <a:lnTo>
                  <a:pt x="1325526" y="401973"/>
                </a:lnTo>
                <a:lnTo>
                  <a:pt x="1323152" y="400865"/>
                </a:lnTo>
                <a:lnTo>
                  <a:pt x="1320870" y="400317"/>
                </a:lnTo>
                <a:lnTo>
                  <a:pt x="1314218" y="399215"/>
                </a:lnTo>
                <a:lnTo>
                  <a:pt x="1307631" y="396873"/>
                </a:lnTo>
                <a:lnTo>
                  <a:pt x="1295664" y="390110"/>
                </a:lnTo>
                <a:lnTo>
                  <a:pt x="1292188" y="388050"/>
                </a:lnTo>
                <a:lnTo>
                  <a:pt x="1284988" y="381978"/>
                </a:lnTo>
                <a:lnTo>
                  <a:pt x="1277833" y="374667"/>
                </a:lnTo>
                <a:lnTo>
                  <a:pt x="1272727" y="368811"/>
                </a:lnTo>
                <a:lnTo>
                  <a:pt x="1271149" y="366470"/>
                </a:lnTo>
                <a:lnTo>
                  <a:pt x="1259782" y="340383"/>
                </a:lnTo>
                <a:close/>
                <a:moveTo>
                  <a:pt x="345828" y="497182"/>
                </a:moveTo>
                <a:lnTo>
                  <a:pt x="350439" y="482841"/>
                </a:lnTo>
                <a:lnTo>
                  <a:pt x="351861" y="474976"/>
                </a:lnTo>
                <a:lnTo>
                  <a:pt x="351502" y="471539"/>
                </a:lnTo>
                <a:lnTo>
                  <a:pt x="351000" y="470300"/>
                </a:lnTo>
                <a:lnTo>
                  <a:pt x="349265" y="469472"/>
                </a:lnTo>
                <a:lnTo>
                  <a:pt x="343161" y="468018"/>
                </a:lnTo>
                <a:lnTo>
                  <a:pt x="336268" y="469055"/>
                </a:lnTo>
                <a:lnTo>
                  <a:pt x="334024" y="469674"/>
                </a:lnTo>
                <a:lnTo>
                  <a:pt x="330777" y="470985"/>
                </a:lnTo>
                <a:lnTo>
                  <a:pt x="315477" y="479046"/>
                </a:lnTo>
                <a:lnTo>
                  <a:pt x="305857" y="486428"/>
                </a:lnTo>
                <a:lnTo>
                  <a:pt x="304162" y="490296"/>
                </a:lnTo>
                <a:lnTo>
                  <a:pt x="304514" y="497045"/>
                </a:lnTo>
                <a:lnTo>
                  <a:pt x="305447" y="501317"/>
                </a:lnTo>
                <a:lnTo>
                  <a:pt x="307031" y="504767"/>
                </a:lnTo>
                <a:lnTo>
                  <a:pt x="308538" y="506769"/>
                </a:lnTo>
                <a:lnTo>
                  <a:pt x="310886" y="508700"/>
                </a:lnTo>
                <a:lnTo>
                  <a:pt x="313260" y="509182"/>
                </a:lnTo>
                <a:lnTo>
                  <a:pt x="336326" y="513454"/>
                </a:lnTo>
                <a:lnTo>
                  <a:pt x="345828" y="497182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3" name="Freihandform: Form 272">
            <a:extLst>
              <a:ext uri="{FF2B5EF4-FFF2-40B4-BE49-F238E27FC236}">
                <a16:creationId xmlns:a16="http://schemas.microsoft.com/office/drawing/2014/main" id="{77CCE2A8-FCDE-4BBF-9848-38CAC58316C9}"/>
              </a:ext>
            </a:extLst>
          </p:cNvPr>
          <p:cNvSpPr/>
          <p:nvPr/>
        </p:nvSpPr>
        <p:spPr>
          <a:xfrm>
            <a:off x="8645896" y="3715409"/>
            <a:ext cx="1011609" cy="1442479"/>
          </a:xfrm>
          <a:custGeom>
            <a:avLst/>
            <a:gdLst>
              <a:gd name="connsiteX0" fmla="*/ 927140 w 1056502"/>
              <a:gd name="connsiteY0" fmla="*/ 188540 h 1506494"/>
              <a:gd name="connsiteX1" fmla="*/ 925829 w 1056502"/>
              <a:gd name="connsiteY1" fmla="*/ 194475 h 1506494"/>
              <a:gd name="connsiteX2" fmla="*/ 926788 w 1056502"/>
              <a:gd name="connsiteY2" fmla="*/ 201023 h 1506494"/>
              <a:gd name="connsiteX3" fmla="*/ 930551 w 1056502"/>
              <a:gd name="connsiteY3" fmla="*/ 215161 h 1506494"/>
              <a:gd name="connsiteX4" fmla="*/ 939961 w 1056502"/>
              <a:gd name="connsiteY4" fmla="*/ 237635 h 1506494"/>
              <a:gd name="connsiteX5" fmla="*/ 947859 w 1056502"/>
              <a:gd name="connsiteY5" fmla="*/ 247561 h 1506494"/>
              <a:gd name="connsiteX6" fmla="*/ 970091 w 1056502"/>
              <a:gd name="connsiteY6" fmla="*/ 255693 h 1506494"/>
              <a:gd name="connsiteX7" fmla="*/ 982404 w 1056502"/>
              <a:gd name="connsiteY7" fmla="*/ 260937 h 1506494"/>
              <a:gd name="connsiteX8" fmla="*/ 988371 w 1056502"/>
              <a:gd name="connsiteY8" fmla="*/ 279830 h 1506494"/>
              <a:gd name="connsiteX9" fmla="*/ 1018097 w 1056502"/>
              <a:gd name="connsiteY9" fmla="*/ 294927 h 1506494"/>
              <a:gd name="connsiteX10" fmla="*/ 1028884 w 1056502"/>
              <a:gd name="connsiteY10" fmla="*/ 298586 h 1506494"/>
              <a:gd name="connsiteX11" fmla="*/ 1034225 w 1056502"/>
              <a:gd name="connsiteY11" fmla="*/ 301827 h 1506494"/>
              <a:gd name="connsiteX12" fmla="*/ 1038020 w 1056502"/>
              <a:gd name="connsiteY12" fmla="*/ 304932 h 1506494"/>
              <a:gd name="connsiteX13" fmla="*/ 1046570 w 1056502"/>
              <a:gd name="connsiteY13" fmla="*/ 313344 h 1506494"/>
              <a:gd name="connsiteX14" fmla="*/ 1054670 w 1056502"/>
              <a:gd name="connsiteY14" fmla="*/ 315275 h 1506494"/>
              <a:gd name="connsiteX15" fmla="*/ 1056535 w 1056502"/>
              <a:gd name="connsiteY15" fmla="*/ 319273 h 1506494"/>
              <a:gd name="connsiteX16" fmla="*/ 1054403 w 1056502"/>
              <a:gd name="connsiteY16" fmla="*/ 324444 h 1506494"/>
              <a:gd name="connsiteX17" fmla="*/ 1050438 w 1056502"/>
              <a:gd name="connsiteY17" fmla="*/ 327333 h 1506494"/>
              <a:gd name="connsiteX18" fmla="*/ 1048018 w 1056502"/>
              <a:gd name="connsiteY18" fmla="*/ 328514 h 1506494"/>
              <a:gd name="connsiteX19" fmla="*/ 1045846 w 1056502"/>
              <a:gd name="connsiteY19" fmla="*/ 330509 h 1506494"/>
              <a:gd name="connsiteX20" fmla="*/ 1043088 w 1056502"/>
              <a:gd name="connsiteY20" fmla="*/ 339203 h 1506494"/>
              <a:gd name="connsiteX21" fmla="*/ 1043296 w 1056502"/>
              <a:gd name="connsiteY21" fmla="*/ 340859 h 1506494"/>
              <a:gd name="connsiteX22" fmla="*/ 1045644 w 1056502"/>
              <a:gd name="connsiteY22" fmla="*/ 344368 h 1506494"/>
              <a:gd name="connsiteX23" fmla="*/ 1046981 w 1056502"/>
              <a:gd name="connsiteY23" fmla="*/ 344166 h 1506494"/>
              <a:gd name="connsiteX24" fmla="*/ 1047255 w 1056502"/>
              <a:gd name="connsiteY24" fmla="*/ 355748 h 1506494"/>
              <a:gd name="connsiteX25" fmla="*/ 1046981 w 1056502"/>
              <a:gd name="connsiteY25" fmla="*/ 360926 h 1506494"/>
              <a:gd name="connsiteX26" fmla="*/ 1045775 w 1056502"/>
              <a:gd name="connsiteY26" fmla="*/ 362368 h 1506494"/>
              <a:gd name="connsiteX27" fmla="*/ 1042051 w 1056502"/>
              <a:gd name="connsiteY27" fmla="*/ 362368 h 1506494"/>
              <a:gd name="connsiteX28" fmla="*/ 1039631 w 1056502"/>
              <a:gd name="connsiteY28" fmla="*/ 357822 h 1506494"/>
              <a:gd name="connsiteX29" fmla="*/ 1039703 w 1056502"/>
              <a:gd name="connsiteY29" fmla="*/ 357541 h 1506494"/>
              <a:gd name="connsiteX30" fmla="*/ 1037890 w 1056502"/>
              <a:gd name="connsiteY30" fmla="*/ 354652 h 1506494"/>
              <a:gd name="connsiteX31" fmla="*/ 1035542 w 1056502"/>
              <a:gd name="connsiteY31" fmla="*/ 346031 h 1506494"/>
              <a:gd name="connsiteX32" fmla="*/ 1028681 w 1056502"/>
              <a:gd name="connsiteY32" fmla="*/ 338994 h 1506494"/>
              <a:gd name="connsiteX33" fmla="*/ 1011647 w 1056502"/>
              <a:gd name="connsiteY33" fmla="*/ 343142 h 1506494"/>
              <a:gd name="connsiteX34" fmla="*/ 1008680 w 1056502"/>
              <a:gd name="connsiteY34" fmla="*/ 346859 h 1506494"/>
              <a:gd name="connsiteX35" fmla="*/ 1009378 w 1056502"/>
              <a:gd name="connsiteY35" fmla="*/ 348594 h 1506494"/>
              <a:gd name="connsiteX36" fmla="*/ 1018169 w 1056502"/>
              <a:gd name="connsiteY36" fmla="*/ 367272 h 1506494"/>
              <a:gd name="connsiteX37" fmla="*/ 1022160 w 1056502"/>
              <a:gd name="connsiteY37" fmla="*/ 375267 h 1506494"/>
              <a:gd name="connsiteX38" fmla="*/ 1023510 w 1056502"/>
              <a:gd name="connsiteY38" fmla="*/ 403408 h 1506494"/>
              <a:gd name="connsiteX39" fmla="*/ 1035262 w 1056502"/>
              <a:gd name="connsiteY39" fmla="*/ 407673 h 1506494"/>
              <a:gd name="connsiteX40" fmla="*/ 1041092 w 1056502"/>
              <a:gd name="connsiteY40" fmla="*/ 411606 h 1506494"/>
              <a:gd name="connsiteX41" fmla="*/ 1042403 w 1056502"/>
              <a:gd name="connsiteY41" fmla="*/ 412995 h 1506494"/>
              <a:gd name="connsiteX42" fmla="*/ 1045716 w 1056502"/>
              <a:gd name="connsiteY42" fmla="*/ 416432 h 1506494"/>
              <a:gd name="connsiteX43" fmla="*/ 1049127 w 1056502"/>
              <a:gd name="connsiteY43" fmla="*/ 422569 h 1506494"/>
              <a:gd name="connsiteX44" fmla="*/ 1048018 w 1056502"/>
              <a:gd name="connsiteY44" fmla="*/ 425810 h 1506494"/>
              <a:gd name="connsiteX45" fmla="*/ 1044190 w 1056502"/>
              <a:gd name="connsiteY45" fmla="*/ 433323 h 1506494"/>
              <a:gd name="connsiteX46" fmla="*/ 1045155 w 1056502"/>
              <a:gd name="connsiteY46" fmla="*/ 434568 h 1506494"/>
              <a:gd name="connsiteX47" fmla="*/ 1041568 w 1056502"/>
              <a:gd name="connsiteY47" fmla="*/ 438840 h 1506494"/>
              <a:gd name="connsiteX48" fmla="*/ 1039781 w 1056502"/>
              <a:gd name="connsiteY48" fmla="*/ 439877 h 1506494"/>
              <a:gd name="connsiteX49" fmla="*/ 1036429 w 1056502"/>
              <a:gd name="connsiteY49" fmla="*/ 441175 h 1506494"/>
              <a:gd name="connsiteX50" fmla="*/ 1035255 w 1056502"/>
              <a:gd name="connsiteY50" fmla="*/ 440901 h 1506494"/>
              <a:gd name="connsiteX51" fmla="*/ 1033677 w 1056502"/>
              <a:gd name="connsiteY51" fmla="*/ 442062 h 1506494"/>
              <a:gd name="connsiteX52" fmla="*/ 1022512 w 1056502"/>
              <a:gd name="connsiteY52" fmla="*/ 443581 h 1506494"/>
              <a:gd name="connsiteX53" fmla="*/ 1019812 w 1056502"/>
              <a:gd name="connsiteY53" fmla="*/ 443933 h 1506494"/>
              <a:gd name="connsiteX54" fmla="*/ 1016780 w 1056502"/>
              <a:gd name="connsiteY54" fmla="*/ 443046 h 1506494"/>
              <a:gd name="connsiteX55" fmla="*/ 1014882 w 1056502"/>
              <a:gd name="connsiteY55" fmla="*/ 441579 h 1506494"/>
              <a:gd name="connsiteX56" fmla="*/ 1012951 w 1056502"/>
              <a:gd name="connsiteY56" fmla="*/ 439251 h 1506494"/>
              <a:gd name="connsiteX57" fmla="*/ 1004571 w 1056502"/>
              <a:gd name="connsiteY57" fmla="*/ 434692 h 1506494"/>
              <a:gd name="connsiteX58" fmla="*/ 989610 w 1056502"/>
              <a:gd name="connsiteY58" fmla="*/ 432631 h 1506494"/>
              <a:gd name="connsiteX59" fmla="*/ 980265 w 1056502"/>
              <a:gd name="connsiteY59" fmla="*/ 431660 h 1506494"/>
              <a:gd name="connsiteX60" fmla="*/ 974650 w 1056502"/>
              <a:gd name="connsiteY60" fmla="*/ 432351 h 1506494"/>
              <a:gd name="connsiteX61" fmla="*/ 972922 w 1056502"/>
              <a:gd name="connsiteY61" fmla="*/ 433179 h 1506494"/>
              <a:gd name="connsiteX62" fmla="*/ 971956 w 1056502"/>
              <a:gd name="connsiteY62" fmla="*/ 433857 h 1506494"/>
              <a:gd name="connsiteX63" fmla="*/ 970998 w 1056502"/>
              <a:gd name="connsiteY63" fmla="*/ 435801 h 1506494"/>
              <a:gd name="connsiteX64" fmla="*/ 967033 w 1056502"/>
              <a:gd name="connsiteY64" fmla="*/ 444077 h 1506494"/>
              <a:gd name="connsiteX65" fmla="*/ 976580 w 1056502"/>
              <a:gd name="connsiteY65" fmla="*/ 475459 h 1506494"/>
              <a:gd name="connsiteX66" fmla="*/ 982893 w 1056502"/>
              <a:gd name="connsiteY66" fmla="*/ 513989 h 1506494"/>
              <a:gd name="connsiteX67" fmla="*/ 983030 w 1056502"/>
              <a:gd name="connsiteY67" fmla="*/ 519167 h 1506494"/>
              <a:gd name="connsiteX68" fmla="*/ 972439 w 1056502"/>
              <a:gd name="connsiteY68" fmla="*/ 545919 h 1506494"/>
              <a:gd name="connsiteX69" fmla="*/ 967789 w 1056502"/>
              <a:gd name="connsiteY69" fmla="*/ 553444 h 1506494"/>
              <a:gd name="connsiteX70" fmla="*/ 958789 w 1056502"/>
              <a:gd name="connsiteY70" fmla="*/ 553712 h 1506494"/>
              <a:gd name="connsiteX71" fmla="*/ 948205 w 1056502"/>
              <a:gd name="connsiteY71" fmla="*/ 552336 h 1506494"/>
              <a:gd name="connsiteX72" fmla="*/ 945205 w 1056502"/>
              <a:gd name="connsiteY72" fmla="*/ 554468 h 1506494"/>
              <a:gd name="connsiteX73" fmla="*/ 938070 w 1056502"/>
              <a:gd name="connsiteY73" fmla="*/ 560273 h 1506494"/>
              <a:gd name="connsiteX74" fmla="*/ 937170 w 1056502"/>
              <a:gd name="connsiteY74" fmla="*/ 562542 h 1506494"/>
              <a:gd name="connsiteX75" fmla="*/ 934829 w 1056502"/>
              <a:gd name="connsiteY75" fmla="*/ 574255 h 1506494"/>
              <a:gd name="connsiteX76" fmla="*/ 934894 w 1056502"/>
              <a:gd name="connsiteY76" fmla="*/ 577920 h 1506494"/>
              <a:gd name="connsiteX77" fmla="*/ 937379 w 1056502"/>
              <a:gd name="connsiteY77" fmla="*/ 582544 h 1506494"/>
              <a:gd name="connsiteX78" fmla="*/ 938005 w 1056502"/>
              <a:gd name="connsiteY78" fmla="*/ 588896 h 1506494"/>
              <a:gd name="connsiteX79" fmla="*/ 938077 w 1056502"/>
              <a:gd name="connsiteY79" fmla="*/ 591929 h 1506494"/>
              <a:gd name="connsiteX80" fmla="*/ 937242 w 1056502"/>
              <a:gd name="connsiteY80" fmla="*/ 592881 h 1506494"/>
              <a:gd name="connsiteX81" fmla="*/ 935520 w 1056502"/>
              <a:gd name="connsiteY81" fmla="*/ 593500 h 1506494"/>
              <a:gd name="connsiteX82" fmla="*/ 926729 w 1056502"/>
              <a:gd name="connsiteY82" fmla="*/ 596265 h 1506494"/>
              <a:gd name="connsiteX83" fmla="*/ 932762 w 1056502"/>
              <a:gd name="connsiteY83" fmla="*/ 603641 h 1506494"/>
              <a:gd name="connsiteX84" fmla="*/ 933864 w 1056502"/>
              <a:gd name="connsiteY84" fmla="*/ 613228 h 1506494"/>
              <a:gd name="connsiteX85" fmla="*/ 933864 w 1056502"/>
              <a:gd name="connsiteY85" fmla="*/ 615361 h 1506494"/>
              <a:gd name="connsiteX86" fmla="*/ 930753 w 1056502"/>
              <a:gd name="connsiteY86" fmla="*/ 623441 h 1506494"/>
              <a:gd name="connsiteX87" fmla="*/ 922620 w 1056502"/>
              <a:gd name="connsiteY87" fmla="*/ 640880 h 1506494"/>
              <a:gd name="connsiteX88" fmla="*/ 913549 w 1056502"/>
              <a:gd name="connsiteY88" fmla="*/ 652051 h 1506494"/>
              <a:gd name="connsiteX89" fmla="*/ 909140 w 1056502"/>
              <a:gd name="connsiteY89" fmla="*/ 658403 h 1506494"/>
              <a:gd name="connsiteX90" fmla="*/ 907171 w 1056502"/>
              <a:gd name="connsiteY90" fmla="*/ 661293 h 1506494"/>
              <a:gd name="connsiteX91" fmla="*/ 906681 w 1056502"/>
              <a:gd name="connsiteY91" fmla="*/ 678588 h 1506494"/>
              <a:gd name="connsiteX92" fmla="*/ 907099 w 1056502"/>
              <a:gd name="connsiteY92" fmla="*/ 684653 h 1506494"/>
              <a:gd name="connsiteX93" fmla="*/ 928438 w 1056502"/>
              <a:gd name="connsiteY93" fmla="*/ 688449 h 1506494"/>
              <a:gd name="connsiteX94" fmla="*/ 935507 w 1056502"/>
              <a:gd name="connsiteY94" fmla="*/ 689635 h 1506494"/>
              <a:gd name="connsiteX95" fmla="*/ 941540 w 1056502"/>
              <a:gd name="connsiteY95" fmla="*/ 688396 h 1506494"/>
              <a:gd name="connsiteX96" fmla="*/ 945055 w 1056502"/>
              <a:gd name="connsiteY96" fmla="*/ 680257 h 1506494"/>
              <a:gd name="connsiteX97" fmla="*/ 937033 w 1056502"/>
              <a:gd name="connsiteY97" fmla="*/ 670325 h 1506494"/>
              <a:gd name="connsiteX98" fmla="*/ 936753 w 1056502"/>
              <a:gd name="connsiteY98" fmla="*/ 666327 h 1506494"/>
              <a:gd name="connsiteX99" fmla="*/ 938305 w 1056502"/>
              <a:gd name="connsiteY99" fmla="*/ 664266 h 1506494"/>
              <a:gd name="connsiteX100" fmla="*/ 954159 w 1056502"/>
              <a:gd name="connsiteY100" fmla="*/ 658064 h 1506494"/>
              <a:gd name="connsiteX101" fmla="*/ 957329 w 1056502"/>
              <a:gd name="connsiteY101" fmla="*/ 657236 h 1506494"/>
              <a:gd name="connsiteX102" fmla="*/ 971396 w 1056502"/>
              <a:gd name="connsiteY102" fmla="*/ 658064 h 1506494"/>
              <a:gd name="connsiteX103" fmla="*/ 979704 w 1056502"/>
              <a:gd name="connsiteY103" fmla="*/ 658893 h 1506494"/>
              <a:gd name="connsiteX104" fmla="*/ 981635 w 1056502"/>
              <a:gd name="connsiteY104" fmla="*/ 660477 h 1506494"/>
              <a:gd name="connsiteX105" fmla="*/ 986702 w 1056502"/>
              <a:gd name="connsiteY105" fmla="*/ 669308 h 1506494"/>
              <a:gd name="connsiteX106" fmla="*/ 991528 w 1056502"/>
              <a:gd name="connsiteY106" fmla="*/ 682749 h 1506494"/>
              <a:gd name="connsiteX107" fmla="*/ 979769 w 1056502"/>
              <a:gd name="connsiteY107" fmla="*/ 692616 h 1506494"/>
              <a:gd name="connsiteX108" fmla="*/ 978393 w 1056502"/>
              <a:gd name="connsiteY108" fmla="*/ 694122 h 1506494"/>
              <a:gd name="connsiteX109" fmla="*/ 975804 w 1056502"/>
              <a:gd name="connsiteY109" fmla="*/ 698264 h 1506494"/>
              <a:gd name="connsiteX110" fmla="*/ 974702 w 1056502"/>
              <a:gd name="connsiteY110" fmla="*/ 700683 h 1506494"/>
              <a:gd name="connsiteX111" fmla="*/ 976013 w 1056502"/>
              <a:gd name="connsiteY111" fmla="*/ 763982 h 1506494"/>
              <a:gd name="connsiteX112" fmla="*/ 976293 w 1056502"/>
              <a:gd name="connsiteY112" fmla="*/ 768952 h 1506494"/>
              <a:gd name="connsiteX113" fmla="*/ 974285 w 1056502"/>
              <a:gd name="connsiteY113" fmla="*/ 779706 h 1506494"/>
              <a:gd name="connsiteX114" fmla="*/ 971246 w 1056502"/>
              <a:gd name="connsiteY114" fmla="*/ 788242 h 1506494"/>
              <a:gd name="connsiteX115" fmla="*/ 965213 w 1056502"/>
              <a:gd name="connsiteY115" fmla="*/ 797294 h 1506494"/>
              <a:gd name="connsiteX116" fmla="*/ 942218 w 1056502"/>
              <a:gd name="connsiteY116" fmla="*/ 822031 h 1506494"/>
              <a:gd name="connsiteX117" fmla="*/ 931836 w 1056502"/>
              <a:gd name="connsiteY117" fmla="*/ 828044 h 1506494"/>
              <a:gd name="connsiteX118" fmla="*/ 923944 w 1056502"/>
              <a:gd name="connsiteY118" fmla="*/ 834442 h 1506494"/>
              <a:gd name="connsiteX119" fmla="*/ 916327 w 1056502"/>
              <a:gd name="connsiteY119" fmla="*/ 839131 h 1506494"/>
              <a:gd name="connsiteX120" fmla="*/ 908501 w 1056502"/>
              <a:gd name="connsiteY120" fmla="*/ 842372 h 1506494"/>
              <a:gd name="connsiteX121" fmla="*/ 898438 w 1056502"/>
              <a:gd name="connsiteY121" fmla="*/ 843559 h 1506494"/>
              <a:gd name="connsiteX122" fmla="*/ 883810 w 1056502"/>
              <a:gd name="connsiteY122" fmla="*/ 837474 h 1506494"/>
              <a:gd name="connsiteX123" fmla="*/ 878847 w 1056502"/>
              <a:gd name="connsiteY123" fmla="*/ 833535 h 1506494"/>
              <a:gd name="connsiteX124" fmla="*/ 855643 w 1056502"/>
              <a:gd name="connsiteY124" fmla="*/ 840304 h 1506494"/>
              <a:gd name="connsiteX125" fmla="*/ 853367 w 1056502"/>
              <a:gd name="connsiteY125" fmla="*/ 850641 h 1506494"/>
              <a:gd name="connsiteX126" fmla="*/ 849676 w 1056502"/>
              <a:gd name="connsiteY126" fmla="*/ 864656 h 1506494"/>
              <a:gd name="connsiteX127" fmla="*/ 848646 w 1056502"/>
              <a:gd name="connsiteY127" fmla="*/ 866789 h 1506494"/>
              <a:gd name="connsiteX128" fmla="*/ 844191 w 1056502"/>
              <a:gd name="connsiteY128" fmla="*/ 870911 h 1506494"/>
              <a:gd name="connsiteX129" fmla="*/ 848711 w 1056502"/>
              <a:gd name="connsiteY129" fmla="*/ 877471 h 1506494"/>
              <a:gd name="connsiteX130" fmla="*/ 850361 w 1056502"/>
              <a:gd name="connsiteY130" fmla="*/ 881130 h 1506494"/>
              <a:gd name="connsiteX131" fmla="*/ 850915 w 1056502"/>
              <a:gd name="connsiteY131" fmla="*/ 891812 h 1506494"/>
              <a:gd name="connsiteX132" fmla="*/ 850361 w 1056502"/>
              <a:gd name="connsiteY132" fmla="*/ 899051 h 1506494"/>
              <a:gd name="connsiteX133" fmla="*/ 849604 w 1056502"/>
              <a:gd name="connsiteY133" fmla="*/ 901614 h 1506494"/>
              <a:gd name="connsiteX134" fmla="*/ 846780 w 1056502"/>
              <a:gd name="connsiteY134" fmla="*/ 906858 h 1506494"/>
              <a:gd name="connsiteX135" fmla="*/ 841778 w 1056502"/>
              <a:gd name="connsiteY135" fmla="*/ 911814 h 1506494"/>
              <a:gd name="connsiteX136" fmla="*/ 831265 w 1056502"/>
              <a:gd name="connsiteY136" fmla="*/ 921336 h 1506494"/>
              <a:gd name="connsiteX137" fmla="*/ 826537 w 1056502"/>
              <a:gd name="connsiteY137" fmla="*/ 923181 h 1506494"/>
              <a:gd name="connsiteX138" fmla="*/ 825911 w 1056502"/>
              <a:gd name="connsiteY138" fmla="*/ 923410 h 1506494"/>
              <a:gd name="connsiteX139" fmla="*/ 821457 w 1056502"/>
              <a:gd name="connsiteY139" fmla="*/ 923410 h 1506494"/>
              <a:gd name="connsiteX140" fmla="*/ 810325 w 1056502"/>
              <a:gd name="connsiteY140" fmla="*/ 927394 h 1506494"/>
              <a:gd name="connsiteX141" fmla="*/ 809496 w 1056502"/>
              <a:gd name="connsiteY141" fmla="*/ 928490 h 1506494"/>
              <a:gd name="connsiteX142" fmla="*/ 807364 w 1056502"/>
              <a:gd name="connsiteY142" fmla="*/ 932018 h 1506494"/>
              <a:gd name="connsiteX143" fmla="*/ 802844 w 1056502"/>
              <a:gd name="connsiteY143" fmla="*/ 940366 h 1506494"/>
              <a:gd name="connsiteX144" fmla="*/ 796740 w 1056502"/>
              <a:gd name="connsiteY144" fmla="*/ 955861 h 1506494"/>
              <a:gd name="connsiteX145" fmla="*/ 796251 w 1056502"/>
              <a:gd name="connsiteY145" fmla="*/ 958620 h 1506494"/>
              <a:gd name="connsiteX146" fmla="*/ 795429 w 1056502"/>
              <a:gd name="connsiteY146" fmla="*/ 959318 h 1506494"/>
              <a:gd name="connsiteX147" fmla="*/ 785053 w 1056502"/>
              <a:gd name="connsiteY147" fmla="*/ 960009 h 1506494"/>
              <a:gd name="connsiteX148" fmla="*/ 779986 w 1056502"/>
              <a:gd name="connsiteY148" fmla="*/ 960133 h 1506494"/>
              <a:gd name="connsiteX149" fmla="*/ 760088 w 1056502"/>
              <a:gd name="connsiteY149" fmla="*/ 955052 h 1506494"/>
              <a:gd name="connsiteX150" fmla="*/ 752987 w 1056502"/>
              <a:gd name="connsiteY150" fmla="*/ 952639 h 1506494"/>
              <a:gd name="connsiteX151" fmla="*/ 745232 w 1056502"/>
              <a:gd name="connsiteY151" fmla="*/ 969106 h 1506494"/>
              <a:gd name="connsiteX152" fmla="*/ 742924 w 1056502"/>
              <a:gd name="connsiteY152" fmla="*/ 991371 h 1506494"/>
              <a:gd name="connsiteX153" fmla="*/ 747293 w 1056502"/>
              <a:gd name="connsiteY153" fmla="*/ 1017862 h 1506494"/>
              <a:gd name="connsiteX154" fmla="*/ 748884 w 1056502"/>
              <a:gd name="connsiteY154" fmla="*/ 1025851 h 1506494"/>
              <a:gd name="connsiteX155" fmla="*/ 751715 w 1056502"/>
              <a:gd name="connsiteY155" fmla="*/ 1032614 h 1506494"/>
              <a:gd name="connsiteX156" fmla="*/ 751715 w 1056502"/>
              <a:gd name="connsiteY156" fmla="*/ 1037858 h 1506494"/>
              <a:gd name="connsiteX157" fmla="*/ 749100 w 1056502"/>
              <a:gd name="connsiteY157" fmla="*/ 1045586 h 1506494"/>
              <a:gd name="connsiteX158" fmla="*/ 715794 w 1056502"/>
              <a:gd name="connsiteY158" fmla="*/ 1051579 h 1506494"/>
              <a:gd name="connsiteX159" fmla="*/ 706996 w 1056502"/>
              <a:gd name="connsiteY159" fmla="*/ 1052544 h 1506494"/>
              <a:gd name="connsiteX160" fmla="*/ 705724 w 1056502"/>
              <a:gd name="connsiteY160" fmla="*/ 1052544 h 1506494"/>
              <a:gd name="connsiteX161" fmla="*/ 702203 w 1056502"/>
              <a:gd name="connsiteY161" fmla="*/ 1049720 h 1506494"/>
              <a:gd name="connsiteX162" fmla="*/ 690079 w 1056502"/>
              <a:gd name="connsiteY162" fmla="*/ 1021586 h 1506494"/>
              <a:gd name="connsiteX163" fmla="*/ 689381 w 1056502"/>
              <a:gd name="connsiteY163" fmla="*/ 1020758 h 1506494"/>
              <a:gd name="connsiteX164" fmla="*/ 687379 w 1056502"/>
              <a:gd name="connsiteY164" fmla="*/ 1020204 h 1506494"/>
              <a:gd name="connsiteX165" fmla="*/ 624145 w 1056502"/>
              <a:gd name="connsiteY165" fmla="*/ 1007865 h 1506494"/>
              <a:gd name="connsiteX166" fmla="*/ 536299 w 1056502"/>
              <a:gd name="connsiteY166" fmla="*/ 1032001 h 1506494"/>
              <a:gd name="connsiteX167" fmla="*/ 535471 w 1056502"/>
              <a:gd name="connsiteY167" fmla="*/ 1032614 h 1506494"/>
              <a:gd name="connsiteX168" fmla="*/ 532086 w 1056502"/>
              <a:gd name="connsiteY168" fmla="*/ 1036599 h 1506494"/>
              <a:gd name="connsiteX169" fmla="*/ 527293 w 1056502"/>
              <a:gd name="connsiteY169" fmla="*/ 1044333 h 1506494"/>
              <a:gd name="connsiteX170" fmla="*/ 524260 w 1056502"/>
              <a:gd name="connsiteY170" fmla="*/ 1060527 h 1506494"/>
              <a:gd name="connsiteX171" fmla="*/ 520028 w 1056502"/>
              <a:gd name="connsiteY171" fmla="*/ 1069090 h 1506494"/>
              <a:gd name="connsiteX172" fmla="*/ 528473 w 1056502"/>
              <a:gd name="connsiteY172" fmla="*/ 1076394 h 1506494"/>
              <a:gd name="connsiteX173" fmla="*/ 530443 w 1056502"/>
              <a:gd name="connsiteY173" fmla="*/ 1075970 h 1506494"/>
              <a:gd name="connsiteX174" fmla="*/ 534232 w 1056502"/>
              <a:gd name="connsiteY174" fmla="*/ 1076113 h 1506494"/>
              <a:gd name="connsiteX175" fmla="*/ 537577 w 1056502"/>
              <a:gd name="connsiteY175" fmla="*/ 1077150 h 1506494"/>
              <a:gd name="connsiteX176" fmla="*/ 538471 w 1056502"/>
              <a:gd name="connsiteY176" fmla="*/ 1077568 h 1506494"/>
              <a:gd name="connsiteX177" fmla="*/ 540538 w 1056502"/>
              <a:gd name="connsiteY177" fmla="*/ 1079361 h 1506494"/>
              <a:gd name="connsiteX178" fmla="*/ 541445 w 1056502"/>
              <a:gd name="connsiteY178" fmla="*/ 1081141 h 1506494"/>
              <a:gd name="connsiteX179" fmla="*/ 543786 w 1056502"/>
              <a:gd name="connsiteY179" fmla="*/ 1106517 h 1506494"/>
              <a:gd name="connsiteX180" fmla="*/ 533475 w 1056502"/>
              <a:gd name="connsiteY180" fmla="*/ 1112302 h 1506494"/>
              <a:gd name="connsiteX181" fmla="*/ 535751 w 1056502"/>
              <a:gd name="connsiteY181" fmla="*/ 1115419 h 1506494"/>
              <a:gd name="connsiteX182" fmla="*/ 536025 w 1056502"/>
              <a:gd name="connsiteY182" fmla="*/ 1116861 h 1506494"/>
              <a:gd name="connsiteX183" fmla="*/ 538471 w 1056502"/>
              <a:gd name="connsiteY183" fmla="*/ 1136588 h 1506494"/>
              <a:gd name="connsiteX184" fmla="*/ 539443 w 1056502"/>
              <a:gd name="connsiteY184" fmla="*/ 1155201 h 1506494"/>
              <a:gd name="connsiteX185" fmla="*/ 540062 w 1056502"/>
              <a:gd name="connsiteY185" fmla="*/ 1168642 h 1506494"/>
              <a:gd name="connsiteX186" fmla="*/ 542547 w 1056502"/>
              <a:gd name="connsiteY186" fmla="*/ 1188514 h 1506494"/>
              <a:gd name="connsiteX187" fmla="*/ 543232 w 1056502"/>
              <a:gd name="connsiteY187" fmla="*/ 1189955 h 1506494"/>
              <a:gd name="connsiteX188" fmla="*/ 547888 w 1056502"/>
              <a:gd name="connsiteY188" fmla="*/ 1196157 h 1506494"/>
              <a:gd name="connsiteX189" fmla="*/ 541921 w 1056502"/>
              <a:gd name="connsiteY189" fmla="*/ 1195479 h 1506494"/>
              <a:gd name="connsiteX190" fmla="*/ 540538 w 1056502"/>
              <a:gd name="connsiteY190" fmla="*/ 1195831 h 1506494"/>
              <a:gd name="connsiteX191" fmla="*/ 540740 w 1056502"/>
              <a:gd name="connsiteY191" fmla="*/ 1199959 h 1506494"/>
              <a:gd name="connsiteX192" fmla="*/ 541497 w 1056502"/>
              <a:gd name="connsiteY192" fmla="*/ 1209337 h 1506494"/>
              <a:gd name="connsiteX193" fmla="*/ 542129 w 1056502"/>
              <a:gd name="connsiteY193" fmla="*/ 1211893 h 1506494"/>
              <a:gd name="connsiteX194" fmla="*/ 543851 w 1056502"/>
              <a:gd name="connsiteY194" fmla="*/ 1213746 h 1506494"/>
              <a:gd name="connsiteX195" fmla="*/ 572259 w 1056502"/>
              <a:gd name="connsiteY195" fmla="*/ 1242160 h 1506494"/>
              <a:gd name="connsiteX196" fmla="*/ 574816 w 1056502"/>
              <a:gd name="connsiteY196" fmla="*/ 1242297 h 1506494"/>
              <a:gd name="connsiteX197" fmla="*/ 579877 w 1056502"/>
              <a:gd name="connsiteY197" fmla="*/ 1243399 h 1506494"/>
              <a:gd name="connsiteX198" fmla="*/ 581396 w 1056502"/>
              <a:gd name="connsiteY198" fmla="*/ 1243869 h 1506494"/>
              <a:gd name="connsiteX199" fmla="*/ 582570 w 1056502"/>
              <a:gd name="connsiteY199" fmla="*/ 1244697 h 1506494"/>
              <a:gd name="connsiteX200" fmla="*/ 590259 w 1056502"/>
              <a:gd name="connsiteY200" fmla="*/ 1279314 h 1506494"/>
              <a:gd name="connsiteX201" fmla="*/ 579681 w 1056502"/>
              <a:gd name="connsiteY201" fmla="*/ 1307448 h 1506494"/>
              <a:gd name="connsiteX202" fmla="*/ 576440 w 1056502"/>
              <a:gd name="connsiteY202" fmla="*/ 1309033 h 1506494"/>
              <a:gd name="connsiteX203" fmla="*/ 567577 w 1056502"/>
              <a:gd name="connsiteY203" fmla="*/ 1333313 h 1506494"/>
              <a:gd name="connsiteX204" fmla="*/ 562242 w 1056502"/>
              <a:gd name="connsiteY204" fmla="*/ 1378749 h 1506494"/>
              <a:gd name="connsiteX205" fmla="*/ 568066 w 1056502"/>
              <a:gd name="connsiteY205" fmla="*/ 1389432 h 1506494"/>
              <a:gd name="connsiteX206" fmla="*/ 566931 w 1056502"/>
              <a:gd name="connsiteY206" fmla="*/ 1400127 h 1506494"/>
              <a:gd name="connsiteX207" fmla="*/ 567512 w 1056502"/>
              <a:gd name="connsiteY207" fmla="*/ 1400675 h 1506494"/>
              <a:gd name="connsiteX208" fmla="*/ 565001 w 1056502"/>
              <a:gd name="connsiteY208" fmla="*/ 1407092 h 1506494"/>
              <a:gd name="connsiteX209" fmla="*/ 564036 w 1056502"/>
              <a:gd name="connsiteY209" fmla="*/ 1408534 h 1506494"/>
              <a:gd name="connsiteX210" fmla="*/ 560514 w 1056502"/>
              <a:gd name="connsiteY210" fmla="*/ 1411357 h 1506494"/>
              <a:gd name="connsiteX211" fmla="*/ 571033 w 1056502"/>
              <a:gd name="connsiteY211" fmla="*/ 1417018 h 1506494"/>
              <a:gd name="connsiteX212" fmla="*/ 573303 w 1056502"/>
              <a:gd name="connsiteY212" fmla="*/ 1418681 h 1506494"/>
              <a:gd name="connsiteX213" fmla="*/ 576988 w 1056502"/>
              <a:gd name="connsiteY213" fmla="*/ 1427707 h 1506494"/>
              <a:gd name="connsiteX214" fmla="*/ 576922 w 1056502"/>
              <a:gd name="connsiteY214" fmla="*/ 1430459 h 1506494"/>
              <a:gd name="connsiteX215" fmla="*/ 575031 w 1056502"/>
              <a:gd name="connsiteY215" fmla="*/ 1433224 h 1506494"/>
              <a:gd name="connsiteX216" fmla="*/ 569025 w 1056502"/>
              <a:gd name="connsiteY216" fmla="*/ 1434816 h 1506494"/>
              <a:gd name="connsiteX217" fmla="*/ 559379 w 1056502"/>
              <a:gd name="connsiteY217" fmla="*/ 1423579 h 1506494"/>
              <a:gd name="connsiteX218" fmla="*/ 551925 w 1056502"/>
              <a:gd name="connsiteY218" fmla="*/ 1421831 h 1506494"/>
              <a:gd name="connsiteX219" fmla="*/ 515143 w 1056502"/>
              <a:gd name="connsiteY219" fmla="*/ 1433635 h 1506494"/>
              <a:gd name="connsiteX220" fmla="*/ 513552 w 1056502"/>
              <a:gd name="connsiteY220" fmla="*/ 1434385 h 1506494"/>
              <a:gd name="connsiteX221" fmla="*/ 506756 w 1056502"/>
              <a:gd name="connsiteY221" fmla="*/ 1439218 h 1506494"/>
              <a:gd name="connsiteX222" fmla="*/ 496413 w 1056502"/>
              <a:gd name="connsiteY222" fmla="*/ 1451152 h 1506494"/>
              <a:gd name="connsiteX223" fmla="*/ 493935 w 1056502"/>
              <a:gd name="connsiteY223" fmla="*/ 1455776 h 1506494"/>
              <a:gd name="connsiteX224" fmla="*/ 492617 w 1056502"/>
              <a:gd name="connsiteY224" fmla="*/ 1459917 h 1506494"/>
              <a:gd name="connsiteX225" fmla="*/ 497450 w 1056502"/>
              <a:gd name="connsiteY225" fmla="*/ 1464332 h 1506494"/>
              <a:gd name="connsiteX226" fmla="*/ 501069 w 1056502"/>
              <a:gd name="connsiteY226" fmla="*/ 1469830 h 1506494"/>
              <a:gd name="connsiteX227" fmla="*/ 458803 w 1056502"/>
              <a:gd name="connsiteY227" fmla="*/ 1508445 h 1506494"/>
              <a:gd name="connsiteX228" fmla="*/ 457140 w 1056502"/>
              <a:gd name="connsiteY228" fmla="*/ 1509631 h 1506494"/>
              <a:gd name="connsiteX229" fmla="*/ 456318 w 1056502"/>
              <a:gd name="connsiteY229" fmla="*/ 1509840 h 1506494"/>
              <a:gd name="connsiteX230" fmla="*/ 444155 w 1056502"/>
              <a:gd name="connsiteY230" fmla="*/ 1509286 h 1506494"/>
              <a:gd name="connsiteX231" fmla="*/ 441018 w 1056502"/>
              <a:gd name="connsiteY231" fmla="*/ 1508673 h 1506494"/>
              <a:gd name="connsiteX232" fmla="*/ 437157 w 1056502"/>
              <a:gd name="connsiteY232" fmla="*/ 1504460 h 1506494"/>
              <a:gd name="connsiteX233" fmla="*/ 435188 w 1056502"/>
              <a:gd name="connsiteY233" fmla="*/ 1498799 h 1506494"/>
              <a:gd name="connsiteX234" fmla="*/ 437627 w 1056502"/>
              <a:gd name="connsiteY234" fmla="*/ 1493230 h 1506494"/>
              <a:gd name="connsiteX235" fmla="*/ 449118 w 1056502"/>
              <a:gd name="connsiteY235" fmla="*/ 1468806 h 1506494"/>
              <a:gd name="connsiteX236" fmla="*/ 464150 w 1056502"/>
              <a:gd name="connsiteY236" fmla="*/ 1463569 h 1506494"/>
              <a:gd name="connsiteX237" fmla="*/ 479313 w 1056502"/>
              <a:gd name="connsiteY237" fmla="*/ 1449835 h 1506494"/>
              <a:gd name="connsiteX238" fmla="*/ 478009 w 1056502"/>
              <a:gd name="connsiteY238" fmla="*/ 1441709 h 1506494"/>
              <a:gd name="connsiteX239" fmla="*/ 479039 w 1056502"/>
              <a:gd name="connsiteY239" fmla="*/ 1437509 h 1506494"/>
              <a:gd name="connsiteX240" fmla="*/ 463459 w 1056502"/>
              <a:gd name="connsiteY240" fmla="*/ 1437509 h 1506494"/>
              <a:gd name="connsiteX241" fmla="*/ 421082 w 1056502"/>
              <a:gd name="connsiteY241" fmla="*/ 1429155 h 1506494"/>
              <a:gd name="connsiteX242" fmla="*/ 418082 w 1056502"/>
              <a:gd name="connsiteY242" fmla="*/ 1428131 h 1506494"/>
              <a:gd name="connsiteX243" fmla="*/ 403049 w 1056502"/>
              <a:gd name="connsiteY243" fmla="*/ 1421440 h 1506494"/>
              <a:gd name="connsiteX244" fmla="*/ 393567 w 1056502"/>
              <a:gd name="connsiteY244" fmla="*/ 1414964 h 1506494"/>
              <a:gd name="connsiteX245" fmla="*/ 381365 w 1056502"/>
              <a:gd name="connsiteY245" fmla="*/ 1365171 h 1506494"/>
              <a:gd name="connsiteX246" fmla="*/ 383739 w 1056502"/>
              <a:gd name="connsiteY246" fmla="*/ 1363867 h 1506494"/>
              <a:gd name="connsiteX247" fmla="*/ 384358 w 1056502"/>
              <a:gd name="connsiteY247" fmla="*/ 1365099 h 1506494"/>
              <a:gd name="connsiteX248" fmla="*/ 387195 w 1056502"/>
              <a:gd name="connsiteY248" fmla="*/ 1366136 h 1506494"/>
              <a:gd name="connsiteX249" fmla="*/ 387874 w 1056502"/>
              <a:gd name="connsiteY249" fmla="*/ 1365386 h 1506494"/>
              <a:gd name="connsiteX250" fmla="*/ 391226 w 1056502"/>
              <a:gd name="connsiteY250" fmla="*/ 1358897 h 1506494"/>
              <a:gd name="connsiteX251" fmla="*/ 390397 w 1056502"/>
              <a:gd name="connsiteY251" fmla="*/ 1355793 h 1506494"/>
              <a:gd name="connsiteX252" fmla="*/ 384084 w 1056502"/>
              <a:gd name="connsiteY252" fmla="*/ 1354345 h 1506494"/>
              <a:gd name="connsiteX253" fmla="*/ 358435 w 1056502"/>
              <a:gd name="connsiteY253" fmla="*/ 1360756 h 1506494"/>
              <a:gd name="connsiteX254" fmla="*/ 347289 w 1056502"/>
              <a:gd name="connsiteY254" fmla="*/ 1363926 h 1506494"/>
              <a:gd name="connsiteX255" fmla="*/ 345359 w 1056502"/>
              <a:gd name="connsiteY255" fmla="*/ 1367865 h 1506494"/>
              <a:gd name="connsiteX256" fmla="*/ 345639 w 1056502"/>
              <a:gd name="connsiteY256" fmla="*/ 1373173 h 1506494"/>
              <a:gd name="connsiteX257" fmla="*/ 347016 w 1056502"/>
              <a:gd name="connsiteY257" fmla="*/ 1375723 h 1506494"/>
              <a:gd name="connsiteX258" fmla="*/ 351124 w 1056502"/>
              <a:gd name="connsiteY258" fmla="*/ 1375097 h 1506494"/>
              <a:gd name="connsiteX259" fmla="*/ 356974 w 1056502"/>
              <a:gd name="connsiteY259" fmla="*/ 1401575 h 1506494"/>
              <a:gd name="connsiteX260" fmla="*/ 356974 w 1056502"/>
              <a:gd name="connsiteY260" fmla="*/ 1404882 h 1506494"/>
              <a:gd name="connsiteX261" fmla="*/ 356296 w 1056502"/>
              <a:gd name="connsiteY261" fmla="*/ 1408397 h 1506494"/>
              <a:gd name="connsiteX262" fmla="*/ 351946 w 1056502"/>
              <a:gd name="connsiteY262" fmla="*/ 1415511 h 1506494"/>
              <a:gd name="connsiteX263" fmla="*/ 340644 w 1056502"/>
              <a:gd name="connsiteY263" fmla="*/ 1424394 h 1506494"/>
              <a:gd name="connsiteX264" fmla="*/ 334533 w 1056502"/>
              <a:gd name="connsiteY264" fmla="*/ 1424674 h 1506494"/>
              <a:gd name="connsiteX265" fmla="*/ 332609 w 1056502"/>
              <a:gd name="connsiteY265" fmla="*/ 1424127 h 1506494"/>
              <a:gd name="connsiteX266" fmla="*/ 329642 w 1056502"/>
              <a:gd name="connsiteY266" fmla="*/ 1422953 h 1506494"/>
              <a:gd name="connsiteX267" fmla="*/ 323681 w 1056502"/>
              <a:gd name="connsiteY267" fmla="*/ 1418466 h 1506494"/>
              <a:gd name="connsiteX268" fmla="*/ 319566 w 1056502"/>
              <a:gd name="connsiteY268" fmla="*/ 1412877 h 1506494"/>
              <a:gd name="connsiteX269" fmla="*/ 317094 w 1056502"/>
              <a:gd name="connsiteY269" fmla="*/ 1405155 h 1506494"/>
              <a:gd name="connsiteX270" fmla="*/ 303784 w 1056502"/>
              <a:gd name="connsiteY270" fmla="*/ 1388049 h 1506494"/>
              <a:gd name="connsiteX271" fmla="*/ 294301 w 1056502"/>
              <a:gd name="connsiteY271" fmla="*/ 1379780 h 1506494"/>
              <a:gd name="connsiteX272" fmla="*/ 290714 w 1056502"/>
              <a:gd name="connsiteY272" fmla="*/ 1376741 h 1506494"/>
              <a:gd name="connsiteX273" fmla="*/ 284193 w 1056502"/>
              <a:gd name="connsiteY273" fmla="*/ 1375990 h 1506494"/>
              <a:gd name="connsiteX274" fmla="*/ 282341 w 1056502"/>
              <a:gd name="connsiteY274" fmla="*/ 1376128 h 1506494"/>
              <a:gd name="connsiteX275" fmla="*/ 280299 w 1056502"/>
              <a:gd name="connsiteY275" fmla="*/ 1376610 h 1506494"/>
              <a:gd name="connsiteX276" fmla="*/ 273510 w 1056502"/>
              <a:gd name="connsiteY276" fmla="*/ 1379917 h 1506494"/>
              <a:gd name="connsiteX277" fmla="*/ 272473 w 1056502"/>
              <a:gd name="connsiteY277" fmla="*/ 1380458 h 1506494"/>
              <a:gd name="connsiteX278" fmla="*/ 269173 w 1056502"/>
              <a:gd name="connsiteY278" fmla="*/ 1372736 h 1506494"/>
              <a:gd name="connsiteX279" fmla="*/ 258791 w 1056502"/>
              <a:gd name="connsiteY279" fmla="*/ 1357150 h 1506494"/>
              <a:gd name="connsiteX280" fmla="*/ 255517 w 1056502"/>
              <a:gd name="connsiteY280" fmla="*/ 1351156 h 1506494"/>
              <a:gd name="connsiteX281" fmla="*/ 245063 w 1056502"/>
              <a:gd name="connsiteY281" fmla="*/ 1317583 h 1506494"/>
              <a:gd name="connsiteX282" fmla="*/ 244372 w 1056502"/>
              <a:gd name="connsiteY282" fmla="*/ 1314609 h 1506494"/>
              <a:gd name="connsiteX283" fmla="*/ 245474 w 1056502"/>
              <a:gd name="connsiteY283" fmla="*/ 1308270 h 1506494"/>
              <a:gd name="connsiteX284" fmla="*/ 245963 w 1056502"/>
              <a:gd name="connsiteY284" fmla="*/ 1306692 h 1506494"/>
              <a:gd name="connsiteX285" fmla="*/ 247274 w 1056502"/>
              <a:gd name="connsiteY285" fmla="*/ 1304272 h 1506494"/>
              <a:gd name="connsiteX286" fmla="*/ 248030 w 1056502"/>
              <a:gd name="connsiteY286" fmla="*/ 1303444 h 1506494"/>
              <a:gd name="connsiteX287" fmla="*/ 252132 w 1056502"/>
              <a:gd name="connsiteY287" fmla="*/ 1300274 h 1506494"/>
              <a:gd name="connsiteX288" fmla="*/ 255726 w 1056502"/>
              <a:gd name="connsiteY288" fmla="*/ 1297992 h 1506494"/>
              <a:gd name="connsiteX289" fmla="*/ 258856 w 1056502"/>
              <a:gd name="connsiteY289" fmla="*/ 1296485 h 1506494"/>
              <a:gd name="connsiteX290" fmla="*/ 263408 w 1056502"/>
              <a:gd name="connsiteY290" fmla="*/ 1294751 h 1506494"/>
              <a:gd name="connsiteX291" fmla="*/ 273230 w 1056502"/>
              <a:gd name="connsiteY291" fmla="*/ 1292618 h 1506494"/>
              <a:gd name="connsiteX292" fmla="*/ 275754 w 1056502"/>
              <a:gd name="connsiteY292" fmla="*/ 1291581 h 1506494"/>
              <a:gd name="connsiteX293" fmla="*/ 278441 w 1056502"/>
              <a:gd name="connsiteY293" fmla="*/ 1290068 h 1506494"/>
              <a:gd name="connsiteX294" fmla="*/ 281545 w 1056502"/>
              <a:gd name="connsiteY294" fmla="*/ 1287597 h 1506494"/>
              <a:gd name="connsiteX295" fmla="*/ 284193 w 1056502"/>
              <a:gd name="connsiteY295" fmla="*/ 1283664 h 1506494"/>
              <a:gd name="connsiteX296" fmla="*/ 284747 w 1056502"/>
              <a:gd name="connsiteY296" fmla="*/ 1282425 h 1506494"/>
              <a:gd name="connsiteX297" fmla="*/ 285712 w 1056502"/>
              <a:gd name="connsiteY297" fmla="*/ 1280488 h 1506494"/>
              <a:gd name="connsiteX298" fmla="*/ 289749 w 1056502"/>
              <a:gd name="connsiteY298" fmla="*/ 1273856 h 1506494"/>
              <a:gd name="connsiteX299" fmla="*/ 287499 w 1056502"/>
              <a:gd name="connsiteY299" fmla="*/ 1258627 h 1506494"/>
              <a:gd name="connsiteX300" fmla="*/ 269291 w 1056502"/>
              <a:gd name="connsiteY300" fmla="*/ 1239604 h 1506494"/>
              <a:gd name="connsiteX301" fmla="*/ 265880 w 1056502"/>
              <a:gd name="connsiteY301" fmla="*/ 1233187 h 1506494"/>
              <a:gd name="connsiteX302" fmla="*/ 259339 w 1056502"/>
              <a:gd name="connsiteY302" fmla="*/ 1223809 h 1506494"/>
              <a:gd name="connsiteX303" fmla="*/ 257369 w 1056502"/>
              <a:gd name="connsiteY303" fmla="*/ 1220567 h 1506494"/>
              <a:gd name="connsiteX304" fmla="*/ 242813 w 1056502"/>
              <a:gd name="connsiteY304" fmla="*/ 1183818 h 1506494"/>
              <a:gd name="connsiteX305" fmla="*/ 241580 w 1056502"/>
              <a:gd name="connsiteY305" fmla="*/ 1178633 h 1506494"/>
              <a:gd name="connsiteX306" fmla="*/ 241580 w 1056502"/>
              <a:gd name="connsiteY306" fmla="*/ 1176096 h 1506494"/>
              <a:gd name="connsiteX307" fmla="*/ 242337 w 1056502"/>
              <a:gd name="connsiteY307" fmla="*/ 1172653 h 1506494"/>
              <a:gd name="connsiteX308" fmla="*/ 243204 w 1056502"/>
              <a:gd name="connsiteY308" fmla="*/ 1170377 h 1506494"/>
              <a:gd name="connsiteX309" fmla="*/ 245474 w 1056502"/>
              <a:gd name="connsiteY309" fmla="*/ 1166647 h 1506494"/>
              <a:gd name="connsiteX310" fmla="*/ 247482 w 1056502"/>
              <a:gd name="connsiteY310" fmla="*/ 1162434 h 1506494"/>
              <a:gd name="connsiteX311" fmla="*/ 247900 w 1056502"/>
              <a:gd name="connsiteY311" fmla="*/ 1160242 h 1506494"/>
              <a:gd name="connsiteX312" fmla="*/ 248037 w 1056502"/>
              <a:gd name="connsiteY312" fmla="*/ 1157001 h 1506494"/>
              <a:gd name="connsiteX313" fmla="*/ 247209 w 1056502"/>
              <a:gd name="connsiteY313" fmla="*/ 1153421 h 1506494"/>
              <a:gd name="connsiteX314" fmla="*/ 243348 w 1056502"/>
              <a:gd name="connsiteY314" fmla="*/ 1141010 h 1506494"/>
              <a:gd name="connsiteX315" fmla="*/ 243139 w 1056502"/>
              <a:gd name="connsiteY315" fmla="*/ 1134808 h 1506494"/>
              <a:gd name="connsiteX316" fmla="*/ 240002 w 1056502"/>
              <a:gd name="connsiteY316" fmla="*/ 1127139 h 1506494"/>
              <a:gd name="connsiteX317" fmla="*/ 236963 w 1056502"/>
              <a:gd name="connsiteY317" fmla="*/ 1121830 h 1506494"/>
              <a:gd name="connsiteX318" fmla="*/ 234524 w 1056502"/>
              <a:gd name="connsiteY318" fmla="*/ 1118178 h 1506494"/>
              <a:gd name="connsiteX319" fmla="*/ 229835 w 1056502"/>
              <a:gd name="connsiteY319" fmla="*/ 1112660 h 1506494"/>
              <a:gd name="connsiteX320" fmla="*/ 221520 w 1056502"/>
              <a:gd name="connsiteY320" fmla="*/ 1105076 h 1506494"/>
              <a:gd name="connsiteX321" fmla="*/ 216453 w 1056502"/>
              <a:gd name="connsiteY321" fmla="*/ 1097498 h 1506494"/>
              <a:gd name="connsiteX322" fmla="*/ 213564 w 1056502"/>
              <a:gd name="connsiteY322" fmla="*/ 1093285 h 1506494"/>
              <a:gd name="connsiteX323" fmla="*/ 209051 w 1056502"/>
              <a:gd name="connsiteY323" fmla="*/ 1088381 h 1506494"/>
              <a:gd name="connsiteX324" fmla="*/ 201492 w 1056502"/>
              <a:gd name="connsiteY324" fmla="*/ 1081155 h 1506494"/>
              <a:gd name="connsiteX325" fmla="*/ 197703 w 1056502"/>
              <a:gd name="connsiteY325" fmla="*/ 1079570 h 1506494"/>
              <a:gd name="connsiteX326" fmla="*/ 185638 w 1056502"/>
              <a:gd name="connsiteY326" fmla="*/ 1077013 h 1506494"/>
              <a:gd name="connsiteX327" fmla="*/ 178777 w 1056502"/>
              <a:gd name="connsiteY327" fmla="*/ 1076061 h 1506494"/>
              <a:gd name="connsiteX328" fmla="*/ 172810 w 1056502"/>
              <a:gd name="connsiteY328" fmla="*/ 1076465 h 1506494"/>
              <a:gd name="connsiteX329" fmla="*/ 156323 w 1056502"/>
              <a:gd name="connsiteY329" fmla="*/ 1081774 h 1506494"/>
              <a:gd name="connsiteX330" fmla="*/ 129330 w 1056502"/>
              <a:gd name="connsiteY330" fmla="*/ 1094113 h 1506494"/>
              <a:gd name="connsiteX331" fmla="*/ 83542 w 1056502"/>
              <a:gd name="connsiteY331" fmla="*/ 1111643 h 1506494"/>
              <a:gd name="connsiteX332" fmla="*/ 81612 w 1056502"/>
              <a:gd name="connsiteY332" fmla="*/ 1112191 h 1506494"/>
              <a:gd name="connsiteX333" fmla="*/ 68647 w 1056502"/>
              <a:gd name="connsiteY333" fmla="*/ 1114245 h 1506494"/>
              <a:gd name="connsiteX334" fmla="*/ 46897 w 1056502"/>
              <a:gd name="connsiteY334" fmla="*/ 1114936 h 1506494"/>
              <a:gd name="connsiteX335" fmla="*/ 44608 w 1056502"/>
              <a:gd name="connsiteY335" fmla="*/ 1114669 h 1506494"/>
              <a:gd name="connsiteX336" fmla="*/ 42821 w 1056502"/>
              <a:gd name="connsiteY336" fmla="*/ 1114109 h 1506494"/>
              <a:gd name="connsiteX337" fmla="*/ 39749 w 1056502"/>
              <a:gd name="connsiteY337" fmla="*/ 1111976 h 1506494"/>
              <a:gd name="connsiteX338" fmla="*/ 4448 w 1056502"/>
              <a:gd name="connsiteY338" fmla="*/ 1062607 h 1506494"/>
              <a:gd name="connsiteX339" fmla="*/ 0 w 1056502"/>
              <a:gd name="connsiteY339" fmla="*/ 1049994 h 1506494"/>
              <a:gd name="connsiteX340" fmla="*/ 6163 w 1056502"/>
              <a:gd name="connsiteY340" fmla="*/ 1048677 h 1506494"/>
              <a:gd name="connsiteX341" fmla="*/ 19161 w 1056502"/>
              <a:gd name="connsiteY341" fmla="*/ 1041373 h 1506494"/>
              <a:gd name="connsiteX342" fmla="*/ 46258 w 1056502"/>
              <a:gd name="connsiteY342" fmla="*/ 1018756 h 1506494"/>
              <a:gd name="connsiteX343" fmla="*/ 48749 w 1056502"/>
              <a:gd name="connsiteY343" fmla="*/ 1019721 h 1506494"/>
              <a:gd name="connsiteX344" fmla="*/ 63847 w 1056502"/>
              <a:gd name="connsiteY344" fmla="*/ 1023921 h 1506494"/>
              <a:gd name="connsiteX345" fmla="*/ 65810 w 1056502"/>
              <a:gd name="connsiteY345" fmla="*/ 1021299 h 1506494"/>
              <a:gd name="connsiteX346" fmla="*/ 68294 w 1056502"/>
              <a:gd name="connsiteY346" fmla="*/ 1001793 h 1506494"/>
              <a:gd name="connsiteX347" fmla="*/ 67466 w 1056502"/>
              <a:gd name="connsiteY347" fmla="*/ 999452 h 1506494"/>
              <a:gd name="connsiteX348" fmla="*/ 60951 w 1056502"/>
              <a:gd name="connsiteY348" fmla="*/ 993589 h 1506494"/>
              <a:gd name="connsiteX349" fmla="*/ 55812 w 1056502"/>
              <a:gd name="connsiteY349" fmla="*/ 989656 h 1506494"/>
              <a:gd name="connsiteX350" fmla="*/ 52427 w 1056502"/>
              <a:gd name="connsiteY350" fmla="*/ 987595 h 1506494"/>
              <a:gd name="connsiteX351" fmla="*/ 50053 w 1056502"/>
              <a:gd name="connsiteY351" fmla="*/ 984204 h 1506494"/>
              <a:gd name="connsiteX352" fmla="*/ 49636 w 1056502"/>
              <a:gd name="connsiteY352" fmla="*/ 975583 h 1506494"/>
              <a:gd name="connsiteX353" fmla="*/ 50125 w 1056502"/>
              <a:gd name="connsiteY353" fmla="*/ 974767 h 1506494"/>
              <a:gd name="connsiteX354" fmla="*/ 60045 w 1056502"/>
              <a:gd name="connsiteY354" fmla="*/ 961672 h 1506494"/>
              <a:gd name="connsiteX355" fmla="*/ 63847 w 1056502"/>
              <a:gd name="connsiteY355" fmla="*/ 958907 h 1506494"/>
              <a:gd name="connsiteX356" fmla="*/ 66090 w 1056502"/>
              <a:gd name="connsiteY356" fmla="*/ 957733 h 1506494"/>
              <a:gd name="connsiteX357" fmla="*/ 94401 w 1056502"/>
              <a:gd name="connsiteY357" fmla="*/ 945466 h 1506494"/>
              <a:gd name="connsiteX358" fmla="*/ 106394 w 1056502"/>
              <a:gd name="connsiteY358" fmla="*/ 952496 h 1506494"/>
              <a:gd name="connsiteX359" fmla="*/ 112909 w 1056502"/>
              <a:gd name="connsiteY359" fmla="*/ 954068 h 1506494"/>
              <a:gd name="connsiteX360" fmla="*/ 114846 w 1056502"/>
              <a:gd name="connsiteY360" fmla="*/ 954009 h 1506494"/>
              <a:gd name="connsiteX361" fmla="*/ 125776 w 1056502"/>
              <a:gd name="connsiteY361" fmla="*/ 941879 h 1506494"/>
              <a:gd name="connsiteX362" fmla="*/ 125150 w 1056502"/>
              <a:gd name="connsiteY362" fmla="*/ 940770 h 1506494"/>
              <a:gd name="connsiteX363" fmla="*/ 122737 w 1056502"/>
              <a:gd name="connsiteY363" fmla="*/ 939042 h 1506494"/>
              <a:gd name="connsiteX364" fmla="*/ 111839 w 1056502"/>
              <a:gd name="connsiteY364" fmla="*/ 928425 h 1506494"/>
              <a:gd name="connsiteX365" fmla="*/ 110326 w 1056502"/>
              <a:gd name="connsiteY365" fmla="*/ 925320 h 1506494"/>
              <a:gd name="connsiteX366" fmla="*/ 116776 w 1056502"/>
              <a:gd name="connsiteY366" fmla="*/ 916836 h 1506494"/>
              <a:gd name="connsiteX367" fmla="*/ 122593 w 1056502"/>
              <a:gd name="connsiteY367" fmla="*/ 915042 h 1506494"/>
              <a:gd name="connsiteX368" fmla="*/ 126943 w 1056502"/>
              <a:gd name="connsiteY368" fmla="*/ 915590 h 1506494"/>
              <a:gd name="connsiteX369" fmla="*/ 140606 w 1056502"/>
              <a:gd name="connsiteY369" fmla="*/ 921173 h 1506494"/>
              <a:gd name="connsiteX370" fmla="*/ 153636 w 1056502"/>
              <a:gd name="connsiteY370" fmla="*/ 913666 h 1506494"/>
              <a:gd name="connsiteX371" fmla="*/ 153493 w 1056502"/>
              <a:gd name="connsiteY371" fmla="*/ 901112 h 1506494"/>
              <a:gd name="connsiteX372" fmla="*/ 153023 w 1056502"/>
              <a:gd name="connsiteY372" fmla="*/ 898490 h 1506494"/>
              <a:gd name="connsiteX373" fmla="*/ 148230 w 1056502"/>
              <a:gd name="connsiteY373" fmla="*/ 883889 h 1506494"/>
              <a:gd name="connsiteX374" fmla="*/ 147747 w 1056502"/>
              <a:gd name="connsiteY374" fmla="*/ 882773 h 1506494"/>
              <a:gd name="connsiteX375" fmla="*/ 146443 w 1056502"/>
              <a:gd name="connsiteY375" fmla="*/ 880158 h 1506494"/>
              <a:gd name="connsiteX376" fmla="*/ 129135 w 1056502"/>
              <a:gd name="connsiteY376" fmla="*/ 848502 h 1506494"/>
              <a:gd name="connsiteX377" fmla="*/ 94694 w 1056502"/>
              <a:gd name="connsiteY377" fmla="*/ 825540 h 1506494"/>
              <a:gd name="connsiteX378" fmla="*/ 91374 w 1056502"/>
              <a:gd name="connsiteY378" fmla="*/ 825468 h 1506494"/>
              <a:gd name="connsiteX379" fmla="*/ 93246 w 1056502"/>
              <a:gd name="connsiteY379" fmla="*/ 820440 h 1506494"/>
              <a:gd name="connsiteX380" fmla="*/ 104692 w 1056502"/>
              <a:gd name="connsiteY380" fmla="*/ 788177 h 1506494"/>
              <a:gd name="connsiteX381" fmla="*/ 99898 w 1056502"/>
              <a:gd name="connsiteY381" fmla="*/ 781825 h 1506494"/>
              <a:gd name="connsiteX382" fmla="*/ 96416 w 1056502"/>
              <a:gd name="connsiteY382" fmla="*/ 773406 h 1506494"/>
              <a:gd name="connsiteX383" fmla="*/ 96350 w 1056502"/>
              <a:gd name="connsiteY383" fmla="*/ 771267 h 1506494"/>
              <a:gd name="connsiteX384" fmla="*/ 99422 w 1056502"/>
              <a:gd name="connsiteY384" fmla="*/ 755413 h 1506494"/>
              <a:gd name="connsiteX385" fmla="*/ 102866 w 1056502"/>
              <a:gd name="connsiteY385" fmla="*/ 748454 h 1506494"/>
              <a:gd name="connsiteX386" fmla="*/ 118446 w 1056502"/>
              <a:gd name="connsiteY386" fmla="*/ 729900 h 1506494"/>
              <a:gd name="connsiteX387" fmla="*/ 120898 w 1056502"/>
              <a:gd name="connsiteY387" fmla="*/ 729000 h 1506494"/>
              <a:gd name="connsiteX388" fmla="*/ 124837 w 1056502"/>
              <a:gd name="connsiteY388" fmla="*/ 727904 h 1506494"/>
              <a:gd name="connsiteX389" fmla="*/ 126839 w 1056502"/>
              <a:gd name="connsiteY389" fmla="*/ 728100 h 1506494"/>
              <a:gd name="connsiteX390" fmla="*/ 134730 w 1056502"/>
              <a:gd name="connsiteY390" fmla="*/ 731270 h 1506494"/>
              <a:gd name="connsiteX391" fmla="*/ 138004 w 1056502"/>
              <a:gd name="connsiteY391" fmla="*/ 738098 h 1506494"/>
              <a:gd name="connsiteX392" fmla="*/ 144656 w 1056502"/>
              <a:gd name="connsiteY392" fmla="*/ 740367 h 1506494"/>
              <a:gd name="connsiteX393" fmla="*/ 151660 w 1056502"/>
              <a:gd name="connsiteY393" fmla="*/ 741750 h 1506494"/>
              <a:gd name="connsiteX394" fmla="*/ 156623 w 1056502"/>
              <a:gd name="connsiteY394" fmla="*/ 741072 h 1506494"/>
              <a:gd name="connsiteX395" fmla="*/ 157862 w 1056502"/>
              <a:gd name="connsiteY395" fmla="*/ 738235 h 1506494"/>
              <a:gd name="connsiteX396" fmla="*/ 162930 w 1056502"/>
              <a:gd name="connsiteY396" fmla="*/ 726170 h 1506494"/>
              <a:gd name="connsiteX397" fmla="*/ 164717 w 1056502"/>
              <a:gd name="connsiteY397" fmla="*/ 721833 h 1506494"/>
              <a:gd name="connsiteX398" fmla="*/ 169510 w 1056502"/>
              <a:gd name="connsiteY398" fmla="*/ 710094 h 1506494"/>
              <a:gd name="connsiteX399" fmla="*/ 172001 w 1056502"/>
              <a:gd name="connsiteY399" fmla="*/ 702366 h 1506494"/>
              <a:gd name="connsiteX400" fmla="*/ 171930 w 1056502"/>
              <a:gd name="connsiteY400" fmla="*/ 698518 h 1506494"/>
              <a:gd name="connsiteX401" fmla="*/ 164306 w 1056502"/>
              <a:gd name="connsiteY401" fmla="*/ 694161 h 1506494"/>
              <a:gd name="connsiteX402" fmla="*/ 161965 w 1056502"/>
              <a:gd name="connsiteY402" fmla="*/ 692792 h 1506494"/>
              <a:gd name="connsiteX403" fmla="*/ 161130 w 1056502"/>
              <a:gd name="connsiteY403" fmla="*/ 691129 h 1506494"/>
              <a:gd name="connsiteX404" fmla="*/ 155097 w 1056502"/>
              <a:gd name="connsiteY404" fmla="*/ 659414 h 1506494"/>
              <a:gd name="connsiteX405" fmla="*/ 155169 w 1056502"/>
              <a:gd name="connsiteY405" fmla="*/ 653349 h 1506494"/>
              <a:gd name="connsiteX406" fmla="*/ 155580 w 1056502"/>
              <a:gd name="connsiteY406" fmla="*/ 649762 h 1506494"/>
              <a:gd name="connsiteX407" fmla="*/ 156545 w 1056502"/>
              <a:gd name="connsiteY407" fmla="*/ 647069 h 1506494"/>
              <a:gd name="connsiteX408" fmla="*/ 162304 w 1056502"/>
              <a:gd name="connsiteY408" fmla="*/ 640521 h 1506494"/>
              <a:gd name="connsiteX409" fmla="*/ 167090 w 1056502"/>
              <a:gd name="connsiteY409" fmla="*/ 634039 h 1506494"/>
              <a:gd name="connsiteX410" fmla="*/ 180153 w 1056502"/>
              <a:gd name="connsiteY410" fmla="*/ 609772 h 1506494"/>
              <a:gd name="connsiteX411" fmla="*/ 180512 w 1056502"/>
              <a:gd name="connsiteY411" fmla="*/ 607496 h 1506494"/>
              <a:gd name="connsiteX412" fmla="*/ 179332 w 1056502"/>
              <a:gd name="connsiteY412" fmla="*/ 601294 h 1506494"/>
              <a:gd name="connsiteX413" fmla="*/ 174088 w 1056502"/>
              <a:gd name="connsiteY413" fmla="*/ 593976 h 1506494"/>
              <a:gd name="connsiteX414" fmla="*/ 169086 w 1056502"/>
              <a:gd name="connsiteY414" fmla="*/ 584103 h 1506494"/>
              <a:gd name="connsiteX415" fmla="*/ 166536 w 1056502"/>
              <a:gd name="connsiteY415" fmla="*/ 578742 h 1506494"/>
              <a:gd name="connsiteX416" fmla="*/ 163810 w 1056502"/>
              <a:gd name="connsiteY416" fmla="*/ 572181 h 1506494"/>
              <a:gd name="connsiteX417" fmla="*/ 225668 w 1056502"/>
              <a:gd name="connsiteY417" fmla="*/ 511784 h 1506494"/>
              <a:gd name="connsiteX418" fmla="*/ 226972 w 1056502"/>
              <a:gd name="connsiteY418" fmla="*/ 510676 h 1506494"/>
              <a:gd name="connsiteX419" fmla="*/ 228244 w 1056502"/>
              <a:gd name="connsiteY419" fmla="*/ 510474 h 1506494"/>
              <a:gd name="connsiteX420" fmla="*/ 234589 w 1056502"/>
              <a:gd name="connsiteY420" fmla="*/ 510676 h 1506494"/>
              <a:gd name="connsiteX421" fmla="*/ 235796 w 1056502"/>
              <a:gd name="connsiteY421" fmla="*/ 511087 h 1506494"/>
              <a:gd name="connsiteX422" fmla="*/ 262456 w 1056502"/>
              <a:gd name="connsiteY422" fmla="*/ 525147 h 1506494"/>
              <a:gd name="connsiteX423" fmla="*/ 263624 w 1056502"/>
              <a:gd name="connsiteY423" fmla="*/ 525493 h 1506494"/>
              <a:gd name="connsiteX424" fmla="*/ 267178 w 1056502"/>
              <a:gd name="connsiteY424" fmla="*/ 524736 h 1506494"/>
              <a:gd name="connsiteX425" fmla="*/ 267941 w 1056502"/>
              <a:gd name="connsiteY425" fmla="*/ 523921 h 1506494"/>
              <a:gd name="connsiteX426" fmla="*/ 275278 w 1056502"/>
              <a:gd name="connsiteY426" fmla="*/ 516056 h 1506494"/>
              <a:gd name="connsiteX427" fmla="*/ 303242 w 1056502"/>
              <a:gd name="connsiteY427" fmla="*/ 473848 h 1506494"/>
              <a:gd name="connsiteX428" fmla="*/ 307136 w 1056502"/>
              <a:gd name="connsiteY428" fmla="*/ 456964 h 1506494"/>
              <a:gd name="connsiteX429" fmla="*/ 307495 w 1056502"/>
              <a:gd name="connsiteY429" fmla="*/ 456129 h 1506494"/>
              <a:gd name="connsiteX430" fmla="*/ 310103 w 1056502"/>
              <a:gd name="connsiteY430" fmla="*/ 454609 h 1506494"/>
              <a:gd name="connsiteX431" fmla="*/ 310723 w 1056502"/>
              <a:gd name="connsiteY431" fmla="*/ 454277 h 1506494"/>
              <a:gd name="connsiteX432" fmla="*/ 314623 w 1056502"/>
              <a:gd name="connsiteY432" fmla="*/ 454205 h 1506494"/>
              <a:gd name="connsiteX433" fmla="*/ 315653 w 1056502"/>
              <a:gd name="connsiteY433" fmla="*/ 454609 h 1506494"/>
              <a:gd name="connsiteX434" fmla="*/ 313931 w 1056502"/>
              <a:gd name="connsiteY434" fmla="*/ 452196 h 1506494"/>
              <a:gd name="connsiteX435" fmla="*/ 313860 w 1056502"/>
              <a:gd name="connsiteY435" fmla="*/ 450625 h 1506494"/>
              <a:gd name="connsiteX436" fmla="*/ 314414 w 1056502"/>
              <a:gd name="connsiteY436" fmla="*/ 449588 h 1506494"/>
              <a:gd name="connsiteX437" fmla="*/ 319996 w 1056502"/>
              <a:gd name="connsiteY437" fmla="*/ 443516 h 1506494"/>
              <a:gd name="connsiteX438" fmla="*/ 329375 w 1056502"/>
              <a:gd name="connsiteY438" fmla="*/ 433381 h 1506494"/>
              <a:gd name="connsiteX439" fmla="*/ 335824 w 1056502"/>
              <a:gd name="connsiteY439" fmla="*/ 427721 h 1506494"/>
              <a:gd name="connsiteX440" fmla="*/ 338381 w 1056502"/>
              <a:gd name="connsiteY440" fmla="*/ 425321 h 1506494"/>
              <a:gd name="connsiteX441" fmla="*/ 341485 w 1056502"/>
              <a:gd name="connsiteY441" fmla="*/ 420560 h 1506494"/>
              <a:gd name="connsiteX442" fmla="*/ 339079 w 1056502"/>
              <a:gd name="connsiteY442" fmla="*/ 414840 h 1506494"/>
              <a:gd name="connsiteX443" fmla="*/ 334690 w 1056502"/>
              <a:gd name="connsiteY443" fmla="*/ 405319 h 1506494"/>
              <a:gd name="connsiteX444" fmla="*/ 327757 w 1056502"/>
              <a:gd name="connsiteY444" fmla="*/ 383954 h 1506494"/>
              <a:gd name="connsiteX445" fmla="*/ 327138 w 1056502"/>
              <a:gd name="connsiteY445" fmla="*/ 381939 h 1506494"/>
              <a:gd name="connsiteX446" fmla="*/ 327138 w 1056502"/>
              <a:gd name="connsiteY446" fmla="*/ 380706 h 1506494"/>
              <a:gd name="connsiteX447" fmla="*/ 329994 w 1056502"/>
              <a:gd name="connsiteY447" fmla="*/ 376572 h 1506494"/>
              <a:gd name="connsiteX448" fmla="*/ 333438 w 1056502"/>
              <a:gd name="connsiteY448" fmla="*/ 373611 h 1506494"/>
              <a:gd name="connsiteX449" fmla="*/ 338440 w 1056502"/>
              <a:gd name="connsiteY449" fmla="*/ 369398 h 1506494"/>
              <a:gd name="connsiteX450" fmla="*/ 339268 w 1056502"/>
              <a:gd name="connsiteY450" fmla="*/ 368915 h 1506494"/>
              <a:gd name="connsiteX451" fmla="*/ 347511 w 1056502"/>
              <a:gd name="connsiteY451" fmla="*/ 365811 h 1506494"/>
              <a:gd name="connsiteX452" fmla="*/ 348470 w 1056502"/>
              <a:gd name="connsiteY452" fmla="*/ 365054 h 1506494"/>
              <a:gd name="connsiteX453" fmla="*/ 366783 w 1056502"/>
              <a:gd name="connsiteY453" fmla="*/ 366228 h 1506494"/>
              <a:gd name="connsiteX454" fmla="*/ 377922 w 1056502"/>
              <a:gd name="connsiteY454" fmla="*/ 368015 h 1506494"/>
              <a:gd name="connsiteX455" fmla="*/ 382852 w 1056502"/>
              <a:gd name="connsiteY455" fmla="*/ 370017 h 1506494"/>
              <a:gd name="connsiteX456" fmla="*/ 390130 w 1056502"/>
              <a:gd name="connsiteY456" fmla="*/ 371746 h 1506494"/>
              <a:gd name="connsiteX457" fmla="*/ 393019 w 1056502"/>
              <a:gd name="connsiteY457" fmla="*/ 371609 h 1506494"/>
              <a:gd name="connsiteX458" fmla="*/ 413810 w 1056502"/>
              <a:gd name="connsiteY458" fmla="*/ 363600 h 1506494"/>
              <a:gd name="connsiteX459" fmla="*/ 432299 w 1056502"/>
              <a:gd name="connsiteY459" fmla="*/ 323055 h 1506494"/>
              <a:gd name="connsiteX460" fmla="*/ 434086 w 1056502"/>
              <a:gd name="connsiteY460" fmla="*/ 318783 h 1506494"/>
              <a:gd name="connsiteX461" fmla="*/ 434562 w 1056502"/>
              <a:gd name="connsiteY461" fmla="*/ 316299 h 1506494"/>
              <a:gd name="connsiteX462" fmla="*/ 433531 w 1056502"/>
              <a:gd name="connsiteY462" fmla="*/ 302995 h 1506494"/>
              <a:gd name="connsiteX463" fmla="*/ 428640 w 1056502"/>
              <a:gd name="connsiteY463" fmla="*/ 261139 h 1506494"/>
              <a:gd name="connsiteX464" fmla="*/ 427916 w 1056502"/>
              <a:gd name="connsiteY464" fmla="*/ 259482 h 1506494"/>
              <a:gd name="connsiteX465" fmla="*/ 422334 w 1056502"/>
              <a:gd name="connsiteY465" fmla="*/ 251898 h 1506494"/>
              <a:gd name="connsiteX466" fmla="*/ 416373 w 1056502"/>
              <a:gd name="connsiteY466" fmla="*/ 251761 h 1506494"/>
              <a:gd name="connsiteX467" fmla="*/ 411782 w 1056502"/>
              <a:gd name="connsiteY467" fmla="*/ 252172 h 1506494"/>
              <a:gd name="connsiteX468" fmla="*/ 381998 w 1056502"/>
              <a:gd name="connsiteY468" fmla="*/ 265554 h 1506494"/>
              <a:gd name="connsiteX469" fmla="*/ 375724 w 1056502"/>
              <a:gd name="connsiteY469" fmla="*/ 269832 h 1506494"/>
              <a:gd name="connsiteX470" fmla="*/ 375039 w 1056502"/>
              <a:gd name="connsiteY470" fmla="*/ 270034 h 1506494"/>
              <a:gd name="connsiteX471" fmla="*/ 370102 w 1056502"/>
              <a:gd name="connsiteY471" fmla="*/ 269754 h 1506494"/>
              <a:gd name="connsiteX472" fmla="*/ 368106 w 1056502"/>
              <a:gd name="connsiteY472" fmla="*/ 269076 h 1506494"/>
              <a:gd name="connsiteX473" fmla="*/ 366685 w 1056502"/>
              <a:gd name="connsiteY473" fmla="*/ 267687 h 1506494"/>
              <a:gd name="connsiteX474" fmla="*/ 353204 w 1056502"/>
              <a:gd name="connsiteY474" fmla="*/ 248865 h 1506494"/>
              <a:gd name="connsiteX475" fmla="*/ 356928 w 1056502"/>
              <a:gd name="connsiteY475" fmla="*/ 243276 h 1506494"/>
              <a:gd name="connsiteX476" fmla="*/ 373956 w 1056502"/>
              <a:gd name="connsiteY476" fmla="*/ 218807 h 1506494"/>
              <a:gd name="connsiteX477" fmla="*/ 381098 w 1056502"/>
              <a:gd name="connsiteY477" fmla="*/ 209977 h 1506494"/>
              <a:gd name="connsiteX478" fmla="*/ 388173 w 1056502"/>
              <a:gd name="connsiteY478" fmla="*/ 205359 h 1506494"/>
              <a:gd name="connsiteX479" fmla="*/ 407445 w 1056502"/>
              <a:gd name="connsiteY479" fmla="*/ 193086 h 1506494"/>
              <a:gd name="connsiteX480" fmla="*/ 439916 w 1056502"/>
              <a:gd name="connsiteY480" fmla="*/ 183088 h 1506494"/>
              <a:gd name="connsiteX481" fmla="*/ 464503 w 1056502"/>
              <a:gd name="connsiteY481" fmla="*/ 176534 h 1506494"/>
              <a:gd name="connsiteX482" fmla="*/ 491672 w 1056502"/>
              <a:gd name="connsiteY482" fmla="*/ 175921 h 1506494"/>
              <a:gd name="connsiteX483" fmla="*/ 514112 w 1056502"/>
              <a:gd name="connsiteY483" fmla="*/ 177369 h 1506494"/>
              <a:gd name="connsiteX484" fmla="*/ 515084 w 1056502"/>
              <a:gd name="connsiteY484" fmla="*/ 177016 h 1506494"/>
              <a:gd name="connsiteX485" fmla="*/ 520452 w 1056502"/>
              <a:gd name="connsiteY485" fmla="*/ 161019 h 1506494"/>
              <a:gd name="connsiteX486" fmla="*/ 519082 w 1056502"/>
              <a:gd name="connsiteY486" fmla="*/ 152195 h 1506494"/>
              <a:gd name="connsiteX487" fmla="*/ 518802 w 1056502"/>
              <a:gd name="connsiteY487" fmla="*/ 150747 h 1506494"/>
              <a:gd name="connsiteX488" fmla="*/ 516793 w 1056502"/>
              <a:gd name="connsiteY488" fmla="*/ 149639 h 1506494"/>
              <a:gd name="connsiteX489" fmla="*/ 513252 w 1056502"/>
              <a:gd name="connsiteY489" fmla="*/ 148817 h 1506494"/>
              <a:gd name="connsiteX490" fmla="*/ 496830 w 1056502"/>
              <a:gd name="connsiteY490" fmla="*/ 121778 h 1506494"/>
              <a:gd name="connsiteX491" fmla="*/ 495650 w 1056502"/>
              <a:gd name="connsiteY491" fmla="*/ 117507 h 1506494"/>
              <a:gd name="connsiteX492" fmla="*/ 495650 w 1056502"/>
              <a:gd name="connsiteY492" fmla="*/ 114618 h 1506494"/>
              <a:gd name="connsiteX493" fmla="*/ 500111 w 1056502"/>
              <a:gd name="connsiteY493" fmla="*/ 110131 h 1506494"/>
              <a:gd name="connsiteX494" fmla="*/ 518723 w 1056502"/>
              <a:gd name="connsiteY494" fmla="*/ 102200 h 1506494"/>
              <a:gd name="connsiteX495" fmla="*/ 529073 w 1056502"/>
              <a:gd name="connsiteY495" fmla="*/ 98685 h 1506494"/>
              <a:gd name="connsiteX496" fmla="*/ 543584 w 1056502"/>
              <a:gd name="connsiteY496" fmla="*/ 95098 h 1506494"/>
              <a:gd name="connsiteX497" fmla="*/ 551208 w 1056502"/>
              <a:gd name="connsiteY497" fmla="*/ 94746 h 1506494"/>
              <a:gd name="connsiteX498" fmla="*/ 570277 w 1056502"/>
              <a:gd name="connsiteY498" fmla="*/ 102813 h 1506494"/>
              <a:gd name="connsiteX499" fmla="*/ 577966 w 1056502"/>
              <a:gd name="connsiteY499" fmla="*/ 115570 h 1506494"/>
              <a:gd name="connsiteX500" fmla="*/ 573309 w 1056502"/>
              <a:gd name="connsiteY500" fmla="*/ 127152 h 1506494"/>
              <a:gd name="connsiteX501" fmla="*/ 576994 w 1056502"/>
              <a:gd name="connsiteY501" fmla="*/ 137776 h 1506494"/>
              <a:gd name="connsiteX502" fmla="*/ 578103 w 1056502"/>
              <a:gd name="connsiteY502" fmla="*/ 139361 h 1506494"/>
              <a:gd name="connsiteX503" fmla="*/ 579890 w 1056502"/>
              <a:gd name="connsiteY503" fmla="*/ 140528 h 1506494"/>
              <a:gd name="connsiteX504" fmla="*/ 583926 w 1056502"/>
              <a:gd name="connsiteY504" fmla="*/ 141839 h 1506494"/>
              <a:gd name="connsiteX505" fmla="*/ 601926 w 1056502"/>
              <a:gd name="connsiteY505" fmla="*/ 143013 h 1506494"/>
              <a:gd name="connsiteX506" fmla="*/ 605787 w 1056502"/>
              <a:gd name="connsiteY506" fmla="*/ 142393 h 1506494"/>
              <a:gd name="connsiteX507" fmla="*/ 609687 w 1056502"/>
              <a:gd name="connsiteY507" fmla="*/ 135839 h 1506494"/>
              <a:gd name="connsiteX508" fmla="*/ 613926 w 1056502"/>
              <a:gd name="connsiteY508" fmla="*/ 129011 h 1506494"/>
              <a:gd name="connsiteX509" fmla="*/ 642093 w 1056502"/>
              <a:gd name="connsiteY509" fmla="*/ 106322 h 1506494"/>
              <a:gd name="connsiteX510" fmla="*/ 671192 w 1056502"/>
              <a:gd name="connsiteY510" fmla="*/ 83575 h 1506494"/>
              <a:gd name="connsiteX511" fmla="*/ 692329 w 1056502"/>
              <a:gd name="connsiteY511" fmla="*/ 48893 h 1506494"/>
              <a:gd name="connsiteX512" fmla="*/ 717398 w 1056502"/>
              <a:gd name="connsiteY512" fmla="*/ 18834 h 1506494"/>
              <a:gd name="connsiteX513" fmla="*/ 725844 w 1056502"/>
              <a:gd name="connsiteY513" fmla="*/ 4624 h 1506494"/>
              <a:gd name="connsiteX514" fmla="*/ 747182 w 1056502"/>
              <a:gd name="connsiteY514" fmla="*/ 0 h 1506494"/>
              <a:gd name="connsiteX515" fmla="*/ 748976 w 1056502"/>
              <a:gd name="connsiteY515" fmla="*/ 359 h 1506494"/>
              <a:gd name="connsiteX516" fmla="*/ 749934 w 1056502"/>
              <a:gd name="connsiteY516" fmla="*/ 1735 h 1506494"/>
              <a:gd name="connsiteX517" fmla="*/ 750143 w 1056502"/>
              <a:gd name="connsiteY517" fmla="*/ 4220 h 1506494"/>
              <a:gd name="connsiteX518" fmla="*/ 748558 w 1056502"/>
              <a:gd name="connsiteY518" fmla="*/ 7728 h 1506494"/>
              <a:gd name="connsiteX519" fmla="*/ 747176 w 1056502"/>
              <a:gd name="connsiteY519" fmla="*/ 13102 h 1506494"/>
              <a:gd name="connsiteX520" fmla="*/ 747450 w 1056502"/>
              <a:gd name="connsiteY520" fmla="*/ 15319 h 1506494"/>
              <a:gd name="connsiteX521" fmla="*/ 749452 w 1056502"/>
              <a:gd name="connsiteY521" fmla="*/ 17934 h 1506494"/>
              <a:gd name="connsiteX522" fmla="*/ 754180 w 1056502"/>
              <a:gd name="connsiteY522" fmla="*/ 20824 h 1506494"/>
              <a:gd name="connsiteX523" fmla="*/ 758732 w 1056502"/>
              <a:gd name="connsiteY523" fmla="*/ 21450 h 1506494"/>
              <a:gd name="connsiteX524" fmla="*/ 779588 w 1056502"/>
              <a:gd name="connsiteY524" fmla="*/ 21795 h 1506494"/>
              <a:gd name="connsiteX525" fmla="*/ 785895 w 1056502"/>
              <a:gd name="connsiteY525" fmla="*/ 21658 h 1506494"/>
              <a:gd name="connsiteX526" fmla="*/ 808140 w 1056502"/>
              <a:gd name="connsiteY526" fmla="*/ 33039 h 1506494"/>
              <a:gd name="connsiteX527" fmla="*/ 808609 w 1056502"/>
              <a:gd name="connsiteY527" fmla="*/ 33723 h 1506494"/>
              <a:gd name="connsiteX528" fmla="*/ 817896 w 1056502"/>
              <a:gd name="connsiteY528" fmla="*/ 43865 h 1506494"/>
              <a:gd name="connsiteX529" fmla="*/ 822409 w 1056502"/>
              <a:gd name="connsiteY529" fmla="*/ 47654 h 1506494"/>
              <a:gd name="connsiteX530" fmla="*/ 827790 w 1056502"/>
              <a:gd name="connsiteY530" fmla="*/ 51097 h 1506494"/>
              <a:gd name="connsiteX531" fmla="*/ 828957 w 1056502"/>
              <a:gd name="connsiteY531" fmla="*/ 52336 h 1506494"/>
              <a:gd name="connsiteX532" fmla="*/ 830098 w 1056502"/>
              <a:gd name="connsiteY532" fmla="*/ 54951 h 1506494"/>
              <a:gd name="connsiteX533" fmla="*/ 827992 w 1056502"/>
              <a:gd name="connsiteY533" fmla="*/ 60403 h 1506494"/>
              <a:gd name="connsiteX534" fmla="*/ 827235 w 1056502"/>
              <a:gd name="connsiteY534" fmla="*/ 61505 h 1506494"/>
              <a:gd name="connsiteX535" fmla="*/ 826557 w 1056502"/>
              <a:gd name="connsiteY535" fmla="*/ 61505 h 1506494"/>
              <a:gd name="connsiteX536" fmla="*/ 822240 w 1056502"/>
              <a:gd name="connsiteY536" fmla="*/ 60266 h 1506494"/>
              <a:gd name="connsiteX537" fmla="*/ 817485 w 1056502"/>
              <a:gd name="connsiteY537" fmla="*/ 64199 h 1506494"/>
              <a:gd name="connsiteX538" fmla="*/ 813657 w 1056502"/>
              <a:gd name="connsiteY538" fmla="*/ 69371 h 1506494"/>
              <a:gd name="connsiteX539" fmla="*/ 812477 w 1056502"/>
              <a:gd name="connsiteY539" fmla="*/ 71718 h 1506494"/>
              <a:gd name="connsiteX540" fmla="*/ 802518 w 1056502"/>
              <a:gd name="connsiteY540" fmla="*/ 73440 h 1506494"/>
              <a:gd name="connsiteX541" fmla="*/ 786651 w 1056502"/>
              <a:gd name="connsiteY541" fmla="*/ 91159 h 1506494"/>
              <a:gd name="connsiteX542" fmla="*/ 785692 w 1056502"/>
              <a:gd name="connsiteY542" fmla="*/ 93227 h 1506494"/>
              <a:gd name="connsiteX543" fmla="*/ 785621 w 1056502"/>
              <a:gd name="connsiteY543" fmla="*/ 93846 h 1506494"/>
              <a:gd name="connsiteX544" fmla="*/ 785966 w 1056502"/>
              <a:gd name="connsiteY544" fmla="*/ 94890 h 1506494"/>
              <a:gd name="connsiteX545" fmla="*/ 799414 w 1056502"/>
              <a:gd name="connsiteY545" fmla="*/ 117846 h 1506494"/>
              <a:gd name="connsiteX546" fmla="*/ 803001 w 1056502"/>
              <a:gd name="connsiteY546" fmla="*/ 121778 h 1506494"/>
              <a:gd name="connsiteX547" fmla="*/ 805283 w 1056502"/>
              <a:gd name="connsiteY547" fmla="*/ 132122 h 1506494"/>
              <a:gd name="connsiteX548" fmla="*/ 810214 w 1056502"/>
              <a:gd name="connsiteY548" fmla="*/ 160191 h 1506494"/>
              <a:gd name="connsiteX549" fmla="*/ 809594 w 1056502"/>
              <a:gd name="connsiteY549" fmla="*/ 161567 h 1506494"/>
              <a:gd name="connsiteX550" fmla="*/ 804736 w 1056502"/>
              <a:gd name="connsiteY550" fmla="*/ 169021 h 1506494"/>
              <a:gd name="connsiteX551" fmla="*/ 796349 w 1056502"/>
              <a:gd name="connsiteY551" fmla="*/ 168675 h 1506494"/>
              <a:gd name="connsiteX552" fmla="*/ 785842 w 1056502"/>
              <a:gd name="connsiteY552" fmla="*/ 170462 h 1506494"/>
              <a:gd name="connsiteX553" fmla="*/ 782497 w 1056502"/>
              <a:gd name="connsiteY553" fmla="*/ 171017 h 1506494"/>
              <a:gd name="connsiteX554" fmla="*/ 775499 w 1056502"/>
              <a:gd name="connsiteY554" fmla="*/ 182045 h 1506494"/>
              <a:gd name="connsiteX555" fmla="*/ 774188 w 1056502"/>
              <a:gd name="connsiteY555" fmla="*/ 184875 h 1506494"/>
              <a:gd name="connsiteX556" fmla="*/ 770875 w 1056502"/>
              <a:gd name="connsiteY556" fmla="*/ 197905 h 1506494"/>
              <a:gd name="connsiteX557" fmla="*/ 770399 w 1056502"/>
              <a:gd name="connsiteY557" fmla="*/ 199966 h 1506494"/>
              <a:gd name="connsiteX558" fmla="*/ 773706 w 1056502"/>
              <a:gd name="connsiteY558" fmla="*/ 205072 h 1506494"/>
              <a:gd name="connsiteX559" fmla="*/ 778016 w 1056502"/>
              <a:gd name="connsiteY559" fmla="*/ 212585 h 1506494"/>
              <a:gd name="connsiteX560" fmla="*/ 789292 w 1056502"/>
              <a:gd name="connsiteY560" fmla="*/ 216244 h 1506494"/>
              <a:gd name="connsiteX561" fmla="*/ 823798 w 1056502"/>
              <a:gd name="connsiteY561" fmla="*/ 230585 h 1506494"/>
              <a:gd name="connsiteX562" fmla="*/ 845698 w 1056502"/>
              <a:gd name="connsiteY562" fmla="*/ 241404 h 1506494"/>
              <a:gd name="connsiteX563" fmla="*/ 846591 w 1056502"/>
              <a:gd name="connsiteY563" fmla="*/ 242924 h 1506494"/>
              <a:gd name="connsiteX564" fmla="*/ 861689 w 1056502"/>
              <a:gd name="connsiteY564" fmla="*/ 235131 h 1506494"/>
              <a:gd name="connsiteX565" fmla="*/ 863476 w 1056502"/>
              <a:gd name="connsiteY565" fmla="*/ 227403 h 1506494"/>
              <a:gd name="connsiteX566" fmla="*/ 864108 w 1056502"/>
              <a:gd name="connsiteY566" fmla="*/ 224298 h 1506494"/>
              <a:gd name="connsiteX567" fmla="*/ 863619 w 1056502"/>
              <a:gd name="connsiteY567" fmla="*/ 215403 h 1506494"/>
              <a:gd name="connsiteX568" fmla="*/ 863137 w 1056502"/>
              <a:gd name="connsiteY568" fmla="*/ 214444 h 1506494"/>
              <a:gd name="connsiteX569" fmla="*/ 859791 w 1056502"/>
              <a:gd name="connsiteY569" fmla="*/ 214588 h 1506494"/>
              <a:gd name="connsiteX570" fmla="*/ 848587 w 1056502"/>
              <a:gd name="connsiteY570" fmla="*/ 219961 h 1506494"/>
              <a:gd name="connsiteX571" fmla="*/ 837005 w 1056502"/>
              <a:gd name="connsiteY571" fmla="*/ 201831 h 1506494"/>
              <a:gd name="connsiteX572" fmla="*/ 844074 w 1056502"/>
              <a:gd name="connsiteY572" fmla="*/ 192036 h 1506494"/>
              <a:gd name="connsiteX573" fmla="*/ 872756 w 1056502"/>
              <a:gd name="connsiteY573" fmla="*/ 167906 h 1506494"/>
              <a:gd name="connsiteX574" fmla="*/ 875586 w 1056502"/>
              <a:gd name="connsiteY574" fmla="*/ 166112 h 1506494"/>
              <a:gd name="connsiteX575" fmla="*/ 876721 w 1056502"/>
              <a:gd name="connsiteY575" fmla="*/ 165838 h 1506494"/>
              <a:gd name="connsiteX576" fmla="*/ 897623 w 1056502"/>
              <a:gd name="connsiteY576" fmla="*/ 162871 h 1506494"/>
              <a:gd name="connsiteX577" fmla="*/ 917794 w 1056502"/>
              <a:gd name="connsiteY577" fmla="*/ 160184 h 1506494"/>
              <a:gd name="connsiteX578" fmla="*/ 919653 w 1056502"/>
              <a:gd name="connsiteY578" fmla="*/ 161293 h 1506494"/>
              <a:gd name="connsiteX579" fmla="*/ 927818 w 1056502"/>
              <a:gd name="connsiteY579" fmla="*/ 174519 h 1506494"/>
              <a:gd name="connsiteX580" fmla="*/ 930022 w 1056502"/>
              <a:gd name="connsiteY580" fmla="*/ 178386 h 1506494"/>
              <a:gd name="connsiteX581" fmla="*/ 930303 w 1056502"/>
              <a:gd name="connsiteY581" fmla="*/ 186036 h 1506494"/>
              <a:gd name="connsiteX582" fmla="*/ 930022 w 1056502"/>
              <a:gd name="connsiteY582" fmla="*/ 186936 h 1506494"/>
              <a:gd name="connsiteX583" fmla="*/ 927140 w 1056502"/>
              <a:gd name="connsiteY583" fmla="*/ 188540 h 150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056502" h="1506494">
                <a:moveTo>
                  <a:pt x="927140" y="188540"/>
                </a:moveTo>
                <a:lnTo>
                  <a:pt x="925829" y="194475"/>
                </a:lnTo>
                <a:lnTo>
                  <a:pt x="926788" y="201023"/>
                </a:lnTo>
                <a:lnTo>
                  <a:pt x="930551" y="215161"/>
                </a:lnTo>
                <a:lnTo>
                  <a:pt x="939961" y="237635"/>
                </a:lnTo>
                <a:lnTo>
                  <a:pt x="947859" y="247561"/>
                </a:lnTo>
                <a:lnTo>
                  <a:pt x="970091" y="255693"/>
                </a:lnTo>
                <a:lnTo>
                  <a:pt x="982404" y="260937"/>
                </a:lnTo>
                <a:lnTo>
                  <a:pt x="988371" y="279830"/>
                </a:lnTo>
                <a:lnTo>
                  <a:pt x="1018097" y="294927"/>
                </a:lnTo>
                <a:lnTo>
                  <a:pt x="1028884" y="298586"/>
                </a:lnTo>
                <a:lnTo>
                  <a:pt x="1034225" y="301827"/>
                </a:lnTo>
                <a:lnTo>
                  <a:pt x="1038020" y="304932"/>
                </a:lnTo>
                <a:lnTo>
                  <a:pt x="1046570" y="313344"/>
                </a:lnTo>
                <a:lnTo>
                  <a:pt x="1054670" y="315275"/>
                </a:lnTo>
                <a:lnTo>
                  <a:pt x="1056535" y="319273"/>
                </a:lnTo>
                <a:lnTo>
                  <a:pt x="1054403" y="324444"/>
                </a:lnTo>
                <a:lnTo>
                  <a:pt x="1050438" y="327333"/>
                </a:lnTo>
                <a:lnTo>
                  <a:pt x="1048018" y="328514"/>
                </a:lnTo>
                <a:lnTo>
                  <a:pt x="1045846" y="330509"/>
                </a:lnTo>
                <a:lnTo>
                  <a:pt x="1043088" y="339203"/>
                </a:lnTo>
                <a:lnTo>
                  <a:pt x="1043296" y="340859"/>
                </a:lnTo>
                <a:lnTo>
                  <a:pt x="1045644" y="344368"/>
                </a:lnTo>
                <a:lnTo>
                  <a:pt x="1046981" y="344166"/>
                </a:lnTo>
                <a:lnTo>
                  <a:pt x="1047255" y="355748"/>
                </a:lnTo>
                <a:lnTo>
                  <a:pt x="1046981" y="360926"/>
                </a:lnTo>
                <a:lnTo>
                  <a:pt x="1045775" y="362368"/>
                </a:lnTo>
                <a:lnTo>
                  <a:pt x="1042051" y="362368"/>
                </a:lnTo>
                <a:lnTo>
                  <a:pt x="1039631" y="357822"/>
                </a:lnTo>
                <a:lnTo>
                  <a:pt x="1039703" y="357541"/>
                </a:lnTo>
                <a:lnTo>
                  <a:pt x="1037890" y="354652"/>
                </a:lnTo>
                <a:lnTo>
                  <a:pt x="1035542" y="346031"/>
                </a:lnTo>
                <a:lnTo>
                  <a:pt x="1028681" y="338994"/>
                </a:lnTo>
                <a:lnTo>
                  <a:pt x="1011647" y="343142"/>
                </a:lnTo>
                <a:lnTo>
                  <a:pt x="1008680" y="346859"/>
                </a:lnTo>
                <a:lnTo>
                  <a:pt x="1009378" y="348594"/>
                </a:lnTo>
                <a:lnTo>
                  <a:pt x="1018169" y="367272"/>
                </a:lnTo>
                <a:lnTo>
                  <a:pt x="1022160" y="375267"/>
                </a:lnTo>
                <a:lnTo>
                  <a:pt x="1023510" y="403408"/>
                </a:lnTo>
                <a:lnTo>
                  <a:pt x="1035262" y="407673"/>
                </a:lnTo>
                <a:lnTo>
                  <a:pt x="1041092" y="411606"/>
                </a:lnTo>
                <a:lnTo>
                  <a:pt x="1042403" y="412995"/>
                </a:lnTo>
                <a:lnTo>
                  <a:pt x="1045716" y="416432"/>
                </a:lnTo>
                <a:lnTo>
                  <a:pt x="1049127" y="422569"/>
                </a:lnTo>
                <a:lnTo>
                  <a:pt x="1048018" y="425810"/>
                </a:lnTo>
                <a:lnTo>
                  <a:pt x="1044190" y="433323"/>
                </a:lnTo>
                <a:lnTo>
                  <a:pt x="1045155" y="434568"/>
                </a:lnTo>
                <a:lnTo>
                  <a:pt x="1041568" y="438840"/>
                </a:lnTo>
                <a:lnTo>
                  <a:pt x="1039781" y="439877"/>
                </a:lnTo>
                <a:lnTo>
                  <a:pt x="1036429" y="441175"/>
                </a:lnTo>
                <a:lnTo>
                  <a:pt x="1035255" y="440901"/>
                </a:lnTo>
                <a:lnTo>
                  <a:pt x="1033677" y="442062"/>
                </a:lnTo>
                <a:lnTo>
                  <a:pt x="1022512" y="443581"/>
                </a:lnTo>
                <a:lnTo>
                  <a:pt x="1019812" y="443933"/>
                </a:lnTo>
                <a:lnTo>
                  <a:pt x="1016780" y="443046"/>
                </a:lnTo>
                <a:lnTo>
                  <a:pt x="1014882" y="441579"/>
                </a:lnTo>
                <a:lnTo>
                  <a:pt x="1012951" y="439251"/>
                </a:lnTo>
                <a:lnTo>
                  <a:pt x="1004571" y="434692"/>
                </a:lnTo>
                <a:lnTo>
                  <a:pt x="989610" y="432631"/>
                </a:lnTo>
                <a:lnTo>
                  <a:pt x="980265" y="431660"/>
                </a:lnTo>
                <a:lnTo>
                  <a:pt x="974650" y="432351"/>
                </a:lnTo>
                <a:lnTo>
                  <a:pt x="972922" y="433179"/>
                </a:lnTo>
                <a:lnTo>
                  <a:pt x="971956" y="433857"/>
                </a:lnTo>
                <a:lnTo>
                  <a:pt x="970998" y="435801"/>
                </a:lnTo>
                <a:lnTo>
                  <a:pt x="967033" y="444077"/>
                </a:lnTo>
                <a:lnTo>
                  <a:pt x="976580" y="475459"/>
                </a:lnTo>
                <a:lnTo>
                  <a:pt x="982893" y="513989"/>
                </a:lnTo>
                <a:lnTo>
                  <a:pt x="983030" y="519167"/>
                </a:lnTo>
                <a:lnTo>
                  <a:pt x="972439" y="545919"/>
                </a:lnTo>
                <a:lnTo>
                  <a:pt x="967789" y="553444"/>
                </a:lnTo>
                <a:lnTo>
                  <a:pt x="958789" y="553712"/>
                </a:lnTo>
                <a:lnTo>
                  <a:pt x="948205" y="552336"/>
                </a:lnTo>
                <a:lnTo>
                  <a:pt x="945205" y="554468"/>
                </a:lnTo>
                <a:lnTo>
                  <a:pt x="938070" y="560273"/>
                </a:lnTo>
                <a:lnTo>
                  <a:pt x="937170" y="562542"/>
                </a:lnTo>
                <a:lnTo>
                  <a:pt x="934829" y="574255"/>
                </a:lnTo>
                <a:lnTo>
                  <a:pt x="934894" y="577920"/>
                </a:lnTo>
                <a:lnTo>
                  <a:pt x="937379" y="582544"/>
                </a:lnTo>
                <a:lnTo>
                  <a:pt x="938005" y="588896"/>
                </a:lnTo>
                <a:lnTo>
                  <a:pt x="938077" y="591929"/>
                </a:lnTo>
                <a:lnTo>
                  <a:pt x="937242" y="592881"/>
                </a:lnTo>
                <a:lnTo>
                  <a:pt x="935520" y="593500"/>
                </a:lnTo>
                <a:lnTo>
                  <a:pt x="926729" y="596265"/>
                </a:lnTo>
                <a:lnTo>
                  <a:pt x="932762" y="603641"/>
                </a:lnTo>
                <a:lnTo>
                  <a:pt x="933864" y="613228"/>
                </a:lnTo>
                <a:lnTo>
                  <a:pt x="933864" y="615361"/>
                </a:lnTo>
                <a:lnTo>
                  <a:pt x="930753" y="623441"/>
                </a:lnTo>
                <a:lnTo>
                  <a:pt x="922620" y="640880"/>
                </a:lnTo>
                <a:lnTo>
                  <a:pt x="913549" y="652051"/>
                </a:lnTo>
                <a:lnTo>
                  <a:pt x="909140" y="658403"/>
                </a:lnTo>
                <a:lnTo>
                  <a:pt x="907171" y="661293"/>
                </a:lnTo>
                <a:lnTo>
                  <a:pt x="906681" y="678588"/>
                </a:lnTo>
                <a:lnTo>
                  <a:pt x="907099" y="684653"/>
                </a:lnTo>
                <a:lnTo>
                  <a:pt x="928438" y="688449"/>
                </a:lnTo>
                <a:lnTo>
                  <a:pt x="935507" y="689635"/>
                </a:lnTo>
                <a:lnTo>
                  <a:pt x="941540" y="688396"/>
                </a:lnTo>
                <a:lnTo>
                  <a:pt x="945055" y="680257"/>
                </a:lnTo>
                <a:lnTo>
                  <a:pt x="937033" y="670325"/>
                </a:lnTo>
                <a:lnTo>
                  <a:pt x="936753" y="666327"/>
                </a:lnTo>
                <a:lnTo>
                  <a:pt x="938305" y="664266"/>
                </a:lnTo>
                <a:lnTo>
                  <a:pt x="954159" y="658064"/>
                </a:lnTo>
                <a:lnTo>
                  <a:pt x="957329" y="657236"/>
                </a:lnTo>
                <a:lnTo>
                  <a:pt x="971396" y="658064"/>
                </a:lnTo>
                <a:lnTo>
                  <a:pt x="979704" y="658893"/>
                </a:lnTo>
                <a:lnTo>
                  <a:pt x="981635" y="660477"/>
                </a:lnTo>
                <a:lnTo>
                  <a:pt x="986702" y="669308"/>
                </a:lnTo>
                <a:lnTo>
                  <a:pt x="991528" y="682749"/>
                </a:lnTo>
                <a:lnTo>
                  <a:pt x="979769" y="692616"/>
                </a:lnTo>
                <a:lnTo>
                  <a:pt x="978393" y="694122"/>
                </a:lnTo>
                <a:lnTo>
                  <a:pt x="975804" y="698264"/>
                </a:lnTo>
                <a:lnTo>
                  <a:pt x="974702" y="700683"/>
                </a:lnTo>
                <a:lnTo>
                  <a:pt x="976013" y="763982"/>
                </a:lnTo>
                <a:lnTo>
                  <a:pt x="976293" y="768952"/>
                </a:lnTo>
                <a:lnTo>
                  <a:pt x="974285" y="779706"/>
                </a:lnTo>
                <a:lnTo>
                  <a:pt x="971246" y="788242"/>
                </a:lnTo>
                <a:lnTo>
                  <a:pt x="965213" y="797294"/>
                </a:lnTo>
                <a:lnTo>
                  <a:pt x="942218" y="822031"/>
                </a:lnTo>
                <a:lnTo>
                  <a:pt x="931836" y="828044"/>
                </a:lnTo>
                <a:lnTo>
                  <a:pt x="923944" y="834442"/>
                </a:lnTo>
                <a:lnTo>
                  <a:pt x="916327" y="839131"/>
                </a:lnTo>
                <a:lnTo>
                  <a:pt x="908501" y="842372"/>
                </a:lnTo>
                <a:lnTo>
                  <a:pt x="898438" y="843559"/>
                </a:lnTo>
                <a:lnTo>
                  <a:pt x="883810" y="837474"/>
                </a:lnTo>
                <a:lnTo>
                  <a:pt x="878847" y="833535"/>
                </a:lnTo>
                <a:lnTo>
                  <a:pt x="855643" y="840304"/>
                </a:lnTo>
                <a:lnTo>
                  <a:pt x="853367" y="850641"/>
                </a:lnTo>
                <a:lnTo>
                  <a:pt x="849676" y="864656"/>
                </a:lnTo>
                <a:lnTo>
                  <a:pt x="848646" y="866789"/>
                </a:lnTo>
                <a:lnTo>
                  <a:pt x="844191" y="870911"/>
                </a:lnTo>
                <a:lnTo>
                  <a:pt x="848711" y="877471"/>
                </a:lnTo>
                <a:lnTo>
                  <a:pt x="850361" y="881130"/>
                </a:lnTo>
                <a:lnTo>
                  <a:pt x="850915" y="891812"/>
                </a:lnTo>
                <a:lnTo>
                  <a:pt x="850361" y="899051"/>
                </a:lnTo>
                <a:lnTo>
                  <a:pt x="849604" y="901614"/>
                </a:lnTo>
                <a:lnTo>
                  <a:pt x="846780" y="906858"/>
                </a:lnTo>
                <a:lnTo>
                  <a:pt x="841778" y="911814"/>
                </a:lnTo>
                <a:lnTo>
                  <a:pt x="831265" y="921336"/>
                </a:lnTo>
                <a:lnTo>
                  <a:pt x="826537" y="923181"/>
                </a:lnTo>
                <a:lnTo>
                  <a:pt x="825911" y="923410"/>
                </a:lnTo>
                <a:lnTo>
                  <a:pt x="821457" y="923410"/>
                </a:lnTo>
                <a:lnTo>
                  <a:pt x="810325" y="927394"/>
                </a:lnTo>
                <a:lnTo>
                  <a:pt x="809496" y="928490"/>
                </a:lnTo>
                <a:lnTo>
                  <a:pt x="807364" y="932018"/>
                </a:lnTo>
                <a:lnTo>
                  <a:pt x="802844" y="940366"/>
                </a:lnTo>
                <a:lnTo>
                  <a:pt x="796740" y="955861"/>
                </a:lnTo>
                <a:lnTo>
                  <a:pt x="796251" y="958620"/>
                </a:lnTo>
                <a:lnTo>
                  <a:pt x="795429" y="959318"/>
                </a:lnTo>
                <a:lnTo>
                  <a:pt x="785053" y="960009"/>
                </a:lnTo>
                <a:lnTo>
                  <a:pt x="779986" y="960133"/>
                </a:lnTo>
                <a:lnTo>
                  <a:pt x="760088" y="955052"/>
                </a:lnTo>
                <a:lnTo>
                  <a:pt x="752987" y="952639"/>
                </a:lnTo>
                <a:lnTo>
                  <a:pt x="745232" y="969106"/>
                </a:lnTo>
                <a:lnTo>
                  <a:pt x="742924" y="991371"/>
                </a:lnTo>
                <a:lnTo>
                  <a:pt x="747293" y="1017862"/>
                </a:lnTo>
                <a:lnTo>
                  <a:pt x="748884" y="1025851"/>
                </a:lnTo>
                <a:lnTo>
                  <a:pt x="751715" y="1032614"/>
                </a:lnTo>
                <a:lnTo>
                  <a:pt x="751715" y="1037858"/>
                </a:lnTo>
                <a:lnTo>
                  <a:pt x="749100" y="1045586"/>
                </a:lnTo>
                <a:lnTo>
                  <a:pt x="715794" y="1051579"/>
                </a:lnTo>
                <a:lnTo>
                  <a:pt x="706996" y="1052544"/>
                </a:lnTo>
                <a:lnTo>
                  <a:pt x="705724" y="1052544"/>
                </a:lnTo>
                <a:lnTo>
                  <a:pt x="702203" y="1049720"/>
                </a:lnTo>
                <a:lnTo>
                  <a:pt x="690079" y="1021586"/>
                </a:lnTo>
                <a:lnTo>
                  <a:pt x="689381" y="1020758"/>
                </a:lnTo>
                <a:lnTo>
                  <a:pt x="687379" y="1020204"/>
                </a:lnTo>
                <a:lnTo>
                  <a:pt x="624145" y="1007865"/>
                </a:lnTo>
                <a:lnTo>
                  <a:pt x="536299" y="1032001"/>
                </a:lnTo>
                <a:lnTo>
                  <a:pt x="535471" y="1032614"/>
                </a:lnTo>
                <a:lnTo>
                  <a:pt x="532086" y="1036599"/>
                </a:lnTo>
                <a:lnTo>
                  <a:pt x="527293" y="1044333"/>
                </a:lnTo>
                <a:lnTo>
                  <a:pt x="524260" y="1060527"/>
                </a:lnTo>
                <a:lnTo>
                  <a:pt x="520028" y="1069090"/>
                </a:lnTo>
                <a:lnTo>
                  <a:pt x="528473" y="1076394"/>
                </a:lnTo>
                <a:lnTo>
                  <a:pt x="530443" y="1075970"/>
                </a:lnTo>
                <a:lnTo>
                  <a:pt x="534232" y="1076113"/>
                </a:lnTo>
                <a:lnTo>
                  <a:pt x="537577" y="1077150"/>
                </a:lnTo>
                <a:lnTo>
                  <a:pt x="538471" y="1077568"/>
                </a:lnTo>
                <a:lnTo>
                  <a:pt x="540538" y="1079361"/>
                </a:lnTo>
                <a:lnTo>
                  <a:pt x="541445" y="1081141"/>
                </a:lnTo>
                <a:lnTo>
                  <a:pt x="543786" y="1106517"/>
                </a:lnTo>
                <a:lnTo>
                  <a:pt x="533475" y="1112302"/>
                </a:lnTo>
                <a:lnTo>
                  <a:pt x="535751" y="1115419"/>
                </a:lnTo>
                <a:lnTo>
                  <a:pt x="536025" y="1116861"/>
                </a:lnTo>
                <a:lnTo>
                  <a:pt x="538471" y="1136588"/>
                </a:lnTo>
                <a:lnTo>
                  <a:pt x="539443" y="1155201"/>
                </a:lnTo>
                <a:lnTo>
                  <a:pt x="540062" y="1168642"/>
                </a:lnTo>
                <a:lnTo>
                  <a:pt x="542547" y="1188514"/>
                </a:lnTo>
                <a:lnTo>
                  <a:pt x="543232" y="1189955"/>
                </a:lnTo>
                <a:lnTo>
                  <a:pt x="547888" y="1196157"/>
                </a:lnTo>
                <a:lnTo>
                  <a:pt x="541921" y="1195479"/>
                </a:lnTo>
                <a:lnTo>
                  <a:pt x="540538" y="1195831"/>
                </a:lnTo>
                <a:lnTo>
                  <a:pt x="540740" y="1199959"/>
                </a:lnTo>
                <a:lnTo>
                  <a:pt x="541497" y="1209337"/>
                </a:lnTo>
                <a:lnTo>
                  <a:pt x="542129" y="1211893"/>
                </a:lnTo>
                <a:lnTo>
                  <a:pt x="543851" y="1213746"/>
                </a:lnTo>
                <a:lnTo>
                  <a:pt x="572259" y="1242160"/>
                </a:lnTo>
                <a:lnTo>
                  <a:pt x="574816" y="1242297"/>
                </a:lnTo>
                <a:lnTo>
                  <a:pt x="579877" y="1243399"/>
                </a:lnTo>
                <a:lnTo>
                  <a:pt x="581396" y="1243869"/>
                </a:lnTo>
                <a:lnTo>
                  <a:pt x="582570" y="1244697"/>
                </a:lnTo>
                <a:lnTo>
                  <a:pt x="590259" y="1279314"/>
                </a:lnTo>
                <a:lnTo>
                  <a:pt x="579681" y="1307448"/>
                </a:lnTo>
                <a:lnTo>
                  <a:pt x="576440" y="1309033"/>
                </a:lnTo>
                <a:lnTo>
                  <a:pt x="567577" y="1333313"/>
                </a:lnTo>
                <a:lnTo>
                  <a:pt x="562242" y="1378749"/>
                </a:lnTo>
                <a:lnTo>
                  <a:pt x="568066" y="1389432"/>
                </a:lnTo>
                <a:lnTo>
                  <a:pt x="566931" y="1400127"/>
                </a:lnTo>
                <a:lnTo>
                  <a:pt x="567512" y="1400675"/>
                </a:lnTo>
                <a:lnTo>
                  <a:pt x="565001" y="1407092"/>
                </a:lnTo>
                <a:lnTo>
                  <a:pt x="564036" y="1408534"/>
                </a:lnTo>
                <a:lnTo>
                  <a:pt x="560514" y="1411357"/>
                </a:lnTo>
                <a:lnTo>
                  <a:pt x="571033" y="1417018"/>
                </a:lnTo>
                <a:lnTo>
                  <a:pt x="573303" y="1418681"/>
                </a:lnTo>
                <a:lnTo>
                  <a:pt x="576988" y="1427707"/>
                </a:lnTo>
                <a:lnTo>
                  <a:pt x="576922" y="1430459"/>
                </a:lnTo>
                <a:lnTo>
                  <a:pt x="575031" y="1433224"/>
                </a:lnTo>
                <a:lnTo>
                  <a:pt x="569025" y="1434816"/>
                </a:lnTo>
                <a:lnTo>
                  <a:pt x="559379" y="1423579"/>
                </a:lnTo>
                <a:lnTo>
                  <a:pt x="551925" y="1421831"/>
                </a:lnTo>
                <a:lnTo>
                  <a:pt x="515143" y="1433635"/>
                </a:lnTo>
                <a:lnTo>
                  <a:pt x="513552" y="1434385"/>
                </a:lnTo>
                <a:lnTo>
                  <a:pt x="506756" y="1439218"/>
                </a:lnTo>
                <a:lnTo>
                  <a:pt x="496413" y="1451152"/>
                </a:lnTo>
                <a:lnTo>
                  <a:pt x="493935" y="1455776"/>
                </a:lnTo>
                <a:lnTo>
                  <a:pt x="492617" y="1459917"/>
                </a:lnTo>
                <a:lnTo>
                  <a:pt x="497450" y="1464332"/>
                </a:lnTo>
                <a:lnTo>
                  <a:pt x="501069" y="1469830"/>
                </a:lnTo>
                <a:lnTo>
                  <a:pt x="458803" y="1508445"/>
                </a:lnTo>
                <a:lnTo>
                  <a:pt x="457140" y="1509631"/>
                </a:lnTo>
                <a:lnTo>
                  <a:pt x="456318" y="1509840"/>
                </a:lnTo>
                <a:lnTo>
                  <a:pt x="444155" y="1509286"/>
                </a:lnTo>
                <a:lnTo>
                  <a:pt x="441018" y="1508673"/>
                </a:lnTo>
                <a:lnTo>
                  <a:pt x="437157" y="1504460"/>
                </a:lnTo>
                <a:lnTo>
                  <a:pt x="435188" y="1498799"/>
                </a:lnTo>
                <a:lnTo>
                  <a:pt x="437627" y="1493230"/>
                </a:lnTo>
                <a:lnTo>
                  <a:pt x="449118" y="1468806"/>
                </a:lnTo>
                <a:lnTo>
                  <a:pt x="464150" y="1463569"/>
                </a:lnTo>
                <a:lnTo>
                  <a:pt x="479313" y="1449835"/>
                </a:lnTo>
                <a:lnTo>
                  <a:pt x="478009" y="1441709"/>
                </a:lnTo>
                <a:lnTo>
                  <a:pt x="479039" y="1437509"/>
                </a:lnTo>
                <a:lnTo>
                  <a:pt x="463459" y="1437509"/>
                </a:lnTo>
                <a:lnTo>
                  <a:pt x="421082" y="1429155"/>
                </a:lnTo>
                <a:lnTo>
                  <a:pt x="418082" y="1428131"/>
                </a:lnTo>
                <a:lnTo>
                  <a:pt x="403049" y="1421440"/>
                </a:lnTo>
                <a:lnTo>
                  <a:pt x="393567" y="1414964"/>
                </a:lnTo>
                <a:lnTo>
                  <a:pt x="381365" y="1365171"/>
                </a:lnTo>
                <a:lnTo>
                  <a:pt x="383739" y="1363867"/>
                </a:lnTo>
                <a:lnTo>
                  <a:pt x="384358" y="1365099"/>
                </a:lnTo>
                <a:lnTo>
                  <a:pt x="387195" y="1366136"/>
                </a:lnTo>
                <a:lnTo>
                  <a:pt x="387874" y="1365386"/>
                </a:lnTo>
                <a:lnTo>
                  <a:pt x="391226" y="1358897"/>
                </a:lnTo>
                <a:lnTo>
                  <a:pt x="390397" y="1355793"/>
                </a:lnTo>
                <a:lnTo>
                  <a:pt x="384084" y="1354345"/>
                </a:lnTo>
                <a:lnTo>
                  <a:pt x="358435" y="1360756"/>
                </a:lnTo>
                <a:lnTo>
                  <a:pt x="347289" y="1363926"/>
                </a:lnTo>
                <a:lnTo>
                  <a:pt x="345359" y="1367865"/>
                </a:lnTo>
                <a:lnTo>
                  <a:pt x="345639" y="1373173"/>
                </a:lnTo>
                <a:lnTo>
                  <a:pt x="347016" y="1375723"/>
                </a:lnTo>
                <a:lnTo>
                  <a:pt x="351124" y="1375097"/>
                </a:lnTo>
                <a:lnTo>
                  <a:pt x="356974" y="1401575"/>
                </a:lnTo>
                <a:lnTo>
                  <a:pt x="356974" y="1404882"/>
                </a:lnTo>
                <a:lnTo>
                  <a:pt x="356296" y="1408397"/>
                </a:lnTo>
                <a:lnTo>
                  <a:pt x="351946" y="1415511"/>
                </a:lnTo>
                <a:lnTo>
                  <a:pt x="340644" y="1424394"/>
                </a:lnTo>
                <a:lnTo>
                  <a:pt x="334533" y="1424674"/>
                </a:lnTo>
                <a:lnTo>
                  <a:pt x="332609" y="1424127"/>
                </a:lnTo>
                <a:lnTo>
                  <a:pt x="329642" y="1422953"/>
                </a:lnTo>
                <a:lnTo>
                  <a:pt x="323681" y="1418466"/>
                </a:lnTo>
                <a:lnTo>
                  <a:pt x="319566" y="1412877"/>
                </a:lnTo>
                <a:lnTo>
                  <a:pt x="317094" y="1405155"/>
                </a:lnTo>
                <a:lnTo>
                  <a:pt x="303784" y="1388049"/>
                </a:lnTo>
                <a:lnTo>
                  <a:pt x="294301" y="1379780"/>
                </a:lnTo>
                <a:lnTo>
                  <a:pt x="290714" y="1376741"/>
                </a:lnTo>
                <a:lnTo>
                  <a:pt x="284193" y="1375990"/>
                </a:lnTo>
                <a:lnTo>
                  <a:pt x="282341" y="1376128"/>
                </a:lnTo>
                <a:lnTo>
                  <a:pt x="280299" y="1376610"/>
                </a:lnTo>
                <a:lnTo>
                  <a:pt x="273510" y="1379917"/>
                </a:lnTo>
                <a:lnTo>
                  <a:pt x="272473" y="1380458"/>
                </a:lnTo>
                <a:lnTo>
                  <a:pt x="269173" y="1372736"/>
                </a:lnTo>
                <a:lnTo>
                  <a:pt x="258791" y="1357150"/>
                </a:lnTo>
                <a:lnTo>
                  <a:pt x="255517" y="1351156"/>
                </a:lnTo>
                <a:lnTo>
                  <a:pt x="245063" y="1317583"/>
                </a:lnTo>
                <a:lnTo>
                  <a:pt x="244372" y="1314609"/>
                </a:lnTo>
                <a:lnTo>
                  <a:pt x="245474" y="1308270"/>
                </a:lnTo>
                <a:lnTo>
                  <a:pt x="245963" y="1306692"/>
                </a:lnTo>
                <a:lnTo>
                  <a:pt x="247274" y="1304272"/>
                </a:lnTo>
                <a:lnTo>
                  <a:pt x="248030" y="1303444"/>
                </a:lnTo>
                <a:lnTo>
                  <a:pt x="252132" y="1300274"/>
                </a:lnTo>
                <a:lnTo>
                  <a:pt x="255726" y="1297992"/>
                </a:lnTo>
                <a:lnTo>
                  <a:pt x="258856" y="1296485"/>
                </a:lnTo>
                <a:lnTo>
                  <a:pt x="263408" y="1294751"/>
                </a:lnTo>
                <a:lnTo>
                  <a:pt x="273230" y="1292618"/>
                </a:lnTo>
                <a:lnTo>
                  <a:pt x="275754" y="1291581"/>
                </a:lnTo>
                <a:lnTo>
                  <a:pt x="278441" y="1290068"/>
                </a:lnTo>
                <a:lnTo>
                  <a:pt x="281545" y="1287597"/>
                </a:lnTo>
                <a:lnTo>
                  <a:pt x="284193" y="1283664"/>
                </a:lnTo>
                <a:lnTo>
                  <a:pt x="284747" y="1282425"/>
                </a:lnTo>
                <a:lnTo>
                  <a:pt x="285712" y="1280488"/>
                </a:lnTo>
                <a:lnTo>
                  <a:pt x="289749" y="1273856"/>
                </a:lnTo>
                <a:lnTo>
                  <a:pt x="287499" y="1258627"/>
                </a:lnTo>
                <a:lnTo>
                  <a:pt x="269291" y="1239604"/>
                </a:lnTo>
                <a:lnTo>
                  <a:pt x="265880" y="1233187"/>
                </a:lnTo>
                <a:lnTo>
                  <a:pt x="259339" y="1223809"/>
                </a:lnTo>
                <a:lnTo>
                  <a:pt x="257369" y="1220567"/>
                </a:lnTo>
                <a:lnTo>
                  <a:pt x="242813" y="1183818"/>
                </a:lnTo>
                <a:lnTo>
                  <a:pt x="241580" y="1178633"/>
                </a:lnTo>
                <a:lnTo>
                  <a:pt x="241580" y="1176096"/>
                </a:lnTo>
                <a:lnTo>
                  <a:pt x="242337" y="1172653"/>
                </a:lnTo>
                <a:lnTo>
                  <a:pt x="243204" y="1170377"/>
                </a:lnTo>
                <a:lnTo>
                  <a:pt x="245474" y="1166647"/>
                </a:lnTo>
                <a:lnTo>
                  <a:pt x="247482" y="1162434"/>
                </a:lnTo>
                <a:lnTo>
                  <a:pt x="247900" y="1160242"/>
                </a:lnTo>
                <a:lnTo>
                  <a:pt x="248037" y="1157001"/>
                </a:lnTo>
                <a:lnTo>
                  <a:pt x="247209" y="1153421"/>
                </a:lnTo>
                <a:lnTo>
                  <a:pt x="243348" y="1141010"/>
                </a:lnTo>
                <a:lnTo>
                  <a:pt x="243139" y="1134808"/>
                </a:lnTo>
                <a:lnTo>
                  <a:pt x="240002" y="1127139"/>
                </a:lnTo>
                <a:lnTo>
                  <a:pt x="236963" y="1121830"/>
                </a:lnTo>
                <a:lnTo>
                  <a:pt x="234524" y="1118178"/>
                </a:lnTo>
                <a:lnTo>
                  <a:pt x="229835" y="1112660"/>
                </a:lnTo>
                <a:lnTo>
                  <a:pt x="221520" y="1105076"/>
                </a:lnTo>
                <a:lnTo>
                  <a:pt x="216453" y="1097498"/>
                </a:lnTo>
                <a:lnTo>
                  <a:pt x="213564" y="1093285"/>
                </a:lnTo>
                <a:lnTo>
                  <a:pt x="209051" y="1088381"/>
                </a:lnTo>
                <a:lnTo>
                  <a:pt x="201492" y="1081155"/>
                </a:lnTo>
                <a:lnTo>
                  <a:pt x="197703" y="1079570"/>
                </a:lnTo>
                <a:lnTo>
                  <a:pt x="185638" y="1077013"/>
                </a:lnTo>
                <a:lnTo>
                  <a:pt x="178777" y="1076061"/>
                </a:lnTo>
                <a:lnTo>
                  <a:pt x="172810" y="1076465"/>
                </a:lnTo>
                <a:lnTo>
                  <a:pt x="156323" y="1081774"/>
                </a:lnTo>
                <a:lnTo>
                  <a:pt x="129330" y="1094113"/>
                </a:lnTo>
                <a:lnTo>
                  <a:pt x="83542" y="1111643"/>
                </a:lnTo>
                <a:lnTo>
                  <a:pt x="81612" y="1112191"/>
                </a:lnTo>
                <a:lnTo>
                  <a:pt x="68647" y="1114245"/>
                </a:lnTo>
                <a:lnTo>
                  <a:pt x="46897" y="1114936"/>
                </a:lnTo>
                <a:lnTo>
                  <a:pt x="44608" y="1114669"/>
                </a:lnTo>
                <a:lnTo>
                  <a:pt x="42821" y="1114109"/>
                </a:lnTo>
                <a:lnTo>
                  <a:pt x="39749" y="1111976"/>
                </a:lnTo>
                <a:lnTo>
                  <a:pt x="4448" y="1062607"/>
                </a:lnTo>
                <a:lnTo>
                  <a:pt x="0" y="1049994"/>
                </a:lnTo>
                <a:lnTo>
                  <a:pt x="6163" y="1048677"/>
                </a:lnTo>
                <a:lnTo>
                  <a:pt x="19161" y="1041373"/>
                </a:lnTo>
                <a:lnTo>
                  <a:pt x="46258" y="1018756"/>
                </a:lnTo>
                <a:lnTo>
                  <a:pt x="48749" y="1019721"/>
                </a:lnTo>
                <a:lnTo>
                  <a:pt x="63847" y="1023921"/>
                </a:lnTo>
                <a:lnTo>
                  <a:pt x="65810" y="1021299"/>
                </a:lnTo>
                <a:lnTo>
                  <a:pt x="68294" y="1001793"/>
                </a:lnTo>
                <a:lnTo>
                  <a:pt x="67466" y="999452"/>
                </a:lnTo>
                <a:lnTo>
                  <a:pt x="60951" y="993589"/>
                </a:lnTo>
                <a:lnTo>
                  <a:pt x="55812" y="989656"/>
                </a:lnTo>
                <a:lnTo>
                  <a:pt x="52427" y="987595"/>
                </a:lnTo>
                <a:lnTo>
                  <a:pt x="50053" y="984204"/>
                </a:lnTo>
                <a:lnTo>
                  <a:pt x="49636" y="975583"/>
                </a:lnTo>
                <a:lnTo>
                  <a:pt x="50125" y="974767"/>
                </a:lnTo>
                <a:lnTo>
                  <a:pt x="60045" y="961672"/>
                </a:lnTo>
                <a:lnTo>
                  <a:pt x="63847" y="958907"/>
                </a:lnTo>
                <a:lnTo>
                  <a:pt x="66090" y="957733"/>
                </a:lnTo>
                <a:lnTo>
                  <a:pt x="94401" y="945466"/>
                </a:lnTo>
                <a:lnTo>
                  <a:pt x="106394" y="952496"/>
                </a:lnTo>
                <a:lnTo>
                  <a:pt x="112909" y="954068"/>
                </a:lnTo>
                <a:lnTo>
                  <a:pt x="114846" y="954009"/>
                </a:lnTo>
                <a:lnTo>
                  <a:pt x="125776" y="941879"/>
                </a:lnTo>
                <a:lnTo>
                  <a:pt x="125150" y="940770"/>
                </a:lnTo>
                <a:lnTo>
                  <a:pt x="122737" y="939042"/>
                </a:lnTo>
                <a:lnTo>
                  <a:pt x="111839" y="928425"/>
                </a:lnTo>
                <a:lnTo>
                  <a:pt x="110326" y="925320"/>
                </a:lnTo>
                <a:lnTo>
                  <a:pt x="116776" y="916836"/>
                </a:lnTo>
                <a:lnTo>
                  <a:pt x="122593" y="915042"/>
                </a:lnTo>
                <a:lnTo>
                  <a:pt x="126943" y="915590"/>
                </a:lnTo>
                <a:lnTo>
                  <a:pt x="140606" y="921173"/>
                </a:lnTo>
                <a:lnTo>
                  <a:pt x="153636" y="913666"/>
                </a:lnTo>
                <a:lnTo>
                  <a:pt x="153493" y="901112"/>
                </a:lnTo>
                <a:lnTo>
                  <a:pt x="153023" y="898490"/>
                </a:lnTo>
                <a:lnTo>
                  <a:pt x="148230" y="883889"/>
                </a:lnTo>
                <a:lnTo>
                  <a:pt x="147747" y="882773"/>
                </a:lnTo>
                <a:lnTo>
                  <a:pt x="146443" y="880158"/>
                </a:lnTo>
                <a:lnTo>
                  <a:pt x="129135" y="848502"/>
                </a:lnTo>
                <a:lnTo>
                  <a:pt x="94694" y="825540"/>
                </a:lnTo>
                <a:lnTo>
                  <a:pt x="91374" y="825468"/>
                </a:lnTo>
                <a:lnTo>
                  <a:pt x="93246" y="820440"/>
                </a:lnTo>
                <a:lnTo>
                  <a:pt x="104692" y="788177"/>
                </a:lnTo>
                <a:lnTo>
                  <a:pt x="99898" y="781825"/>
                </a:lnTo>
                <a:lnTo>
                  <a:pt x="96416" y="773406"/>
                </a:lnTo>
                <a:lnTo>
                  <a:pt x="96350" y="771267"/>
                </a:lnTo>
                <a:lnTo>
                  <a:pt x="99422" y="755413"/>
                </a:lnTo>
                <a:lnTo>
                  <a:pt x="102866" y="748454"/>
                </a:lnTo>
                <a:lnTo>
                  <a:pt x="118446" y="729900"/>
                </a:lnTo>
                <a:lnTo>
                  <a:pt x="120898" y="729000"/>
                </a:lnTo>
                <a:lnTo>
                  <a:pt x="124837" y="727904"/>
                </a:lnTo>
                <a:lnTo>
                  <a:pt x="126839" y="728100"/>
                </a:lnTo>
                <a:lnTo>
                  <a:pt x="134730" y="731270"/>
                </a:lnTo>
                <a:lnTo>
                  <a:pt x="138004" y="738098"/>
                </a:lnTo>
                <a:lnTo>
                  <a:pt x="144656" y="740367"/>
                </a:lnTo>
                <a:lnTo>
                  <a:pt x="151660" y="741750"/>
                </a:lnTo>
                <a:lnTo>
                  <a:pt x="156623" y="741072"/>
                </a:lnTo>
                <a:lnTo>
                  <a:pt x="157862" y="738235"/>
                </a:lnTo>
                <a:lnTo>
                  <a:pt x="162930" y="726170"/>
                </a:lnTo>
                <a:lnTo>
                  <a:pt x="164717" y="721833"/>
                </a:lnTo>
                <a:lnTo>
                  <a:pt x="169510" y="710094"/>
                </a:lnTo>
                <a:lnTo>
                  <a:pt x="172001" y="702366"/>
                </a:lnTo>
                <a:lnTo>
                  <a:pt x="171930" y="698518"/>
                </a:lnTo>
                <a:lnTo>
                  <a:pt x="164306" y="694161"/>
                </a:lnTo>
                <a:lnTo>
                  <a:pt x="161965" y="692792"/>
                </a:lnTo>
                <a:lnTo>
                  <a:pt x="161130" y="691129"/>
                </a:lnTo>
                <a:lnTo>
                  <a:pt x="155097" y="659414"/>
                </a:lnTo>
                <a:lnTo>
                  <a:pt x="155169" y="653349"/>
                </a:lnTo>
                <a:lnTo>
                  <a:pt x="155580" y="649762"/>
                </a:lnTo>
                <a:lnTo>
                  <a:pt x="156545" y="647069"/>
                </a:lnTo>
                <a:lnTo>
                  <a:pt x="162304" y="640521"/>
                </a:lnTo>
                <a:lnTo>
                  <a:pt x="167090" y="634039"/>
                </a:lnTo>
                <a:lnTo>
                  <a:pt x="180153" y="609772"/>
                </a:lnTo>
                <a:lnTo>
                  <a:pt x="180512" y="607496"/>
                </a:lnTo>
                <a:lnTo>
                  <a:pt x="179332" y="601294"/>
                </a:lnTo>
                <a:lnTo>
                  <a:pt x="174088" y="593976"/>
                </a:lnTo>
                <a:lnTo>
                  <a:pt x="169086" y="584103"/>
                </a:lnTo>
                <a:lnTo>
                  <a:pt x="166536" y="578742"/>
                </a:lnTo>
                <a:lnTo>
                  <a:pt x="163810" y="572181"/>
                </a:lnTo>
                <a:lnTo>
                  <a:pt x="225668" y="511784"/>
                </a:lnTo>
                <a:lnTo>
                  <a:pt x="226972" y="510676"/>
                </a:lnTo>
                <a:lnTo>
                  <a:pt x="228244" y="510474"/>
                </a:lnTo>
                <a:lnTo>
                  <a:pt x="234589" y="510676"/>
                </a:lnTo>
                <a:lnTo>
                  <a:pt x="235796" y="511087"/>
                </a:lnTo>
                <a:lnTo>
                  <a:pt x="262456" y="525147"/>
                </a:lnTo>
                <a:lnTo>
                  <a:pt x="263624" y="525493"/>
                </a:lnTo>
                <a:lnTo>
                  <a:pt x="267178" y="524736"/>
                </a:lnTo>
                <a:lnTo>
                  <a:pt x="267941" y="523921"/>
                </a:lnTo>
                <a:lnTo>
                  <a:pt x="275278" y="516056"/>
                </a:lnTo>
                <a:lnTo>
                  <a:pt x="303242" y="473848"/>
                </a:lnTo>
                <a:lnTo>
                  <a:pt x="307136" y="456964"/>
                </a:lnTo>
                <a:lnTo>
                  <a:pt x="307495" y="456129"/>
                </a:lnTo>
                <a:lnTo>
                  <a:pt x="310103" y="454609"/>
                </a:lnTo>
                <a:lnTo>
                  <a:pt x="310723" y="454277"/>
                </a:lnTo>
                <a:lnTo>
                  <a:pt x="314623" y="454205"/>
                </a:lnTo>
                <a:lnTo>
                  <a:pt x="315653" y="454609"/>
                </a:lnTo>
                <a:lnTo>
                  <a:pt x="313931" y="452196"/>
                </a:lnTo>
                <a:lnTo>
                  <a:pt x="313860" y="450625"/>
                </a:lnTo>
                <a:lnTo>
                  <a:pt x="314414" y="449588"/>
                </a:lnTo>
                <a:lnTo>
                  <a:pt x="319996" y="443516"/>
                </a:lnTo>
                <a:lnTo>
                  <a:pt x="329375" y="433381"/>
                </a:lnTo>
                <a:lnTo>
                  <a:pt x="335824" y="427721"/>
                </a:lnTo>
                <a:lnTo>
                  <a:pt x="338381" y="425321"/>
                </a:lnTo>
                <a:lnTo>
                  <a:pt x="341485" y="420560"/>
                </a:lnTo>
                <a:lnTo>
                  <a:pt x="339079" y="414840"/>
                </a:lnTo>
                <a:lnTo>
                  <a:pt x="334690" y="405319"/>
                </a:lnTo>
                <a:lnTo>
                  <a:pt x="327757" y="383954"/>
                </a:lnTo>
                <a:lnTo>
                  <a:pt x="327138" y="381939"/>
                </a:lnTo>
                <a:lnTo>
                  <a:pt x="327138" y="380706"/>
                </a:lnTo>
                <a:lnTo>
                  <a:pt x="329994" y="376572"/>
                </a:lnTo>
                <a:lnTo>
                  <a:pt x="333438" y="373611"/>
                </a:lnTo>
                <a:lnTo>
                  <a:pt x="338440" y="369398"/>
                </a:lnTo>
                <a:lnTo>
                  <a:pt x="339268" y="368915"/>
                </a:lnTo>
                <a:lnTo>
                  <a:pt x="347511" y="365811"/>
                </a:lnTo>
                <a:lnTo>
                  <a:pt x="348470" y="365054"/>
                </a:lnTo>
                <a:lnTo>
                  <a:pt x="366783" y="366228"/>
                </a:lnTo>
                <a:lnTo>
                  <a:pt x="377922" y="368015"/>
                </a:lnTo>
                <a:lnTo>
                  <a:pt x="382852" y="370017"/>
                </a:lnTo>
                <a:lnTo>
                  <a:pt x="390130" y="371746"/>
                </a:lnTo>
                <a:lnTo>
                  <a:pt x="393019" y="371609"/>
                </a:lnTo>
                <a:lnTo>
                  <a:pt x="413810" y="363600"/>
                </a:lnTo>
                <a:lnTo>
                  <a:pt x="432299" y="323055"/>
                </a:lnTo>
                <a:lnTo>
                  <a:pt x="434086" y="318783"/>
                </a:lnTo>
                <a:lnTo>
                  <a:pt x="434562" y="316299"/>
                </a:lnTo>
                <a:lnTo>
                  <a:pt x="433531" y="302995"/>
                </a:lnTo>
                <a:lnTo>
                  <a:pt x="428640" y="261139"/>
                </a:lnTo>
                <a:lnTo>
                  <a:pt x="427916" y="259482"/>
                </a:lnTo>
                <a:lnTo>
                  <a:pt x="422334" y="251898"/>
                </a:lnTo>
                <a:lnTo>
                  <a:pt x="416373" y="251761"/>
                </a:lnTo>
                <a:lnTo>
                  <a:pt x="411782" y="252172"/>
                </a:lnTo>
                <a:lnTo>
                  <a:pt x="381998" y="265554"/>
                </a:lnTo>
                <a:lnTo>
                  <a:pt x="375724" y="269832"/>
                </a:lnTo>
                <a:lnTo>
                  <a:pt x="375039" y="270034"/>
                </a:lnTo>
                <a:lnTo>
                  <a:pt x="370102" y="269754"/>
                </a:lnTo>
                <a:lnTo>
                  <a:pt x="368106" y="269076"/>
                </a:lnTo>
                <a:lnTo>
                  <a:pt x="366685" y="267687"/>
                </a:lnTo>
                <a:lnTo>
                  <a:pt x="353204" y="248865"/>
                </a:lnTo>
                <a:lnTo>
                  <a:pt x="356928" y="243276"/>
                </a:lnTo>
                <a:lnTo>
                  <a:pt x="373956" y="218807"/>
                </a:lnTo>
                <a:lnTo>
                  <a:pt x="381098" y="209977"/>
                </a:lnTo>
                <a:lnTo>
                  <a:pt x="388173" y="205359"/>
                </a:lnTo>
                <a:lnTo>
                  <a:pt x="407445" y="193086"/>
                </a:lnTo>
                <a:lnTo>
                  <a:pt x="439916" y="183088"/>
                </a:lnTo>
                <a:lnTo>
                  <a:pt x="464503" y="176534"/>
                </a:lnTo>
                <a:lnTo>
                  <a:pt x="491672" y="175921"/>
                </a:lnTo>
                <a:lnTo>
                  <a:pt x="514112" y="177369"/>
                </a:lnTo>
                <a:lnTo>
                  <a:pt x="515084" y="177016"/>
                </a:lnTo>
                <a:lnTo>
                  <a:pt x="520452" y="161019"/>
                </a:lnTo>
                <a:lnTo>
                  <a:pt x="519082" y="152195"/>
                </a:lnTo>
                <a:lnTo>
                  <a:pt x="518802" y="150747"/>
                </a:lnTo>
                <a:lnTo>
                  <a:pt x="516793" y="149639"/>
                </a:lnTo>
                <a:lnTo>
                  <a:pt x="513252" y="148817"/>
                </a:lnTo>
                <a:lnTo>
                  <a:pt x="496830" y="121778"/>
                </a:lnTo>
                <a:lnTo>
                  <a:pt x="495650" y="117507"/>
                </a:lnTo>
                <a:lnTo>
                  <a:pt x="495650" y="114618"/>
                </a:lnTo>
                <a:lnTo>
                  <a:pt x="500111" y="110131"/>
                </a:lnTo>
                <a:lnTo>
                  <a:pt x="518723" y="102200"/>
                </a:lnTo>
                <a:lnTo>
                  <a:pt x="529073" y="98685"/>
                </a:lnTo>
                <a:lnTo>
                  <a:pt x="543584" y="95098"/>
                </a:lnTo>
                <a:lnTo>
                  <a:pt x="551208" y="94746"/>
                </a:lnTo>
                <a:lnTo>
                  <a:pt x="570277" y="102813"/>
                </a:lnTo>
                <a:lnTo>
                  <a:pt x="577966" y="115570"/>
                </a:lnTo>
                <a:lnTo>
                  <a:pt x="573309" y="127152"/>
                </a:lnTo>
                <a:lnTo>
                  <a:pt x="576994" y="137776"/>
                </a:lnTo>
                <a:lnTo>
                  <a:pt x="578103" y="139361"/>
                </a:lnTo>
                <a:lnTo>
                  <a:pt x="579890" y="140528"/>
                </a:lnTo>
                <a:lnTo>
                  <a:pt x="583926" y="141839"/>
                </a:lnTo>
                <a:lnTo>
                  <a:pt x="601926" y="143013"/>
                </a:lnTo>
                <a:lnTo>
                  <a:pt x="605787" y="142393"/>
                </a:lnTo>
                <a:lnTo>
                  <a:pt x="609687" y="135839"/>
                </a:lnTo>
                <a:lnTo>
                  <a:pt x="613926" y="129011"/>
                </a:lnTo>
                <a:lnTo>
                  <a:pt x="642093" y="106322"/>
                </a:lnTo>
                <a:lnTo>
                  <a:pt x="671192" y="83575"/>
                </a:lnTo>
                <a:lnTo>
                  <a:pt x="692329" y="48893"/>
                </a:lnTo>
                <a:lnTo>
                  <a:pt x="717398" y="18834"/>
                </a:lnTo>
                <a:lnTo>
                  <a:pt x="725844" y="4624"/>
                </a:lnTo>
                <a:lnTo>
                  <a:pt x="747182" y="0"/>
                </a:lnTo>
                <a:lnTo>
                  <a:pt x="748976" y="359"/>
                </a:lnTo>
                <a:lnTo>
                  <a:pt x="749934" y="1735"/>
                </a:lnTo>
                <a:lnTo>
                  <a:pt x="750143" y="4220"/>
                </a:lnTo>
                <a:lnTo>
                  <a:pt x="748558" y="7728"/>
                </a:lnTo>
                <a:lnTo>
                  <a:pt x="747176" y="13102"/>
                </a:lnTo>
                <a:lnTo>
                  <a:pt x="747450" y="15319"/>
                </a:lnTo>
                <a:lnTo>
                  <a:pt x="749452" y="17934"/>
                </a:lnTo>
                <a:lnTo>
                  <a:pt x="754180" y="20824"/>
                </a:lnTo>
                <a:lnTo>
                  <a:pt x="758732" y="21450"/>
                </a:lnTo>
                <a:lnTo>
                  <a:pt x="779588" y="21795"/>
                </a:lnTo>
                <a:lnTo>
                  <a:pt x="785895" y="21658"/>
                </a:lnTo>
                <a:lnTo>
                  <a:pt x="808140" y="33039"/>
                </a:lnTo>
                <a:lnTo>
                  <a:pt x="808609" y="33723"/>
                </a:lnTo>
                <a:lnTo>
                  <a:pt x="817896" y="43865"/>
                </a:lnTo>
                <a:lnTo>
                  <a:pt x="822409" y="47654"/>
                </a:lnTo>
                <a:lnTo>
                  <a:pt x="827790" y="51097"/>
                </a:lnTo>
                <a:lnTo>
                  <a:pt x="828957" y="52336"/>
                </a:lnTo>
                <a:lnTo>
                  <a:pt x="830098" y="54951"/>
                </a:lnTo>
                <a:lnTo>
                  <a:pt x="827992" y="60403"/>
                </a:lnTo>
                <a:lnTo>
                  <a:pt x="827235" y="61505"/>
                </a:lnTo>
                <a:lnTo>
                  <a:pt x="826557" y="61505"/>
                </a:lnTo>
                <a:lnTo>
                  <a:pt x="822240" y="60266"/>
                </a:lnTo>
                <a:lnTo>
                  <a:pt x="817485" y="64199"/>
                </a:lnTo>
                <a:lnTo>
                  <a:pt x="813657" y="69371"/>
                </a:lnTo>
                <a:lnTo>
                  <a:pt x="812477" y="71718"/>
                </a:lnTo>
                <a:lnTo>
                  <a:pt x="802518" y="73440"/>
                </a:lnTo>
                <a:lnTo>
                  <a:pt x="786651" y="91159"/>
                </a:lnTo>
                <a:lnTo>
                  <a:pt x="785692" y="93227"/>
                </a:lnTo>
                <a:lnTo>
                  <a:pt x="785621" y="93846"/>
                </a:lnTo>
                <a:lnTo>
                  <a:pt x="785966" y="94890"/>
                </a:lnTo>
                <a:lnTo>
                  <a:pt x="799414" y="117846"/>
                </a:lnTo>
                <a:lnTo>
                  <a:pt x="803001" y="121778"/>
                </a:lnTo>
                <a:lnTo>
                  <a:pt x="805283" y="132122"/>
                </a:lnTo>
                <a:lnTo>
                  <a:pt x="810214" y="160191"/>
                </a:lnTo>
                <a:lnTo>
                  <a:pt x="809594" y="161567"/>
                </a:lnTo>
                <a:lnTo>
                  <a:pt x="804736" y="169021"/>
                </a:lnTo>
                <a:lnTo>
                  <a:pt x="796349" y="168675"/>
                </a:lnTo>
                <a:lnTo>
                  <a:pt x="785842" y="170462"/>
                </a:lnTo>
                <a:lnTo>
                  <a:pt x="782497" y="171017"/>
                </a:lnTo>
                <a:lnTo>
                  <a:pt x="775499" y="182045"/>
                </a:lnTo>
                <a:lnTo>
                  <a:pt x="774188" y="184875"/>
                </a:lnTo>
                <a:lnTo>
                  <a:pt x="770875" y="197905"/>
                </a:lnTo>
                <a:lnTo>
                  <a:pt x="770399" y="199966"/>
                </a:lnTo>
                <a:lnTo>
                  <a:pt x="773706" y="205072"/>
                </a:lnTo>
                <a:lnTo>
                  <a:pt x="778016" y="212585"/>
                </a:lnTo>
                <a:lnTo>
                  <a:pt x="789292" y="216244"/>
                </a:lnTo>
                <a:lnTo>
                  <a:pt x="823798" y="230585"/>
                </a:lnTo>
                <a:lnTo>
                  <a:pt x="845698" y="241404"/>
                </a:lnTo>
                <a:lnTo>
                  <a:pt x="846591" y="242924"/>
                </a:lnTo>
                <a:lnTo>
                  <a:pt x="861689" y="235131"/>
                </a:lnTo>
                <a:lnTo>
                  <a:pt x="863476" y="227403"/>
                </a:lnTo>
                <a:lnTo>
                  <a:pt x="864108" y="224298"/>
                </a:lnTo>
                <a:lnTo>
                  <a:pt x="863619" y="215403"/>
                </a:lnTo>
                <a:lnTo>
                  <a:pt x="863137" y="214444"/>
                </a:lnTo>
                <a:lnTo>
                  <a:pt x="859791" y="214588"/>
                </a:lnTo>
                <a:lnTo>
                  <a:pt x="848587" y="219961"/>
                </a:lnTo>
                <a:lnTo>
                  <a:pt x="837005" y="201831"/>
                </a:lnTo>
                <a:lnTo>
                  <a:pt x="844074" y="192036"/>
                </a:lnTo>
                <a:lnTo>
                  <a:pt x="872756" y="167906"/>
                </a:lnTo>
                <a:lnTo>
                  <a:pt x="875586" y="166112"/>
                </a:lnTo>
                <a:lnTo>
                  <a:pt x="876721" y="165838"/>
                </a:lnTo>
                <a:lnTo>
                  <a:pt x="897623" y="162871"/>
                </a:lnTo>
                <a:lnTo>
                  <a:pt x="917794" y="160184"/>
                </a:lnTo>
                <a:lnTo>
                  <a:pt x="919653" y="161293"/>
                </a:lnTo>
                <a:lnTo>
                  <a:pt x="927818" y="174519"/>
                </a:lnTo>
                <a:lnTo>
                  <a:pt x="930022" y="178386"/>
                </a:lnTo>
                <a:lnTo>
                  <a:pt x="930303" y="186036"/>
                </a:lnTo>
                <a:lnTo>
                  <a:pt x="930022" y="186936"/>
                </a:lnTo>
                <a:lnTo>
                  <a:pt x="927140" y="188540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4" name="Freihandform: Form 273">
            <a:extLst>
              <a:ext uri="{FF2B5EF4-FFF2-40B4-BE49-F238E27FC236}">
                <a16:creationId xmlns:a16="http://schemas.microsoft.com/office/drawing/2014/main" id="{29ED3626-F888-4F1B-8A30-D8E9F518A4A2}"/>
              </a:ext>
            </a:extLst>
          </p:cNvPr>
          <p:cNvSpPr/>
          <p:nvPr/>
        </p:nvSpPr>
        <p:spPr>
          <a:xfrm>
            <a:off x="9460478" y="2382471"/>
            <a:ext cx="218558" cy="218558"/>
          </a:xfrm>
          <a:custGeom>
            <a:avLst/>
            <a:gdLst>
              <a:gd name="connsiteX0" fmla="*/ 0 w 228256"/>
              <a:gd name="connsiteY0" fmla="*/ 121413 h 228256"/>
              <a:gd name="connsiteX1" fmla="*/ 2935 w 228256"/>
              <a:gd name="connsiteY1" fmla="*/ 106583 h 228256"/>
              <a:gd name="connsiteX2" fmla="*/ 5693 w 228256"/>
              <a:gd name="connsiteY2" fmla="*/ 96455 h 228256"/>
              <a:gd name="connsiteX3" fmla="*/ 7343 w 228256"/>
              <a:gd name="connsiteY3" fmla="*/ 90592 h 228256"/>
              <a:gd name="connsiteX4" fmla="*/ 12072 w 228256"/>
              <a:gd name="connsiteY4" fmla="*/ 76936 h 228256"/>
              <a:gd name="connsiteX5" fmla="*/ 13585 w 228256"/>
              <a:gd name="connsiteY5" fmla="*/ 74875 h 228256"/>
              <a:gd name="connsiteX6" fmla="*/ 16148 w 228256"/>
              <a:gd name="connsiteY6" fmla="*/ 74738 h 228256"/>
              <a:gd name="connsiteX7" fmla="*/ 15515 w 228256"/>
              <a:gd name="connsiteY7" fmla="*/ 78123 h 228256"/>
              <a:gd name="connsiteX8" fmla="*/ 16350 w 228256"/>
              <a:gd name="connsiteY8" fmla="*/ 82466 h 228256"/>
              <a:gd name="connsiteX9" fmla="*/ 27443 w 228256"/>
              <a:gd name="connsiteY9" fmla="*/ 95979 h 228256"/>
              <a:gd name="connsiteX10" fmla="*/ 34317 w 228256"/>
              <a:gd name="connsiteY10" fmla="*/ 102324 h 228256"/>
              <a:gd name="connsiteX11" fmla="*/ 37754 w 228256"/>
              <a:gd name="connsiteY11" fmla="*/ 103837 h 228256"/>
              <a:gd name="connsiteX12" fmla="*/ 42684 w 228256"/>
              <a:gd name="connsiteY12" fmla="*/ 101424 h 228256"/>
              <a:gd name="connsiteX13" fmla="*/ 65679 w 228256"/>
              <a:gd name="connsiteY13" fmla="*/ 72599 h 228256"/>
              <a:gd name="connsiteX14" fmla="*/ 68099 w 228256"/>
              <a:gd name="connsiteY14" fmla="*/ 68947 h 228256"/>
              <a:gd name="connsiteX15" fmla="*/ 70238 w 228256"/>
              <a:gd name="connsiteY15" fmla="*/ 65288 h 228256"/>
              <a:gd name="connsiteX16" fmla="*/ 70166 w 228256"/>
              <a:gd name="connsiteY16" fmla="*/ 63149 h 228256"/>
              <a:gd name="connsiteX17" fmla="*/ 70636 w 228256"/>
              <a:gd name="connsiteY17" fmla="*/ 58186 h 228256"/>
              <a:gd name="connsiteX18" fmla="*/ 77986 w 228256"/>
              <a:gd name="connsiteY18" fmla="*/ 57775 h 228256"/>
              <a:gd name="connsiteX19" fmla="*/ 86085 w 228256"/>
              <a:gd name="connsiteY19" fmla="*/ 57977 h 228256"/>
              <a:gd name="connsiteX20" fmla="*/ 87709 w 228256"/>
              <a:gd name="connsiteY20" fmla="*/ 59288 h 228256"/>
              <a:gd name="connsiteX21" fmla="*/ 93990 w 228256"/>
              <a:gd name="connsiteY21" fmla="*/ 60664 h 228256"/>
              <a:gd name="connsiteX22" fmla="*/ 97264 w 228256"/>
              <a:gd name="connsiteY22" fmla="*/ 61010 h 228256"/>
              <a:gd name="connsiteX23" fmla="*/ 102155 w 228256"/>
              <a:gd name="connsiteY23" fmla="*/ 61010 h 228256"/>
              <a:gd name="connsiteX24" fmla="*/ 133974 w 228256"/>
              <a:gd name="connsiteY24" fmla="*/ 36397 h 228256"/>
              <a:gd name="connsiteX25" fmla="*/ 139230 w 228256"/>
              <a:gd name="connsiteY25" fmla="*/ 23719 h 228256"/>
              <a:gd name="connsiteX26" fmla="*/ 135982 w 228256"/>
              <a:gd name="connsiteY26" fmla="*/ 19650 h 228256"/>
              <a:gd name="connsiteX27" fmla="*/ 145328 w 228256"/>
              <a:gd name="connsiteY27" fmla="*/ 13513 h 228256"/>
              <a:gd name="connsiteX28" fmla="*/ 173260 w 228256"/>
              <a:gd name="connsiteY28" fmla="*/ 0 h 228256"/>
              <a:gd name="connsiteX29" fmla="*/ 175119 w 228256"/>
              <a:gd name="connsiteY29" fmla="*/ 280 h 228256"/>
              <a:gd name="connsiteX30" fmla="*/ 176416 w 228256"/>
              <a:gd name="connsiteY30" fmla="*/ 828 h 228256"/>
              <a:gd name="connsiteX31" fmla="*/ 184803 w 228256"/>
              <a:gd name="connsiteY31" fmla="*/ 5583 h 228256"/>
              <a:gd name="connsiteX32" fmla="*/ 183975 w 228256"/>
              <a:gd name="connsiteY32" fmla="*/ 11165 h 228256"/>
              <a:gd name="connsiteX33" fmla="*/ 180010 w 228256"/>
              <a:gd name="connsiteY33" fmla="*/ 20406 h 228256"/>
              <a:gd name="connsiteX34" fmla="*/ 180949 w 228256"/>
              <a:gd name="connsiteY34" fmla="*/ 50882 h 228256"/>
              <a:gd name="connsiteX35" fmla="*/ 185840 w 228256"/>
              <a:gd name="connsiteY35" fmla="*/ 56679 h 228256"/>
              <a:gd name="connsiteX36" fmla="*/ 196255 w 228256"/>
              <a:gd name="connsiteY36" fmla="*/ 70812 h 228256"/>
              <a:gd name="connsiteX37" fmla="*/ 194768 w 228256"/>
              <a:gd name="connsiteY37" fmla="*/ 75155 h 228256"/>
              <a:gd name="connsiteX38" fmla="*/ 194494 w 228256"/>
              <a:gd name="connsiteY38" fmla="*/ 75840 h 228256"/>
              <a:gd name="connsiteX39" fmla="*/ 186323 w 228256"/>
              <a:gd name="connsiteY39" fmla="*/ 93214 h 228256"/>
              <a:gd name="connsiteX40" fmla="*/ 172914 w 228256"/>
              <a:gd name="connsiteY40" fmla="*/ 104039 h 228256"/>
              <a:gd name="connsiteX41" fmla="*/ 168669 w 228256"/>
              <a:gd name="connsiteY41" fmla="*/ 108174 h 228256"/>
              <a:gd name="connsiteX42" fmla="*/ 166738 w 228256"/>
              <a:gd name="connsiteY42" fmla="*/ 115902 h 228256"/>
              <a:gd name="connsiteX43" fmla="*/ 167156 w 228256"/>
              <a:gd name="connsiteY43" fmla="*/ 129487 h 228256"/>
              <a:gd name="connsiteX44" fmla="*/ 172699 w 228256"/>
              <a:gd name="connsiteY44" fmla="*/ 145282 h 228256"/>
              <a:gd name="connsiteX45" fmla="*/ 174088 w 228256"/>
              <a:gd name="connsiteY45" fmla="*/ 146587 h 228256"/>
              <a:gd name="connsiteX46" fmla="*/ 196881 w 228256"/>
              <a:gd name="connsiteY46" fmla="*/ 162519 h 228256"/>
              <a:gd name="connsiteX47" fmla="*/ 199353 w 228256"/>
              <a:gd name="connsiteY47" fmla="*/ 163060 h 228256"/>
              <a:gd name="connsiteX48" fmla="*/ 202457 w 228256"/>
              <a:gd name="connsiteY48" fmla="*/ 162649 h 228256"/>
              <a:gd name="connsiteX49" fmla="*/ 201564 w 228256"/>
              <a:gd name="connsiteY49" fmla="*/ 166719 h 228256"/>
              <a:gd name="connsiteX50" fmla="*/ 203149 w 228256"/>
              <a:gd name="connsiteY50" fmla="*/ 171884 h 228256"/>
              <a:gd name="connsiteX51" fmla="*/ 227487 w 228256"/>
              <a:gd name="connsiteY51" fmla="*/ 198023 h 228256"/>
              <a:gd name="connsiteX52" fmla="*/ 231002 w 228256"/>
              <a:gd name="connsiteY52" fmla="*/ 204779 h 228256"/>
              <a:gd name="connsiteX53" fmla="*/ 230044 w 228256"/>
              <a:gd name="connsiteY53" fmla="*/ 204851 h 228256"/>
              <a:gd name="connsiteX54" fmla="*/ 228805 w 228256"/>
              <a:gd name="connsiteY54" fmla="*/ 205470 h 228256"/>
              <a:gd name="connsiteX55" fmla="*/ 214320 w 228256"/>
              <a:gd name="connsiteY55" fmla="*/ 213401 h 228256"/>
              <a:gd name="connsiteX56" fmla="*/ 211907 w 228256"/>
              <a:gd name="connsiteY56" fmla="*/ 214711 h 228256"/>
              <a:gd name="connsiteX57" fmla="*/ 210290 w 228256"/>
              <a:gd name="connsiteY57" fmla="*/ 216368 h 228256"/>
              <a:gd name="connsiteX58" fmla="*/ 209044 w 228256"/>
              <a:gd name="connsiteY58" fmla="*/ 218161 h 228256"/>
              <a:gd name="connsiteX59" fmla="*/ 205112 w 228256"/>
              <a:gd name="connsiteY59" fmla="*/ 227872 h 228256"/>
              <a:gd name="connsiteX60" fmla="*/ 203533 w 228256"/>
              <a:gd name="connsiteY60" fmla="*/ 229535 h 228256"/>
              <a:gd name="connsiteX61" fmla="*/ 202314 w 228256"/>
              <a:gd name="connsiteY61" fmla="*/ 230363 h 228256"/>
              <a:gd name="connsiteX62" fmla="*/ 199914 w 228256"/>
              <a:gd name="connsiteY62" fmla="*/ 230709 h 228256"/>
              <a:gd name="connsiteX63" fmla="*/ 178979 w 228256"/>
              <a:gd name="connsiteY63" fmla="*/ 229809 h 228256"/>
              <a:gd name="connsiteX64" fmla="*/ 176488 w 228256"/>
              <a:gd name="connsiteY64" fmla="*/ 229261 h 228256"/>
              <a:gd name="connsiteX65" fmla="*/ 173599 w 228256"/>
              <a:gd name="connsiteY65" fmla="*/ 227324 h 228256"/>
              <a:gd name="connsiteX66" fmla="*/ 157015 w 228256"/>
              <a:gd name="connsiteY66" fmla="*/ 211679 h 228256"/>
              <a:gd name="connsiteX67" fmla="*/ 145536 w 228256"/>
              <a:gd name="connsiteY67" fmla="*/ 198570 h 228256"/>
              <a:gd name="connsiteX68" fmla="*/ 143124 w 228256"/>
              <a:gd name="connsiteY68" fmla="*/ 195264 h 228256"/>
              <a:gd name="connsiteX69" fmla="*/ 139771 w 228256"/>
              <a:gd name="connsiteY69" fmla="*/ 191475 h 228256"/>
              <a:gd name="connsiteX70" fmla="*/ 128287 w 228256"/>
              <a:gd name="connsiteY70" fmla="*/ 184647 h 228256"/>
              <a:gd name="connsiteX71" fmla="*/ 124680 w 228256"/>
              <a:gd name="connsiteY71" fmla="*/ 189473 h 228256"/>
              <a:gd name="connsiteX72" fmla="*/ 120741 w 228256"/>
              <a:gd name="connsiteY72" fmla="*/ 197951 h 228256"/>
              <a:gd name="connsiteX73" fmla="*/ 119567 w 228256"/>
              <a:gd name="connsiteY73" fmla="*/ 203879 h 228256"/>
              <a:gd name="connsiteX74" fmla="*/ 101190 w 228256"/>
              <a:gd name="connsiteY74" fmla="*/ 217398 h 228256"/>
              <a:gd name="connsiteX75" fmla="*/ 98431 w 228256"/>
              <a:gd name="connsiteY75" fmla="*/ 217600 h 228256"/>
              <a:gd name="connsiteX76" fmla="*/ 88120 w 228256"/>
              <a:gd name="connsiteY76" fmla="*/ 208979 h 228256"/>
              <a:gd name="connsiteX77" fmla="*/ 74333 w 228256"/>
              <a:gd name="connsiteY77" fmla="*/ 195877 h 228256"/>
              <a:gd name="connsiteX78" fmla="*/ 69475 w 228256"/>
              <a:gd name="connsiteY78" fmla="*/ 189884 h 228256"/>
              <a:gd name="connsiteX79" fmla="*/ 67336 w 228256"/>
              <a:gd name="connsiteY79" fmla="*/ 188423 h 228256"/>
              <a:gd name="connsiteX80" fmla="*/ 65679 w 228256"/>
              <a:gd name="connsiteY80" fmla="*/ 189466 h 228256"/>
              <a:gd name="connsiteX81" fmla="*/ 57306 w 228256"/>
              <a:gd name="connsiteY81" fmla="*/ 198779 h 228256"/>
              <a:gd name="connsiteX82" fmla="*/ 51893 w 228256"/>
              <a:gd name="connsiteY82" fmla="*/ 202842 h 228256"/>
              <a:gd name="connsiteX83" fmla="*/ 50236 w 228256"/>
              <a:gd name="connsiteY83" fmla="*/ 203599 h 228256"/>
              <a:gd name="connsiteX84" fmla="*/ 27997 w 228256"/>
              <a:gd name="connsiteY84" fmla="*/ 180701 h 228256"/>
              <a:gd name="connsiteX85" fmla="*/ 27515 w 228256"/>
              <a:gd name="connsiteY85" fmla="*/ 176840 h 228256"/>
              <a:gd name="connsiteX86" fmla="*/ 21274 w 228256"/>
              <a:gd name="connsiteY86" fmla="*/ 162297 h 228256"/>
              <a:gd name="connsiteX87" fmla="*/ 15861 w 228256"/>
              <a:gd name="connsiteY87" fmla="*/ 156715 h 228256"/>
              <a:gd name="connsiteX88" fmla="*/ 17863 w 228256"/>
              <a:gd name="connsiteY88" fmla="*/ 142230 h 228256"/>
              <a:gd name="connsiteX89" fmla="*/ 17863 w 228256"/>
              <a:gd name="connsiteY89" fmla="*/ 123826 h 228256"/>
              <a:gd name="connsiteX90" fmla="*/ 0 w 228256"/>
              <a:gd name="connsiteY90" fmla="*/ 121413 h 2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28256" h="228256">
                <a:moveTo>
                  <a:pt x="0" y="121413"/>
                </a:moveTo>
                <a:lnTo>
                  <a:pt x="2935" y="106583"/>
                </a:lnTo>
                <a:lnTo>
                  <a:pt x="5693" y="96455"/>
                </a:lnTo>
                <a:lnTo>
                  <a:pt x="7343" y="90592"/>
                </a:lnTo>
                <a:lnTo>
                  <a:pt x="12072" y="76936"/>
                </a:lnTo>
                <a:lnTo>
                  <a:pt x="13585" y="74875"/>
                </a:lnTo>
                <a:lnTo>
                  <a:pt x="16148" y="74738"/>
                </a:lnTo>
                <a:lnTo>
                  <a:pt x="15515" y="78123"/>
                </a:lnTo>
                <a:lnTo>
                  <a:pt x="16350" y="82466"/>
                </a:lnTo>
                <a:lnTo>
                  <a:pt x="27443" y="95979"/>
                </a:lnTo>
                <a:lnTo>
                  <a:pt x="34317" y="102324"/>
                </a:lnTo>
                <a:lnTo>
                  <a:pt x="37754" y="103837"/>
                </a:lnTo>
                <a:lnTo>
                  <a:pt x="42684" y="101424"/>
                </a:lnTo>
                <a:lnTo>
                  <a:pt x="65679" y="72599"/>
                </a:lnTo>
                <a:lnTo>
                  <a:pt x="68099" y="68947"/>
                </a:lnTo>
                <a:lnTo>
                  <a:pt x="70238" y="65288"/>
                </a:lnTo>
                <a:lnTo>
                  <a:pt x="70166" y="63149"/>
                </a:lnTo>
                <a:lnTo>
                  <a:pt x="70636" y="58186"/>
                </a:lnTo>
                <a:lnTo>
                  <a:pt x="77986" y="57775"/>
                </a:lnTo>
                <a:lnTo>
                  <a:pt x="86085" y="57977"/>
                </a:lnTo>
                <a:lnTo>
                  <a:pt x="87709" y="59288"/>
                </a:lnTo>
                <a:lnTo>
                  <a:pt x="93990" y="60664"/>
                </a:lnTo>
                <a:lnTo>
                  <a:pt x="97264" y="61010"/>
                </a:lnTo>
                <a:lnTo>
                  <a:pt x="102155" y="61010"/>
                </a:lnTo>
                <a:lnTo>
                  <a:pt x="133974" y="36397"/>
                </a:lnTo>
                <a:lnTo>
                  <a:pt x="139230" y="23719"/>
                </a:lnTo>
                <a:lnTo>
                  <a:pt x="135982" y="19650"/>
                </a:lnTo>
                <a:lnTo>
                  <a:pt x="145328" y="13513"/>
                </a:lnTo>
                <a:lnTo>
                  <a:pt x="173260" y="0"/>
                </a:lnTo>
                <a:lnTo>
                  <a:pt x="175119" y="280"/>
                </a:lnTo>
                <a:lnTo>
                  <a:pt x="176416" y="828"/>
                </a:lnTo>
                <a:lnTo>
                  <a:pt x="184803" y="5583"/>
                </a:lnTo>
                <a:lnTo>
                  <a:pt x="183975" y="11165"/>
                </a:lnTo>
                <a:lnTo>
                  <a:pt x="180010" y="20406"/>
                </a:lnTo>
                <a:lnTo>
                  <a:pt x="180949" y="50882"/>
                </a:lnTo>
                <a:lnTo>
                  <a:pt x="185840" y="56679"/>
                </a:lnTo>
                <a:lnTo>
                  <a:pt x="196255" y="70812"/>
                </a:lnTo>
                <a:lnTo>
                  <a:pt x="194768" y="75155"/>
                </a:lnTo>
                <a:lnTo>
                  <a:pt x="194494" y="75840"/>
                </a:lnTo>
                <a:lnTo>
                  <a:pt x="186323" y="93214"/>
                </a:lnTo>
                <a:lnTo>
                  <a:pt x="172914" y="104039"/>
                </a:lnTo>
                <a:lnTo>
                  <a:pt x="168669" y="108174"/>
                </a:lnTo>
                <a:lnTo>
                  <a:pt x="166738" y="115902"/>
                </a:lnTo>
                <a:lnTo>
                  <a:pt x="167156" y="129487"/>
                </a:lnTo>
                <a:lnTo>
                  <a:pt x="172699" y="145282"/>
                </a:lnTo>
                <a:lnTo>
                  <a:pt x="174088" y="146587"/>
                </a:lnTo>
                <a:lnTo>
                  <a:pt x="196881" y="162519"/>
                </a:lnTo>
                <a:lnTo>
                  <a:pt x="199353" y="163060"/>
                </a:lnTo>
                <a:lnTo>
                  <a:pt x="202457" y="162649"/>
                </a:lnTo>
                <a:lnTo>
                  <a:pt x="201564" y="166719"/>
                </a:lnTo>
                <a:lnTo>
                  <a:pt x="203149" y="171884"/>
                </a:lnTo>
                <a:lnTo>
                  <a:pt x="227487" y="198023"/>
                </a:lnTo>
                <a:lnTo>
                  <a:pt x="231002" y="204779"/>
                </a:lnTo>
                <a:lnTo>
                  <a:pt x="230044" y="204851"/>
                </a:lnTo>
                <a:lnTo>
                  <a:pt x="228805" y="205470"/>
                </a:lnTo>
                <a:lnTo>
                  <a:pt x="214320" y="213401"/>
                </a:lnTo>
                <a:lnTo>
                  <a:pt x="211907" y="214711"/>
                </a:lnTo>
                <a:lnTo>
                  <a:pt x="210290" y="216368"/>
                </a:lnTo>
                <a:lnTo>
                  <a:pt x="209044" y="218161"/>
                </a:lnTo>
                <a:lnTo>
                  <a:pt x="205112" y="227872"/>
                </a:lnTo>
                <a:lnTo>
                  <a:pt x="203533" y="229535"/>
                </a:lnTo>
                <a:lnTo>
                  <a:pt x="202314" y="230363"/>
                </a:lnTo>
                <a:lnTo>
                  <a:pt x="199914" y="230709"/>
                </a:lnTo>
                <a:lnTo>
                  <a:pt x="178979" y="229809"/>
                </a:lnTo>
                <a:lnTo>
                  <a:pt x="176488" y="229261"/>
                </a:lnTo>
                <a:lnTo>
                  <a:pt x="173599" y="227324"/>
                </a:lnTo>
                <a:lnTo>
                  <a:pt x="157015" y="211679"/>
                </a:lnTo>
                <a:lnTo>
                  <a:pt x="145536" y="198570"/>
                </a:lnTo>
                <a:lnTo>
                  <a:pt x="143124" y="195264"/>
                </a:lnTo>
                <a:lnTo>
                  <a:pt x="139771" y="191475"/>
                </a:lnTo>
                <a:lnTo>
                  <a:pt x="128287" y="184647"/>
                </a:lnTo>
                <a:lnTo>
                  <a:pt x="124680" y="189473"/>
                </a:lnTo>
                <a:lnTo>
                  <a:pt x="120741" y="197951"/>
                </a:lnTo>
                <a:lnTo>
                  <a:pt x="119567" y="203879"/>
                </a:lnTo>
                <a:lnTo>
                  <a:pt x="101190" y="217398"/>
                </a:lnTo>
                <a:lnTo>
                  <a:pt x="98431" y="217600"/>
                </a:lnTo>
                <a:lnTo>
                  <a:pt x="88120" y="208979"/>
                </a:lnTo>
                <a:lnTo>
                  <a:pt x="74333" y="195877"/>
                </a:lnTo>
                <a:lnTo>
                  <a:pt x="69475" y="189884"/>
                </a:lnTo>
                <a:lnTo>
                  <a:pt x="67336" y="188423"/>
                </a:lnTo>
                <a:lnTo>
                  <a:pt x="65679" y="189466"/>
                </a:lnTo>
                <a:lnTo>
                  <a:pt x="57306" y="198779"/>
                </a:lnTo>
                <a:lnTo>
                  <a:pt x="51893" y="202842"/>
                </a:lnTo>
                <a:lnTo>
                  <a:pt x="50236" y="203599"/>
                </a:lnTo>
                <a:lnTo>
                  <a:pt x="27997" y="180701"/>
                </a:lnTo>
                <a:lnTo>
                  <a:pt x="27515" y="176840"/>
                </a:lnTo>
                <a:lnTo>
                  <a:pt x="21274" y="162297"/>
                </a:lnTo>
                <a:lnTo>
                  <a:pt x="15861" y="156715"/>
                </a:lnTo>
                <a:lnTo>
                  <a:pt x="17863" y="142230"/>
                </a:lnTo>
                <a:lnTo>
                  <a:pt x="17863" y="123826"/>
                </a:lnTo>
                <a:lnTo>
                  <a:pt x="0" y="121413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5" name="Freihandform: Form 274">
            <a:extLst>
              <a:ext uri="{FF2B5EF4-FFF2-40B4-BE49-F238E27FC236}">
                <a16:creationId xmlns:a16="http://schemas.microsoft.com/office/drawing/2014/main" id="{86734BF3-3221-457F-8853-C494C1F32EC5}"/>
              </a:ext>
            </a:extLst>
          </p:cNvPr>
          <p:cNvSpPr/>
          <p:nvPr/>
        </p:nvSpPr>
        <p:spPr>
          <a:xfrm>
            <a:off x="8979365" y="2461483"/>
            <a:ext cx="187335" cy="380914"/>
          </a:xfrm>
          <a:custGeom>
            <a:avLst/>
            <a:gdLst>
              <a:gd name="connsiteX0" fmla="*/ 30286 w 195648"/>
              <a:gd name="connsiteY0" fmla="*/ 57990 h 397818"/>
              <a:gd name="connsiteX1" fmla="*/ 34030 w 195648"/>
              <a:gd name="connsiteY1" fmla="*/ 55577 h 397818"/>
              <a:gd name="connsiteX2" fmla="*/ 35210 w 195648"/>
              <a:gd name="connsiteY2" fmla="*/ 52603 h 397818"/>
              <a:gd name="connsiteX3" fmla="*/ 35693 w 195648"/>
              <a:gd name="connsiteY3" fmla="*/ 50888 h 397818"/>
              <a:gd name="connsiteX4" fmla="*/ 35412 w 195648"/>
              <a:gd name="connsiteY4" fmla="*/ 45782 h 397818"/>
              <a:gd name="connsiteX5" fmla="*/ 34995 w 195648"/>
              <a:gd name="connsiteY5" fmla="*/ 43578 h 397818"/>
              <a:gd name="connsiteX6" fmla="*/ 34180 w 195648"/>
              <a:gd name="connsiteY6" fmla="*/ 41575 h 397818"/>
              <a:gd name="connsiteX7" fmla="*/ 20184 w 195648"/>
              <a:gd name="connsiteY7" fmla="*/ 16963 h 397818"/>
              <a:gd name="connsiteX8" fmla="*/ 14563 w 195648"/>
              <a:gd name="connsiteY8" fmla="*/ 8204 h 397818"/>
              <a:gd name="connsiteX9" fmla="*/ 20876 w 195648"/>
              <a:gd name="connsiteY9" fmla="*/ 483 h 397818"/>
              <a:gd name="connsiteX10" fmla="*/ 26908 w 195648"/>
              <a:gd name="connsiteY10" fmla="*/ 0 h 397818"/>
              <a:gd name="connsiteX11" fmla="*/ 62079 w 195648"/>
              <a:gd name="connsiteY11" fmla="*/ 1787 h 397818"/>
              <a:gd name="connsiteX12" fmla="*/ 73049 w 195648"/>
              <a:gd name="connsiteY12" fmla="*/ 3515 h 397818"/>
              <a:gd name="connsiteX13" fmla="*/ 73459 w 195648"/>
              <a:gd name="connsiteY13" fmla="*/ 4135 h 397818"/>
              <a:gd name="connsiteX14" fmla="*/ 66462 w 195648"/>
              <a:gd name="connsiteY14" fmla="*/ 36541 h 397818"/>
              <a:gd name="connsiteX15" fmla="*/ 72325 w 195648"/>
              <a:gd name="connsiteY15" fmla="*/ 61858 h 397818"/>
              <a:gd name="connsiteX16" fmla="*/ 71699 w 195648"/>
              <a:gd name="connsiteY16" fmla="*/ 65236 h 397818"/>
              <a:gd name="connsiteX17" fmla="*/ 55016 w 195648"/>
              <a:gd name="connsiteY17" fmla="*/ 82883 h 397818"/>
              <a:gd name="connsiteX18" fmla="*/ 53842 w 195648"/>
              <a:gd name="connsiteY18" fmla="*/ 82955 h 397818"/>
              <a:gd name="connsiteX19" fmla="*/ 41941 w 195648"/>
              <a:gd name="connsiteY19" fmla="*/ 81644 h 397818"/>
              <a:gd name="connsiteX20" fmla="*/ 39847 w 195648"/>
              <a:gd name="connsiteY20" fmla="*/ 80340 h 397818"/>
              <a:gd name="connsiteX21" fmla="*/ 38738 w 195648"/>
              <a:gd name="connsiteY21" fmla="*/ 78827 h 397818"/>
              <a:gd name="connsiteX22" fmla="*/ 41145 w 195648"/>
              <a:gd name="connsiteY22" fmla="*/ 75383 h 397818"/>
              <a:gd name="connsiteX23" fmla="*/ 41556 w 195648"/>
              <a:gd name="connsiteY23" fmla="*/ 74138 h 397818"/>
              <a:gd name="connsiteX24" fmla="*/ 41556 w 195648"/>
              <a:gd name="connsiteY24" fmla="*/ 72899 h 397818"/>
              <a:gd name="connsiteX25" fmla="*/ 32628 w 195648"/>
              <a:gd name="connsiteY25" fmla="*/ 61042 h 397818"/>
              <a:gd name="connsiteX26" fmla="*/ 30286 w 195648"/>
              <a:gd name="connsiteY26" fmla="*/ 57990 h 397818"/>
              <a:gd name="connsiteX27" fmla="*/ 199079 w 195648"/>
              <a:gd name="connsiteY27" fmla="*/ 321529 h 397818"/>
              <a:gd name="connsiteX28" fmla="*/ 190092 w 195648"/>
              <a:gd name="connsiteY28" fmla="*/ 310631 h 397818"/>
              <a:gd name="connsiteX29" fmla="*/ 185631 w 195648"/>
              <a:gd name="connsiteY29" fmla="*/ 307462 h 397818"/>
              <a:gd name="connsiteX30" fmla="*/ 183571 w 195648"/>
              <a:gd name="connsiteY30" fmla="*/ 307390 h 397818"/>
              <a:gd name="connsiteX31" fmla="*/ 176090 w 195648"/>
              <a:gd name="connsiteY31" fmla="*/ 312144 h 397818"/>
              <a:gd name="connsiteX32" fmla="*/ 145400 w 195648"/>
              <a:gd name="connsiteY32" fmla="*/ 311244 h 397818"/>
              <a:gd name="connsiteX33" fmla="*/ 120820 w 195648"/>
              <a:gd name="connsiteY33" fmla="*/ 298769 h 397818"/>
              <a:gd name="connsiteX34" fmla="*/ 93240 w 195648"/>
              <a:gd name="connsiteY34" fmla="*/ 285256 h 397818"/>
              <a:gd name="connsiteX35" fmla="*/ 50993 w 195648"/>
              <a:gd name="connsiteY35" fmla="*/ 280228 h 397818"/>
              <a:gd name="connsiteX36" fmla="*/ 1996 w 195648"/>
              <a:gd name="connsiteY36" fmla="*/ 253815 h 397818"/>
              <a:gd name="connsiteX37" fmla="*/ 202 w 195648"/>
              <a:gd name="connsiteY37" fmla="*/ 248161 h 397818"/>
              <a:gd name="connsiteX38" fmla="*/ 137 w 195648"/>
              <a:gd name="connsiteY38" fmla="*/ 243746 h 397818"/>
              <a:gd name="connsiteX39" fmla="*/ 0 w 195648"/>
              <a:gd name="connsiteY39" fmla="*/ 248500 h 397818"/>
              <a:gd name="connsiteX40" fmla="*/ 1454 w 195648"/>
              <a:gd name="connsiteY40" fmla="*/ 257056 h 397818"/>
              <a:gd name="connsiteX41" fmla="*/ 4037 w 195648"/>
              <a:gd name="connsiteY41" fmla="*/ 262639 h 397818"/>
              <a:gd name="connsiteX42" fmla="*/ 6098 w 195648"/>
              <a:gd name="connsiteY42" fmla="*/ 266297 h 397818"/>
              <a:gd name="connsiteX43" fmla="*/ 10891 w 195648"/>
              <a:gd name="connsiteY43" fmla="*/ 273328 h 397818"/>
              <a:gd name="connsiteX44" fmla="*/ 21000 w 195648"/>
              <a:gd name="connsiteY44" fmla="*/ 281467 h 397818"/>
              <a:gd name="connsiteX45" fmla="*/ 36508 w 195648"/>
              <a:gd name="connsiteY45" fmla="*/ 288908 h 397818"/>
              <a:gd name="connsiteX46" fmla="*/ 41712 w 195648"/>
              <a:gd name="connsiteY46" fmla="*/ 291125 h 397818"/>
              <a:gd name="connsiteX47" fmla="*/ 47653 w 195648"/>
              <a:gd name="connsiteY47" fmla="*/ 291947 h 397818"/>
              <a:gd name="connsiteX48" fmla="*/ 52656 w 195648"/>
              <a:gd name="connsiteY48" fmla="*/ 293258 h 397818"/>
              <a:gd name="connsiteX49" fmla="*/ 54997 w 195648"/>
              <a:gd name="connsiteY49" fmla="*/ 295260 h 397818"/>
              <a:gd name="connsiteX50" fmla="*/ 56647 w 195648"/>
              <a:gd name="connsiteY50" fmla="*/ 298566 h 397818"/>
              <a:gd name="connsiteX51" fmla="*/ 66925 w 195648"/>
              <a:gd name="connsiteY51" fmla="*/ 325938 h 397818"/>
              <a:gd name="connsiteX52" fmla="*/ 67884 w 195648"/>
              <a:gd name="connsiteY52" fmla="*/ 334559 h 397818"/>
              <a:gd name="connsiteX53" fmla="*/ 73851 w 195648"/>
              <a:gd name="connsiteY53" fmla="*/ 338629 h 397818"/>
              <a:gd name="connsiteX54" fmla="*/ 86640 w 195648"/>
              <a:gd name="connsiteY54" fmla="*/ 352415 h 397818"/>
              <a:gd name="connsiteX55" fmla="*/ 89848 w 195648"/>
              <a:gd name="connsiteY55" fmla="*/ 356831 h 397818"/>
              <a:gd name="connsiteX56" fmla="*/ 90259 w 195648"/>
              <a:gd name="connsiteY56" fmla="*/ 360972 h 397818"/>
              <a:gd name="connsiteX57" fmla="*/ 90670 w 195648"/>
              <a:gd name="connsiteY57" fmla="*/ 378000 h 397818"/>
              <a:gd name="connsiteX58" fmla="*/ 93846 w 195648"/>
              <a:gd name="connsiteY58" fmla="*/ 381306 h 397818"/>
              <a:gd name="connsiteX59" fmla="*/ 97394 w 195648"/>
              <a:gd name="connsiteY59" fmla="*/ 384345 h 397818"/>
              <a:gd name="connsiteX60" fmla="*/ 99389 w 195648"/>
              <a:gd name="connsiteY60" fmla="*/ 384828 h 397818"/>
              <a:gd name="connsiteX61" fmla="*/ 106263 w 195648"/>
              <a:gd name="connsiteY61" fmla="*/ 382480 h 397818"/>
              <a:gd name="connsiteX62" fmla="*/ 108676 w 195648"/>
              <a:gd name="connsiteY62" fmla="*/ 381515 h 397818"/>
              <a:gd name="connsiteX63" fmla="*/ 117467 w 195648"/>
              <a:gd name="connsiteY63" fmla="*/ 381587 h 397818"/>
              <a:gd name="connsiteX64" fmla="*/ 152325 w 195648"/>
              <a:gd name="connsiteY64" fmla="*/ 393658 h 397818"/>
              <a:gd name="connsiteX65" fmla="*/ 172601 w 195648"/>
              <a:gd name="connsiteY65" fmla="*/ 401595 h 397818"/>
              <a:gd name="connsiteX66" fmla="*/ 193803 w 195648"/>
              <a:gd name="connsiteY66" fmla="*/ 383458 h 397818"/>
              <a:gd name="connsiteX67" fmla="*/ 194149 w 195648"/>
              <a:gd name="connsiteY67" fmla="*/ 370630 h 397818"/>
              <a:gd name="connsiteX68" fmla="*/ 191664 w 195648"/>
              <a:gd name="connsiteY68" fmla="*/ 339529 h 397818"/>
              <a:gd name="connsiteX69" fmla="*/ 186531 w 195648"/>
              <a:gd name="connsiteY69" fmla="*/ 331533 h 397818"/>
              <a:gd name="connsiteX70" fmla="*/ 187079 w 195648"/>
              <a:gd name="connsiteY70" fmla="*/ 330698 h 397818"/>
              <a:gd name="connsiteX71" fmla="*/ 187979 w 195648"/>
              <a:gd name="connsiteY71" fmla="*/ 330222 h 397818"/>
              <a:gd name="connsiteX72" fmla="*/ 194292 w 195648"/>
              <a:gd name="connsiteY72" fmla="*/ 327881 h 397818"/>
              <a:gd name="connsiteX73" fmla="*/ 200879 w 195648"/>
              <a:gd name="connsiteY73" fmla="*/ 325396 h 397818"/>
              <a:gd name="connsiteX74" fmla="*/ 199079 w 195648"/>
              <a:gd name="connsiteY74" fmla="*/ 321529 h 39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95648" h="397818">
                <a:moveTo>
                  <a:pt x="30286" y="57990"/>
                </a:moveTo>
                <a:lnTo>
                  <a:pt x="34030" y="55577"/>
                </a:lnTo>
                <a:lnTo>
                  <a:pt x="35210" y="52603"/>
                </a:lnTo>
                <a:lnTo>
                  <a:pt x="35693" y="50888"/>
                </a:lnTo>
                <a:lnTo>
                  <a:pt x="35412" y="45782"/>
                </a:lnTo>
                <a:lnTo>
                  <a:pt x="34995" y="43578"/>
                </a:lnTo>
                <a:lnTo>
                  <a:pt x="34180" y="41575"/>
                </a:lnTo>
                <a:lnTo>
                  <a:pt x="20184" y="16963"/>
                </a:lnTo>
                <a:lnTo>
                  <a:pt x="14563" y="8204"/>
                </a:lnTo>
                <a:lnTo>
                  <a:pt x="20876" y="483"/>
                </a:lnTo>
                <a:lnTo>
                  <a:pt x="26908" y="0"/>
                </a:lnTo>
                <a:lnTo>
                  <a:pt x="62079" y="1787"/>
                </a:lnTo>
                <a:lnTo>
                  <a:pt x="73049" y="3515"/>
                </a:lnTo>
                <a:lnTo>
                  <a:pt x="73459" y="4135"/>
                </a:lnTo>
                <a:lnTo>
                  <a:pt x="66462" y="36541"/>
                </a:lnTo>
                <a:lnTo>
                  <a:pt x="72325" y="61858"/>
                </a:lnTo>
                <a:lnTo>
                  <a:pt x="71699" y="65236"/>
                </a:lnTo>
                <a:lnTo>
                  <a:pt x="55016" y="82883"/>
                </a:lnTo>
                <a:lnTo>
                  <a:pt x="53842" y="82955"/>
                </a:lnTo>
                <a:lnTo>
                  <a:pt x="41941" y="81644"/>
                </a:lnTo>
                <a:lnTo>
                  <a:pt x="39847" y="80340"/>
                </a:lnTo>
                <a:lnTo>
                  <a:pt x="38738" y="78827"/>
                </a:lnTo>
                <a:lnTo>
                  <a:pt x="41145" y="75383"/>
                </a:lnTo>
                <a:lnTo>
                  <a:pt x="41556" y="74138"/>
                </a:lnTo>
                <a:lnTo>
                  <a:pt x="41556" y="72899"/>
                </a:lnTo>
                <a:lnTo>
                  <a:pt x="32628" y="61042"/>
                </a:lnTo>
                <a:lnTo>
                  <a:pt x="30286" y="57990"/>
                </a:lnTo>
                <a:close/>
                <a:moveTo>
                  <a:pt x="199079" y="321529"/>
                </a:moveTo>
                <a:lnTo>
                  <a:pt x="190092" y="310631"/>
                </a:lnTo>
                <a:lnTo>
                  <a:pt x="185631" y="307462"/>
                </a:lnTo>
                <a:lnTo>
                  <a:pt x="183571" y="307390"/>
                </a:lnTo>
                <a:lnTo>
                  <a:pt x="176090" y="312144"/>
                </a:lnTo>
                <a:lnTo>
                  <a:pt x="145400" y="311244"/>
                </a:lnTo>
                <a:lnTo>
                  <a:pt x="120820" y="298769"/>
                </a:lnTo>
                <a:lnTo>
                  <a:pt x="93240" y="285256"/>
                </a:lnTo>
                <a:lnTo>
                  <a:pt x="50993" y="280228"/>
                </a:lnTo>
                <a:lnTo>
                  <a:pt x="1996" y="253815"/>
                </a:lnTo>
                <a:lnTo>
                  <a:pt x="202" y="248161"/>
                </a:lnTo>
                <a:lnTo>
                  <a:pt x="137" y="243746"/>
                </a:lnTo>
                <a:lnTo>
                  <a:pt x="0" y="248500"/>
                </a:lnTo>
                <a:lnTo>
                  <a:pt x="1454" y="257056"/>
                </a:lnTo>
                <a:lnTo>
                  <a:pt x="4037" y="262639"/>
                </a:lnTo>
                <a:lnTo>
                  <a:pt x="6098" y="266297"/>
                </a:lnTo>
                <a:lnTo>
                  <a:pt x="10891" y="273328"/>
                </a:lnTo>
                <a:lnTo>
                  <a:pt x="21000" y="281467"/>
                </a:lnTo>
                <a:lnTo>
                  <a:pt x="36508" y="288908"/>
                </a:lnTo>
                <a:lnTo>
                  <a:pt x="41712" y="291125"/>
                </a:lnTo>
                <a:lnTo>
                  <a:pt x="47653" y="291947"/>
                </a:lnTo>
                <a:lnTo>
                  <a:pt x="52656" y="293258"/>
                </a:lnTo>
                <a:lnTo>
                  <a:pt x="54997" y="295260"/>
                </a:lnTo>
                <a:lnTo>
                  <a:pt x="56647" y="298566"/>
                </a:lnTo>
                <a:lnTo>
                  <a:pt x="66925" y="325938"/>
                </a:lnTo>
                <a:lnTo>
                  <a:pt x="67884" y="334559"/>
                </a:lnTo>
                <a:lnTo>
                  <a:pt x="73851" y="338629"/>
                </a:lnTo>
                <a:lnTo>
                  <a:pt x="86640" y="352415"/>
                </a:lnTo>
                <a:lnTo>
                  <a:pt x="89848" y="356831"/>
                </a:lnTo>
                <a:lnTo>
                  <a:pt x="90259" y="360972"/>
                </a:lnTo>
                <a:lnTo>
                  <a:pt x="90670" y="378000"/>
                </a:lnTo>
                <a:lnTo>
                  <a:pt x="93846" y="381306"/>
                </a:lnTo>
                <a:lnTo>
                  <a:pt x="97394" y="384345"/>
                </a:lnTo>
                <a:lnTo>
                  <a:pt x="99389" y="384828"/>
                </a:lnTo>
                <a:lnTo>
                  <a:pt x="106263" y="382480"/>
                </a:lnTo>
                <a:lnTo>
                  <a:pt x="108676" y="381515"/>
                </a:lnTo>
                <a:lnTo>
                  <a:pt x="117467" y="381587"/>
                </a:lnTo>
                <a:lnTo>
                  <a:pt x="152325" y="393658"/>
                </a:lnTo>
                <a:lnTo>
                  <a:pt x="172601" y="401595"/>
                </a:lnTo>
                <a:lnTo>
                  <a:pt x="193803" y="383458"/>
                </a:lnTo>
                <a:lnTo>
                  <a:pt x="194149" y="370630"/>
                </a:lnTo>
                <a:lnTo>
                  <a:pt x="191664" y="339529"/>
                </a:lnTo>
                <a:lnTo>
                  <a:pt x="186531" y="331533"/>
                </a:lnTo>
                <a:lnTo>
                  <a:pt x="187079" y="330698"/>
                </a:lnTo>
                <a:lnTo>
                  <a:pt x="187979" y="330222"/>
                </a:lnTo>
                <a:lnTo>
                  <a:pt x="194292" y="327881"/>
                </a:lnTo>
                <a:lnTo>
                  <a:pt x="200879" y="325396"/>
                </a:lnTo>
                <a:lnTo>
                  <a:pt x="199079" y="321529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6" name="Freihandform: Form 275">
            <a:extLst>
              <a:ext uri="{FF2B5EF4-FFF2-40B4-BE49-F238E27FC236}">
                <a16:creationId xmlns:a16="http://schemas.microsoft.com/office/drawing/2014/main" id="{D293188E-F216-4196-B26E-B89BB4D55EC8}"/>
              </a:ext>
            </a:extLst>
          </p:cNvPr>
          <p:cNvSpPr/>
          <p:nvPr/>
        </p:nvSpPr>
        <p:spPr>
          <a:xfrm>
            <a:off x="10052968" y="2460653"/>
            <a:ext cx="1405012" cy="1405012"/>
          </a:xfrm>
          <a:custGeom>
            <a:avLst/>
            <a:gdLst>
              <a:gd name="connsiteX0" fmla="*/ 1255934 w 1467364"/>
              <a:gd name="connsiteY0" fmla="*/ 140221 h 1467364"/>
              <a:gd name="connsiteX1" fmla="*/ 1254551 w 1467364"/>
              <a:gd name="connsiteY1" fmla="*/ 153597 h 1467364"/>
              <a:gd name="connsiteX2" fmla="*/ 1261484 w 1467364"/>
              <a:gd name="connsiteY2" fmla="*/ 175047 h 1467364"/>
              <a:gd name="connsiteX3" fmla="*/ 1266864 w 1467364"/>
              <a:gd name="connsiteY3" fmla="*/ 174910 h 1467364"/>
              <a:gd name="connsiteX4" fmla="*/ 1271097 w 1467364"/>
              <a:gd name="connsiteY4" fmla="*/ 175738 h 1467364"/>
              <a:gd name="connsiteX5" fmla="*/ 1273236 w 1467364"/>
              <a:gd name="connsiteY5" fmla="*/ 181732 h 1467364"/>
              <a:gd name="connsiteX6" fmla="*/ 1273718 w 1467364"/>
              <a:gd name="connsiteY6" fmla="*/ 184973 h 1467364"/>
              <a:gd name="connsiteX7" fmla="*/ 1267340 w 1467364"/>
              <a:gd name="connsiteY7" fmla="*/ 199040 h 1467364"/>
              <a:gd name="connsiteX8" fmla="*/ 1251480 w 1467364"/>
              <a:gd name="connsiteY8" fmla="*/ 223033 h 1467364"/>
              <a:gd name="connsiteX9" fmla="*/ 1248095 w 1467364"/>
              <a:gd name="connsiteY9" fmla="*/ 224624 h 1467364"/>
              <a:gd name="connsiteX10" fmla="*/ 1246993 w 1467364"/>
              <a:gd name="connsiteY10" fmla="*/ 225589 h 1467364"/>
              <a:gd name="connsiteX11" fmla="*/ 1244821 w 1467364"/>
              <a:gd name="connsiteY11" fmla="*/ 239304 h 1467364"/>
              <a:gd name="connsiteX12" fmla="*/ 1243862 w 1467364"/>
              <a:gd name="connsiteY12" fmla="*/ 245585 h 1467364"/>
              <a:gd name="connsiteX13" fmla="*/ 1243934 w 1467364"/>
              <a:gd name="connsiteY13" fmla="*/ 247169 h 1467364"/>
              <a:gd name="connsiteX14" fmla="*/ 1245695 w 1467364"/>
              <a:gd name="connsiteY14" fmla="*/ 254069 h 1467364"/>
              <a:gd name="connsiteX15" fmla="*/ 1246523 w 1467364"/>
              <a:gd name="connsiteY15" fmla="*/ 256684 h 1467364"/>
              <a:gd name="connsiteX16" fmla="*/ 1253312 w 1467364"/>
              <a:gd name="connsiteY16" fmla="*/ 265515 h 1467364"/>
              <a:gd name="connsiteX17" fmla="*/ 1251623 w 1467364"/>
              <a:gd name="connsiteY17" fmla="*/ 282204 h 1467364"/>
              <a:gd name="connsiteX18" fmla="*/ 1251134 w 1467364"/>
              <a:gd name="connsiteY18" fmla="*/ 285647 h 1467364"/>
              <a:gd name="connsiteX19" fmla="*/ 1247554 w 1467364"/>
              <a:gd name="connsiteY19" fmla="*/ 306471 h 1467364"/>
              <a:gd name="connsiteX20" fmla="*/ 1243171 w 1467364"/>
              <a:gd name="connsiteY20" fmla="*/ 321229 h 1467364"/>
              <a:gd name="connsiteX21" fmla="*/ 1239369 w 1467364"/>
              <a:gd name="connsiteY21" fmla="*/ 327633 h 1467364"/>
              <a:gd name="connsiteX22" fmla="*/ 1237726 w 1467364"/>
              <a:gd name="connsiteY22" fmla="*/ 329701 h 1467364"/>
              <a:gd name="connsiteX23" fmla="*/ 1216445 w 1467364"/>
              <a:gd name="connsiteY23" fmla="*/ 351972 h 1467364"/>
              <a:gd name="connsiteX24" fmla="*/ 1208476 w 1467364"/>
              <a:gd name="connsiteY24" fmla="*/ 359635 h 1467364"/>
              <a:gd name="connsiteX25" fmla="*/ 1197507 w 1467364"/>
              <a:gd name="connsiteY25" fmla="*/ 368935 h 1467364"/>
              <a:gd name="connsiteX26" fmla="*/ 1191383 w 1467364"/>
              <a:gd name="connsiteY26" fmla="*/ 372182 h 1467364"/>
              <a:gd name="connsiteX27" fmla="*/ 1186172 w 1467364"/>
              <a:gd name="connsiteY27" fmla="*/ 373898 h 1467364"/>
              <a:gd name="connsiteX28" fmla="*/ 1172307 w 1467364"/>
              <a:gd name="connsiteY28" fmla="*/ 383276 h 1467364"/>
              <a:gd name="connsiteX29" fmla="*/ 1162760 w 1467364"/>
              <a:gd name="connsiteY29" fmla="*/ 392380 h 1467364"/>
              <a:gd name="connsiteX30" fmla="*/ 1160979 w 1467364"/>
              <a:gd name="connsiteY30" fmla="*/ 398373 h 1467364"/>
              <a:gd name="connsiteX31" fmla="*/ 1161181 w 1467364"/>
              <a:gd name="connsiteY31" fmla="*/ 399404 h 1467364"/>
              <a:gd name="connsiteX32" fmla="*/ 1163040 w 1467364"/>
              <a:gd name="connsiteY32" fmla="*/ 410171 h 1467364"/>
              <a:gd name="connsiteX33" fmla="*/ 1170175 w 1467364"/>
              <a:gd name="connsiteY33" fmla="*/ 435742 h 1467364"/>
              <a:gd name="connsiteX34" fmla="*/ 1172451 w 1467364"/>
              <a:gd name="connsiteY34" fmla="*/ 440366 h 1467364"/>
              <a:gd name="connsiteX35" fmla="*/ 1171766 w 1467364"/>
              <a:gd name="connsiteY35" fmla="*/ 448916 h 1467364"/>
              <a:gd name="connsiteX36" fmla="*/ 1166907 w 1467364"/>
              <a:gd name="connsiteY36" fmla="*/ 456924 h 1467364"/>
              <a:gd name="connsiteX37" fmla="*/ 1161736 w 1467364"/>
              <a:gd name="connsiteY37" fmla="*/ 464020 h 1467364"/>
              <a:gd name="connsiteX38" fmla="*/ 1158658 w 1467364"/>
              <a:gd name="connsiteY38" fmla="*/ 471259 h 1467364"/>
              <a:gd name="connsiteX39" fmla="*/ 1158866 w 1467364"/>
              <a:gd name="connsiteY39" fmla="*/ 475465 h 1467364"/>
              <a:gd name="connsiteX40" fmla="*/ 1159277 w 1467364"/>
              <a:gd name="connsiteY40" fmla="*/ 476639 h 1467364"/>
              <a:gd name="connsiteX41" fmla="*/ 1161586 w 1467364"/>
              <a:gd name="connsiteY41" fmla="*/ 480787 h 1467364"/>
              <a:gd name="connsiteX42" fmla="*/ 1162681 w 1467364"/>
              <a:gd name="connsiteY42" fmla="*/ 481961 h 1467364"/>
              <a:gd name="connsiteX43" fmla="*/ 1167168 w 1467364"/>
              <a:gd name="connsiteY43" fmla="*/ 483963 h 1467364"/>
              <a:gd name="connsiteX44" fmla="*/ 1179162 w 1467364"/>
              <a:gd name="connsiteY44" fmla="*/ 484922 h 1467364"/>
              <a:gd name="connsiteX45" fmla="*/ 1203611 w 1467364"/>
              <a:gd name="connsiteY45" fmla="*/ 494639 h 1467364"/>
              <a:gd name="connsiteX46" fmla="*/ 1254538 w 1467364"/>
              <a:gd name="connsiteY46" fmla="*/ 527736 h 1467364"/>
              <a:gd name="connsiteX47" fmla="*/ 1264497 w 1467364"/>
              <a:gd name="connsiteY47" fmla="*/ 537251 h 1467364"/>
              <a:gd name="connsiteX48" fmla="*/ 1274951 w 1467364"/>
              <a:gd name="connsiteY48" fmla="*/ 549381 h 1467364"/>
              <a:gd name="connsiteX49" fmla="*/ 1286051 w 1467364"/>
              <a:gd name="connsiteY49" fmla="*/ 562627 h 1467364"/>
              <a:gd name="connsiteX50" fmla="*/ 1286533 w 1467364"/>
              <a:gd name="connsiteY50" fmla="*/ 563246 h 1467364"/>
              <a:gd name="connsiteX51" fmla="*/ 1288118 w 1467364"/>
              <a:gd name="connsiteY51" fmla="*/ 565862 h 1467364"/>
              <a:gd name="connsiteX52" fmla="*/ 1289292 w 1467364"/>
              <a:gd name="connsiteY52" fmla="*/ 570414 h 1467364"/>
              <a:gd name="connsiteX53" fmla="*/ 1302949 w 1467364"/>
              <a:gd name="connsiteY53" fmla="*/ 583444 h 1467364"/>
              <a:gd name="connsiteX54" fmla="*/ 1309326 w 1467364"/>
              <a:gd name="connsiteY54" fmla="*/ 587781 h 1467364"/>
              <a:gd name="connsiteX55" fmla="*/ 1321222 w 1467364"/>
              <a:gd name="connsiteY55" fmla="*/ 595646 h 1467364"/>
              <a:gd name="connsiteX56" fmla="*/ 1326576 w 1467364"/>
              <a:gd name="connsiteY56" fmla="*/ 598333 h 1467364"/>
              <a:gd name="connsiteX57" fmla="*/ 1335915 w 1467364"/>
              <a:gd name="connsiteY57" fmla="*/ 602957 h 1467364"/>
              <a:gd name="connsiteX58" fmla="*/ 1341530 w 1467364"/>
              <a:gd name="connsiteY58" fmla="*/ 605787 h 1467364"/>
              <a:gd name="connsiteX59" fmla="*/ 1343539 w 1467364"/>
              <a:gd name="connsiteY59" fmla="*/ 606472 h 1467364"/>
              <a:gd name="connsiteX60" fmla="*/ 1346735 w 1467364"/>
              <a:gd name="connsiteY60" fmla="*/ 607091 h 1467364"/>
              <a:gd name="connsiteX61" fmla="*/ 1348802 w 1467364"/>
              <a:gd name="connsiteY61" fmla="*/ 608200 h 1467364"/>
              <a:gd name="connsiteX62" fmla="*/ 1360078 w 1467364"/>
              <a:gd name="connsiteY62" fmla="*/ 615856 h 1467364"/>
              <a:gd name="connsiteX63" fmla="*/ 1362869 w 1467364"/>
              <a:gd name="connsiteY63" fmla="*/ 618889 h 1467364"/>
              <a:gd name="connsiteX64" fmla="*/ 1378110 w 1467364"/>
              <a:gd name="connsiteY64" fmla="*/ 638402 h 1467364"/>
              <a:gd name="connsiteX65" fmla="*/ 1379141 w 1467364"/>
              <a:gd name="connsiteY65" fmla="*/ 640332 h 1467364"/>
              <a:gd name="connsiteX66" fmla="*/ 1380523 w 1467364"/>
              <a:gd name="connsiteY66" fmla="*/ 691077 h 1467364"/>
              <a:gd name="connsiteX67" fmla="*/ 1379623 w 1467364"/>
              <a:gd name="connsiteY67" fmla="*/ 695420 h 1467364"/>
              <a:gd name="connsiteX68" fmla="*/ 1378717 w 1467364"/>
              <a:gd name="connsiteY68" fmla="*/ 697148 h 1467364"/>
              <a:gd name="connsiteX69" fmla="*/ 1367473 w 1467364"/>
              <a:gd name="connsiteY69" fmla="*/ 716798 h 1467364"/>
              <a:gd name="connsiteX70" fmla="*/ 1362582 w 1467364"/>
              <a:gd name="connsiteY70" fmla="*/ 723417 h 1467364"/>
              <a:gd name="connsiteX71" fmla="*/ 1352317 w 1467364"/>
              <a:gd name="connsiteY71" fmla="*/ 730591 h 1467364"/>
              <a:gd name="connsiteX72" fmla="*/ 1350458 w 1467364"/>
              <a:gd name="connsiteY72" fmla="*/ 731902 h 1467364"/>
              <a:gd name="connsiteX73" fmla="*/ 1348391 w 1467364"/>
              <a:gd name="connsiteY73" fmla="*/ 734315 h 1467364"/>
              <a:gd name="connsiteX74" fmla="*/ 1347074 w 1467364"/>
              <a:gd name="connsiteY74" fmla="*/ 737276 h 1467364"/>
              <a:gd name="connsiteX75" fmla="*/ 1346395 w 1467364"/>
              <a:gd name="connsiteY75" fmla="*/ 740595 h 1467364"/>
              <a:gd name="connsiteX76" fmla="*/ 1344015 w 1467364"/>
              <a:gd name="connsiteY76" fmla="*/ 755556 h 1467364"/>
              <a:gd name="connsiteX77" fmla="*/ 1343467 w 1467364"/>
              <a:gd name="connsiteY77" fmla="*/ 760525 h 1467364"/>
              <a:gd name="connsiteX78" fmla="*/ 1350256 w 1467364"/>
              <a:gd name="connsiteY78" fmla="*/ 770999 h 1467364"/>
              <a:gd name="connsiteX79" fmla="*/ 1351978 w 1467364"/>
              <a:gd name="connsiteY79" fmla="*/ 774593 h 1467364"/>
              <a:gd name="connsiteX80" fmla="*/ 1354228 w 1467364"/>
              <a:gd name="connsiteY80" fmla="*/ 792031 h 1467364"/>
              <a:gd name="connsiteX81" fmla="*/ 1363984 w 1467364"/>
              <a:gd name="connsiteY81" fmla="*/ 828644 h 1467364"/>
              <a:gd name="connsiteX82" fmla="*/ 1364454 w 1467364"/>
              <a:gd name="connsiteY82" fmla="*/ 830300 h 1467364"/>
              <a:gd name="connsiteX83" fmla="*/ 1365699 w 1467364"/>
              <a:gd name="connsiteY83" fmla="*/ 831748 h 1467364"/>
              <a:gd name="connsiteX84" fmla="*/ 1371869 w 1467364"/>
              <a:gd name="connsiteY84" fmla="*/ 838648 h 1467364"/>
              <a:gd name="connsiteX85" fmla="*/ 1373173 w 1467364"/>
              <a:gd name="connsiteY85" fmla="*/ 839887 h 1467364"/>
              <a:gd name="connsiteX86" fmla="*/ 1375867 w 1467364"/>
              <a:gd name="connsiteY86" fmla="*/ 841198 h 1467364"/>
              <a:gd name="connsiteX87" fmla="*/ 1380654 w 1467364"/>
              <a:gd name="connsiteY87" fmla="*/ 840917 h 1467364"/>
              <a:gd name="connsiteX88" fmla="*/ 1382721 w 1467364"/>
              <a:gd name="connsiteY88" fmla="*/ 841335 h 1467364"/>
              <a:gd name="connsiteX89" fmla="*/ 1413477 w 1467364"/>
              <a:gd name="connsiteY89" fmla="*/ 849057 h 1467364"/>
              <a:gd name="connsiteX90" fmla="*/ 1414103 w 1467364"/>
              <a:gd name="connsiteY90" fmla="*/ 849330 h 1467364"/>
              <a:gd name="connsiteX91" fmla="*/ 1416001 w 1467364"/>
              <a:gd name="connsiteY91" fmla="*/ 850778 h 1467364"/>
              <a:gd name="connsiteX92" fmla="*/ 1417377 w 1467364"/>
              <a:gd name="connsiteY92" fmla="*/ 852572 h 1467364"/>
              <a:gd name="connsiteX93" fmla="*/ 1423827 w 1467364"/>
              <a:gd name="connsiteY93" fmla="*/ 861604 h 1467364"/>
              <a:gd name="connsiteX94" fmla="*/ 1424583 w 1467364"/>
              <a:gd name="connsiteY94" fmla="*/ 862843 h 1467364"/>
              <a:gd name="connsiteX95" fmla="*/ 1424720 w 1467364"/>
              <a:gd name="connsiteY95" fmla="*/ 864356 h 1467364"/>
              <a:gd name="connsiteX96" fmla="*/ 1423279 w 1467364"/>
              <a:gd name="connsiteY96" fmla="*/ 906140 h 1467364"/>
              <a:gd name="connsiteX97" fmla="*/ 1422927 w 1467364"/>
              <a:gd name="connsiteY97" fmla="*/ 909036 h 1467364"/>
              <a:gd name="connsiteX98" fmla="*/ 1419855 w 1467364"/>
              <a:gd name="connsiteY98" fmla="*/ 915036 h 1467364"/>
              <a:gd name="connsiteX99" fmla="*/ 1414514 w 1467364"/>
              <a:gd name="connsiteY99" fmla="*/ 921786 h 1467364"/>
              <a:gd name="connsiteX100" fmla="*/ 1413620 w 1467364"/>
              <a:gd name="connsiteY100" fmla="*/ 923520 h 1467364"/>
              <a:gd name="connsiteX101" fmla="*/ 1413542 w 1467364"/>
              <a:gd name="connsiteY101" fmla="*/ 925796 h 1467364"/>
              <a:gd name="connsiteX102" fmla="*/ 1415505 w 1467364"/>
              <a:gd name="connsiteY102" fmla="*/ 942551 h 1467364"/>
              <a:gd name="connsiteX103" fmla="*/ 1418127 w 1467364"/>
              <a:gd name="connsiteY103" fmla="*/ 947989 h 1467364"/>
              <a:gd name="connsiteX104" fmla="*/ 1420194 w 1467364"/>
              <a:gd name="connsiteY104" fmla="*/ 950892 h 1467364"/>
              <a:gd name="connsiteX105" fmla="*/ 1423468 w 1467364"/>
              <a:gd name="connsiteY105" fmla="*/ 954270 h 1467364"/>
              <a:gd name="connsiteX106" fmla="*/ 1424922 w 1467364"/>
              <a:gd name="connsiteY106" fmla="*/ 955235 h 1467364"/>
              <a:gd name="connsiteX107" fmla="*/ 1429676 w 1467364"/>
              <a:gd name="connsiteY107" fmla="*/ 955646 h 1467364"/>
              <a:gd name="connsiteX108" fmla="*/ 1433713 w 1467364"/>
              <a:gd name="connsiteY108" fmla="*/ 956878 h 1467364"/>
              <a:gd name="connsiteX109" fmla="*/ 1436472 w 1467364"/>
              <a:gd name="connsiteY109" fmla="*/ 958333 h 1467364"/>
              <a:gd name="connsiteX110" fmla="*/ 1440372 w 1467364"/>
              <a:gd name="connsiteY110" fmla="*/ 961157 h 1467364"/>
              <a:gd name="connsiteX111" fmla="*/ 1443059 w 1467364"/>
              <a:gd name="connsiteY111" fmla="*/ 963850 h 1467364"/>
              <a:gd name="connsiteX112" fmla="*/ 1449235 w 1467364"/>
              <a:gd name="connsiteY112" fmla="*/ 973783 h 1467364"/>
              <a:gd name="connsiteX113" fmla="*/ 1449437 w 1467364"/>
              <a:gd name="connsiteY113" fmla="*/ 975843 h 1467364"/>
              <a:gd name="connsiteX114" fmla="*/ 1446613 w 1467364"/>
              <a:gd name="connsiteY114" fmla="*/ 997287 h 1467364"/>
              <a:gd name="connsiteX115" fmla="*/ 1446255 w 1467364"/>
              <a:gd name="connsiteY115" fmla="*/ 998115 h 1467364"/>
              <a:gd name="connsiteX116" fmla="*/ 1443946 w 1467364"/>
              <a:gd name="connsiteY116" fmla="*/ 1002869 h 1467364"/>
              <a:gd name="connsiteX117" fmla="*/ 1434672 w 1467364"/>
              <a:gd name="connsiteY117" fmla="*/ 1018593 h 1467364"/>
              <a:gd name="connsiteX118" fmla="*/ 1435500 w 1467364"/>
              <a:gd name="connsiteY118" fmla="*/ 1019075 h 1467364"/>
              <a:gd name="connsiteX119" fmla="*/ 1437294 w 1467364"/>
              <a:gd name="connsiteY119" fmla="*/ 1023008 h 1467364"/>
              <a:gd name="connsiteX120" fmla="*/ 1436126 w 1467364"/>
              <a:gd name="connsiteY120" fmla="*/ 1062105 h 1467364"/>
              <a:gd name="connsiteX121" fmla="*/ 1429807 w 1467364"/>
              <a:gd name="connsiteY121" fmla="*/ 1084233 h 1467364"/>
              <a:gd name="connsiteX122" fmla="*/ 1410646 w 1467364"/>
              <a:gd name="connsiteY122" fmla="*/ 1110502 h 1467364"/>
              <a:gd name="connsiteX123" fmla="*/ 1403101 w 1467364"/>
              <a:gd name="connsiteY123" fmla="*/ 1116854 h 1467364"/>
              <a:gd name="connsiteX124" fmla="*/ 1392034 w 1467364"/>
              <a:gd name="connsiteY124" fmla="*/ 1128299 h 1467364"/>
              <a:gd name="connsiteX125" fmla="*/ 1389719 w 1467364"/>
              <a:gd name="connsiteY125" fmla="*/ 1130921 h 1467364"/>
              <a:gd name="connsiteX126" fmla="*/ 1389719 w 1467364"/>
              <a:gd name="connsiteY126" fmla="*/ 1131397 h 1467364"/>
              <a:gd name="connsiteX127" fmla="*/ 1389921 w 1467364"/>
              <a:gd name="connsiteY127" fmla="*/ 1139047 h 1467364"/>
              <a:gd name="connsiteX128" fmla="*/ 1390266 w 1467364"/>
              <a:gd name="connsiteY128" fmla="*/ 1142438 h 1467364"/>
              <a:gd name="connsiteX129" fmla="*/ 1395621 w 1467364"/>
              <a:gd name="connsiteY129" fmla="*/ 1150642 h 1467364"/>
              <a:gd name="connsiteX130" fmla="*/ 1396925 w 1467364"/>
              <a:gd name="connsiteY130" fmla="*/ 1152645 h 1467364"/>
              <a:gd name="connsiteX131" fmla="*/ 1398027 w 1467364"/>
              <a:gd name="connsiteY131" fmla="*/ 1153401 h 1467364"/>
              <a:gd name="connsiteX132" fmla="*/ 1404686 w 1467364"/>
              <a:gd name="connsiteY132" fmla="*/ 1155331 h 1467364"/>
              <a:gd name="connsiteX133" fmla="*/ 1423279 w 1467364"/>
              <a:gd name="connsiteY133" fmla="*/ 1196359 h 1467364"/>
              <a:gd name="connsiteX134" fmla="*/ 1426513 w 1467364"/>
              <a:gd name="connsiteY134" fmla="*/ 1203598 h 1467364"/>
              <a:gd name="connsiteX135" fmla="*/ 1436544 w 1467364"/>
              <a:gd name="connsiteY135" fmla="*/ 1214763 h 1467364"/>
              <a:gd name="connsiteX136" fmla="*/ 1451302 w 1467364"/>
              <a:gd name="connsiteY136" fmla="*/ 1225869 h 1467364"/>
              <a:gd name="connsiteX137" fmla="*/ 1453513 w 1467364"/>
              <a:gd name="connsiteY137" fmla="*/ 1227317 h 1467364"/>
              <a:gd name="connsiteX138" fmla="*/ 1458026 w 1467364"/>
              <a:gd name="connsiteY138" fmla="*/ 1230976 h 1467364"/>
              <a:gd name="connsiteX139" fmla="*/ 1461646 w 1467364"/>
              <a:gd name="connsiteY139" fmla="*/ 1235247 h 1467364"/>
              <a:gd name="connsiteX140" fmla="*/ 1466061 w 1467364"/>
              <a:gd name="connsiteY140" fmla="*/ 1244423 h 1467364"/>
              <a:gd name="connsiteX141" fmla="*/ 1469334 w 1467364"/>
              <a:gd name="connsiteY141" fmla="*/ 1271931 h 1467364"/>
              <a:gd name="connsiteX142" fmla="*/ 1464130 w 1467364"/>
              <a:gd name="connsiteY142" fmla="*/ 1289514 h 1467364"/>
              <a:gd name="connsiteX143" fmla="*/ 1458300 w 1467364"/>
              <a:gd name="connsiteY143" fmla="*/ 1298409 h 1467364"/>
              <a:gd name="connsiteX144" fmla="*/ 1451915 w 1467364"/>
              <a:gd name="connsiteY144" fmla="*/ 1293231 h 1467364"/>
              <a:gd name="connsiteX145" fmla="*/ 1446548 w 1467364"/>
              <a:gd name="connsiteY145" fmla="*/ 1298201 h 1467364"/>
              <a:gd name="connsiteX146" fmla="*/ 1442302 w 1467364"/>
              <a:gd name="connsiteY146" fmla="*/ 1313507 h 1467364"/>
              <a:gd name="connsiteX147" fmla="*/ 1441617 w 1467364"/>
              <a:gd name="connsiteY147" fmla="*/ 1315235 h 1467364"/>
              <a:gd name="connsiteX148" fmla="*/ 1440587 w 1467364"/>
              <a:gd name="connsiteY148" fmla="*/ 1316748 h 1467364"/>
              <a:gd name="connsiteX149" fmla="*/ 1437509 w 1467364"/>
              <a:gd name="connsiteY149" fmla="*/ 1320335 h 1467364"/>
              <a:gd name="connsiteX150" fmla="*/ 1436407 w 1467364"/>
              <a:gd name="connsiteY150" fmla="*/ 1320746 h 1467364"/>
              <a:gd name="connsiteX151" fmla="*/ 1415590 w 1467364"/>
              <a:gd name="connsiteY151" fmla="*/ 1322807 h 1467364"/>
              <a:gd name="connsiteX152" fmla="*/ 1412107 w 1467364"/>
              <a:gd name="connsiteY152" fmla="*/ 1322331 h 1467364"/>
              <a:gd name="connsiteX153" fmla="*/ 1409348 w 1467364"/>
              <a:gd name="connsiteY153" fmla="*/ 1321705 h 1467364"/>
              <a:gd name="connsiteX154" fmla="*/ 1408390 w 1467364"/>
              <a:gd name="connsiteY154" fmla="*/ 1320602 h 1467364"/>
              <a:gd name="connsiteX155" fmla="*/ 1405527 w 1467364"/>
              <a:gd name="connsiteY155" fmla="*/ 1315711 h 1467364"/>
              <a:gd name="connsiteX156" fmla="*/ 1404568 w 1467364"/>
              <a:gd name="connsiteY156" fmla="*/ 1311368 h 1467364"/>
              <a:gd name="connsiteX157" fmla="*/ 1390155 w 1467364"/>
              <a:gd name="connsiteY157" fmla="*/ 1305785 h 1467364"/>
              <a:gd name="connsiteX158" fmla="*/ 1344850 w 1467364"/>
              <a:gd name="connsiteY158" fmla="*/ 1321848 h 1467364"/>
              <a:gd name="connsiteX159" fmla="*/ 1342502 w 1467364"/>
              <a:gd name="connsiteY159" fmla="*/ 1323505 h 1467364"/>
              <a:gd name="connsiteX160" fmla="*/ 1341680 w 1467364"/>
              <a:gd name="connsiteY160" fmla="*/ 1325852 h 1467364"/>
              <a:gd name="connsiteX161" fmla="*/ 1341752 w 1467364"/>
              <a:gd name="connsiteY161" fmla="*/ 1328330 h 1467364"/>
              <a:gd name="connsiteX162" fmla="*/ 1342300 w 1467364"/>
              <a:gd name="connsiteY162" fmla="*/ 1331846 h 1467364"/>
              <a:gd name="connsiteX163" fmla="*/ 1340161 w 1467364"/>
              <a:gd name="connsiteY163" fmla="*/ 1330672 h 1467364"/>
              <a:gd name="connsiteX164" fmla="*/ 1317726 w 1467364"/>
              <a:gd name="connsiteY164" fmla="*/ 1333567 h 1467364"/>
              <a:gd name="connsiteX165" fmla="*/ 1289377 w 1467364"/>
              <a:gd name="connsiteY165" fmla="*/ 1349558 h 1467364"/>
              <a:gd name="connsiteX166" fmla="*/ 1270268 w 1467364"/>
              <a:gd name="connsiteY166" fmla="*/ 1342939 h 1467364"/>
              <a:gd name="connsiteX167" fmla="*/ 1244071 w 1467364"/>
              <a:gd name="connsiteY167" fmla="*/ 1339561 h 1467364"/>
              <a:gd name="connsiteX168" fmla="*/ 1224076 w 1467364"/>
              <a:gd name="connsiteY168" fmla="*/ 1340187 h 1467364"/>
              <a:gd name="connsiteX169" fmla="*/ 1215630 w 1467364"/>
              <a:gd name="connsiteY169" fmla="*/ 1338804 h 1467364"/>
              <a:gd name="connsiteX170" fmla="*/ 1213048 w 1467364"/>
              <a:gd name="connsiteY170" fmla="*/ 1339215 h 1467364"/>
              <a:gd name="connsiteX171" fmla="*/ 1199209 w 1467364"/>
              <a:gd name="connsiteY171" fmla="*/ 1359276 h 1467364"/>
              <a:gd name="connsiteX172" fmla="*/ 1189355 w 1467364"/>
              <a:gd name="connsiteY172" fmla="*/ 1388232 h 1467364"/>
              <a:gd name="connsiteX173" fmla="*/ 1180081 w 1467364"/>
              <a:gd name="connsiteY173" fmla="*/ 1424231 h 1467364"/>
              <a:gd name="connsiteX174" fmla="*/ 1162694 w 1467364"/>
              <a:gd name="connsiteY174" fmla="*/ 1447050 h 1467364"/>
              <a:gd name="connsiteX175" fmla="*/ 1113645 w 1467364"/>
              <a:gd name="connsiteY175" fmla="*/ 1457113 h 1467364"/>
              <a:gd name="connsiteX176" fmla="*/ 1111506 w 1467364"/>
              <a:gd name="connsiteY176" fmla="*/ 1457465 h 1467364"/>
              <a:gd name="connsiteX177" fmla="*/ 1093304 w 1467364"/>
              <a:gd name="connsiteY177" fmla="*/ 1456911 h 1467364"/>
              <a:gd name="connsiteX178" fmla="*/ 1082987 w 1467364"/>
              <a:gd name="connsiteY178" fmla="*/ 1460778 h 1467364"/>
              <a:gd name="connsiteX179" fmla="*/ 1069605 w 1467364"/>
              <a:gd name="connsiteY179" fmla="*/ 1467398 h 1467364"/>
              <a:gd name="connsiteX180" fmla="*/ 1064127 w 1467364"/>
              <a:gd name="connsiteY180" fmla="*/ 1471115 h 1467364"/>
              <a:gd name="connsiteX181" fmla="*/ 1043890 w 1467364"/>
              <a:gd name="connsiteY181" fmla="*/ 1468637 h 1467364"/>
              <a:gd name="connsiteX182" fmla="*/ 1040577 w 1467364"/>
              <a:gd name="connsiteY182" fmla="*/ 1467945 h 1467364"/>
              <a:gd name="connsiteX183" fmla="*/ 1035164 w 1467364"/>
              <a:gd name="connsiteY183" fmla="*/ 1464985 h 1467364"/>
              <a:gd name="connsiteX184" fmla="*/ 1032953 w 1467364"/>
              <a:gd name="connsiteY184" fmla="*/ 1462161 h 1467364"/>
              <a:gd name="connsiteX185" fmla="*/ 1029927 w 1467364"/>
              <a:gd name="connsiteY185" fmla="*/ 1466569 h 1467364"/>
              <a:gd name="connsiteX186" fmla="*/ 1008301 w 1467364"/>
              <a:gd name="connsiteY186" fmla="*/ 1467189 h 1467364"/>
              <a:gd name="connsiteX187" fmla="*/ 995343 w 1467364"/>
              <a:gd name="connsiteY187" fmla="*/ 1467541 h 1467364"/>
              <a:gd name="connsiteX188" fmla="*/ 993060 w 1467364"/>
              <a:gd name="connsiteY188" fmla="*/ 1467261 h 1467364"/>
              <a:gd name="connsiteX189" fmla="*/ 974141 w 1467364"/>
              <a:gd name="connsiteY189" fmla="*/ 1461613 h 1467364"/>
              <a:gd name="connsiteX190" fmla="*/ 942081 w 1467364"/>
              <a:gd name="connsiteY190" fmla="*/ 1441957 h 1467364"/>
              <a:gd name="connsiteX191" fmla="*/ 928079 w 1467364"/>
              <a:gd name="connsiteY191" fmla="*/ 1430577 h 1467364"/>
              <a:gd name="connsiteX192" fmla="*/ 913008 w 1467364"/>
              <a:gd name="connsiteY192" fmla="*/ 1417201 h 1467364"/>
              <a:gd name="connsiteX193" fmla="*/ 909179 w 1467364"/>
              <a:gd name="connsiteY193" fmla="*/ 1414240 h 1467364"/>
              <a:gd name="connsiteX194" fmla="*/ 879597 w 1467364"/>
              <a:gd name="connsiteY194" fmla="*/ 1430094 h 1467364"/>
              <a:gd name="connsiteX195" fmla="*/ 862504 w 1467364"/>
              <a:gd name="connsiteY195" fmla="*/ 1445270 h 1467364"/>
              <a:gd name="connsiteX196" fmla="*/ 862563 w 1467364"/>
              <a:gd name="connsiteY196" fmla="*/ 1446235 h 1467364"/>
              <a:gd name="connsiteX197" fmla="*/ 863260 w 1467364"/>
              <a:gd name="connsiteY197" fmla="*/ 1453193 h 1467364"/>
              <a:gd name="connsiteX198" fmla="*/ 852115 w 1467364"/>
              <a:gd name="connsiteY198" fmla="*/ 1456304 h 1467364"/>
              <a:gd name="connsiteX199" fmla="*/ 848770 w 1467364"/>
              <a:gd name="connsiteY199" fmla="*/ 1457119 h 1467364"/>
              <a:gd name="connsiteX200" fmla="*/ 833881 w 1467364"/>
              <a:gd name="connsiteY200" fmla="*/ 1456780 h 1467364"/>
              <a:gd name="connsiteX201" fmla="*/ 832498 w 1467364"/>
              <a:gd name="connsiteY201" fmla="*/ 1454159 h 1467364"/>
              <a:gd name="connsiteX202" fmla="*/ 831050 w 1467364"/>
              <a:gd name="connsiteY202" fmla="*/ 1450024 h 1467364"/>
              <a:gd name="connsiteX203" fmla="*/ 821085 w 1467364"/>
              <a:gd name="connsiteY203" fmla="*/ 1438096 h 1467364"/>
              <a:gd name="connsiteX204" fmla="*/ 826113 w 1467364"/>
              <a:gd name="connsiteY204" fmla="*/ 1414031 h 1467364"/>
              <a:gd name="connsiteX205" fmla="*/ 827568 w 1467364"/>
              <a:gd name="connsiteY205" fmla="*/ 1380040 h 1467364"/>
              <a:gd name="connsiteX206" fmla="*/ 826537 w 1467364"/>
              <a:gd name="connsiteY206" fmla="*/ 1375632 h 1467364"/>
              <a:gd name="connsiteX207" fmla="*/ 825083 w 1467364"/>
              <a:gd name="connsiteY207" fmla="*/ 1371210 h 1467364"/>
              <a:gd name="connsiteX208" fmla="*/ 817740 w 1467364"/>
              <a:gd name="connsiteY208" fmla="*/ 1353289 h 1467364"/>
              <a:gd name="connsiteX209" fmla="*/ 805570 w 1467364"/>
              <a:gd name="connsiteY209" fmla="*/ 1326602 h 1467364"/>
              <a:gd name="connsiteX210" fmla="*/ 802642 w 1467364"/>
              <a:gd name="connsiteY210" fmla="*/ 1321287 h 1467364"/>
              <a:gd name="connsiteX211" fmla="*/ 785399 w 1467364"/>
              <a:gd name="connsiteY211" fmla="*/ 1312046 h 1467364"/>
              <a:gd name="connsiteX212" fmla="*/ 784160 w 1467364"/>
              <a:gd name="connsiteY212" fmla="*/ 1314055 h 1467364"/>
              <a:gd name="connsiteX213" fmla="*/ 782027 w 1467364"/>
              <a:gd name="connsiteY213" fmla="*/ 1316122 h 1467364"/>
              <a:gd name="connsiteX214" fmla="*/ 777227 w 1467364"/>
              <a:gd name="connsiteY214" fmla="*/ 1319226 h 1467364"/>
              <a:gd name="connsiteX215" fmla="*/ 773471 w 1467364"/>
              <a:gd name="connsiteY215" fmla="*/ 1317159 h 1467364"/>
              <a:gd name="connsiteX216" fmla="*/ 757754 w 1467364"/>
              <a:gd name="connsiteY216" fmla="*/ 1291855 h 1467364"/>
              <a:gd name="connsiteX217" fmla="*/ 799818 w 1467364"/>
              <a:gd name="connsiteY217" fmla="*/ 1263929 h 1467364"/>
              <a:gd name="connsiteX218" fmla="*/ 803196 w 1467364"/>
              <a:gd name="connsiteY218" fmla="*/ 1260271 h 1467364"/>
              <a:gd name="connsiteX219" fmla="*/ 812301 w 1467364"/>
              <a:gd name="connsiteY219" fmla="*/ 1243862 h 1467364"/>
              <a:gd name="connsiteX220" fmla="*/ 812301 w 1467364"/>
              <a:gd name="connsiteY220" fmla="*/ 1242962 h 1467364"/>
              <a:gd name="connsiteX221" fmla="*/ 812059 w 1467364"/>
              <a:gd name="connsiteY221" fmla="*/ 1239852 h 1467364"/>
              <a:gd name="connsiteX222" fmla="*/ 809020 w 1467364"/>
              <a:gd name="connsiteY222" fmla="*/ 1233715 h 1467364"/>
              <a:gd name="connsiteX223" fmla="*/ 807240 w 1467364"/>
              <a:gd name="connsiteY223" fmla="*/ 1232071 h 1467364"/>
              <a:gd name="connsiteX224" fmla="*/ 804103 w 1467364"/>
              <a:gd name="connsiteY224" fmla="*/ 1229234 h 1467364"/>
              <a:gd name="connsiteX225" fmla="*/ 782451 w 1467364"/>
              <a:gd name="connsiteY225" fmla="*/ 1152905 h 1467364"/>
              <a:gd name="connsiteX226" fmla="*/ 782379 w 1467364"/>
              <a:gd name="connsiteY226" fmla="*/ 1151255 h 1467364"/>
              <a:gd name="connsiteX227" fmla="*/ 782301 w 1467364"/>
              <a:gd name="connsiteY227" fmla="*/ 1149808 h 1467364"/>
              <a:gd name="connsiteX228" fmla="*/ 793649 w 1467364"/>
              <a:gd name="connsiteY228" fmla="*/ 1148008 h 1467364"/>
              <a:gd name="connsiteX229" fmla="*/ 793512 w 1467364"/>
              <a:gd name="connsiteY229" fmla="*/ 1143945 h 1467364"/>
              <a:gd name="connsiteX230" fmla="*/ 792618 w 1467364"/>
              <a:gd name="connsiteY230" fmla="*/ 1139947 h 1467364"/>
              <a:gd name="connsiteX231" fmla="*/ 787890 w 1467364"/>
              <a:gd name="connsiteY231" fmla="*/ 1135258 h 1467364"/>
              <a:gd name="connsiteX232" fmla="*/ 785197 w 1467364"/>
              <a:gd name="connsiteY232" fmla="*/ 1133530 h 1467364"/>
              <a:gd name="connsiteX233" fmla="*/ 779295 w 1467364"/>
              <a:gd name="connsiteY233" fmla="*/ 1133256 h 1467364"/>
              <a:gd name="connsiteX234" fmla="*/ 779719 w 1467364"/>
              <a:gd name="connsiteY234" fmla="*/ 1137593 h 1467364"/>
              <a:gd name="connsiteX235" fmla="*/ 777508 w 1467364"/>
              <a:gd name="connsiteY235" fmla="*/ 1138982 h 1467364"/>
              <a:gd name="connsiteX236" fmla="*/ 764125 w 1467364"/>
              <a:gd name="connsiteY236" fmla="*/ 1144421 h 1467364"/>
              <a:gd name="connsiteX237" fmla="*/ 748754 w 1467364"/>
              <a:gd name="connsiteY237" fmla="*/ 1143045 h 1467364"/>
              <a:gd name="connsiteX238" fmla="*/ 747724 w 1467364"/>
              <a:gd name="connsiteY238" fmla="*/ 1142908 h 1467364"/>
              <a:gd name="connsiteX239" fmla="*/ 745787 w 1467364"/>
              <a:gd name="connsiteY239" fmla="*/ 1141675 h 1467364"/>
              <a:gd name="connsiteX240" fmla="*/ 726033 w 1467364"/>
              <a:gd name="connsiteY240" fmla="*/ 1121256 h 1467364"/>
              <a:gd name="connsiteX241" fmla="*/ 694240 w 1467364"/>
              <a:gd name="connsiteY241" fmla="*/ 1104365 h 1467364"/>
              <a:gd name="connsiteX242" fmla="*/ 687307 w 1467364"/>
              <a:gd name="connsiteY242" fmla="*/ 1106850 h 1467364"/>
              <a:gd name="connsiteX243" fmla="*/ 683929 w 1467364"/>
              <a:gd name="connsiteY243" fmla="*/ 1106713 h 1467364"/>
              <a:gd name="connsiteX244" fmla="*/ 668140 w 1467364"/>
              <a:gd name="connsiteY244" fmla="*/ 1102722 h 1467364"/>
              <a:gd name="connsiteX245" fmla="*/ 636002 w 1467364"/>
              <a:gd name="connsiteY245" fmla="*/ 1084233 h 1467364"/>
              <a:gd name="connsiteX246" fmla="*/ 632865 w 1467364"/>
              <a:gd name="connsiteY246" fmla="*/ 1074861 h 1467364"/>
              <a:gd name="connsiteX247" fmla="*/ 630595 w 1467364"/>
              <a:gd name="connsiteY247" fmla="*/ 1074724 h 1467364"/>
              <a:gd name="connsiteX248" fmla="*/ 618791 w 1467364"/>
              <a:gd name="connsiteY248" fmla="*/ 1068594 h 1467364"/>
              <a:gd name="connsiteX249" fmla="*/ 608350 w 1467364"/>
              <a:gd name="connsiteY249" fmla="*/ 1062731 h 1467364"/>
              <a:gd name="connsiteX250" fmla="*/ 603830 w 1467364"/>
              <a:gd name="connsiteY250" fmla="*/ 1059842 h 1467364"/>
              <a:gd name="connsiteX251" fmla="*/ 590826 w 1467364"/>
              <a:gd name="connsiteY251" fmla="*/ 1053835 h 1467364"/>
              <a:gd name="connsiteX252" fmla="*/ 584800 w 1467364"/>
              <a:gd name="connsiteY252" fmla="*/ 1053907 h 1467364"/>
              <a:gd name="connsiteX253" fmla="*/ 581905 w 1467364"/>
              <a:gd name="connsiteY253" fmla="*/ 1057768 h 1467364"/>
              <a:gd name="connsiteX254" fmla="*/ 580874 w 1467364"/>
              <a:gd name="connsiteY254" fmla="*/ 1066598 h 1467364"/>
              <a:gd name="connsiteX255" fmla="*/ 569018 w 1467364"/>
              <a:gd name="connsiteY255" fmla="*/ 1075011 h 1467364"/>
              <a:gd name="connsiteX256" fmla="*/ 564009 w 1467364"/>
              <a:gd name="connsiteY256" fmla="*/ 1075839 h 1467364"/>
              <a:gd name="connsiteX257" fmla="*/ 538190 w 1467364"/>
              <a:gd name="connsiteY257" fmla="*/ 1071907 h 1467364"/>
              <a:gd name="connsiteX258" fmla="*/ 491156 w 1467364"/>
              <a:gd name="connsiteY258" fmla="*/ 1053640 h 1467364"/>
              <a:gd name="connsiteX259" fmla="*/ 461222 w 1467364"/>
              <a:gd name="connsiteY259" fmla="*/ 1035020 h 1467364"/>
              <a:gd name="connsiteX260" fmla="*/ 450364 w 1467364"/>
              <a:gd name="connsiteY260" fmla="*/ 1022747 h 1467364"/>
              <a:gd name="connsiteX261" fmla="*/ 433094 w 1467364"/>
              <a:gd name="connsiteY261" fmla="*/ 1000273 h 1467364"/>
              <a:gd name="connsiteX262" fmla="*/ 419477 w 1467364"/>
              <a:gd name="connsiteY262" fmla="*/ 979306 h 1467364"/>
              <a:gd name="connsiteX263" fmla="*/ 400408 w 1467364"/>
              <a:gd name="connsiteY263" fmla="*/ 954831 h 1467364"/>
              <a:gd name="connsiteX264" fmla="*/ 412343 w 1467364"/>
              <a:gd name="connsiteY264" fmla="*/ 927798 h 1467364"/>
              <a:gd name="connsiteX265" fmla="*/ 410830 w 1467364"/>
              <a:gd name="connsiteY265" fmla="*/ 901529 h 1467364"/>
              <a:gd name="connsiteX266" fmla="*/ 412617 w 1467364"/>
              <a:gd name="connsiteY266" fmla="*/ 885395 h 1467364"/>
              <a:gd name="connsiteX267" fmla="*/ 413445 w 1467364"/>
              <a:gd name="connsiteY267" fmla="*/ 882291 h 1467364"/>
              <a:gd name="connsiteX268" fmla="*/ 417169 w 1467364"/>
              <a:gd name="connsiteY268" fmla="*/ 870637 h 1467364"/>
              <a:gd name="connsiteX269" fmla="*/ 424786 w 1467364"/>
              <a:gd name="connsiteY269" fmla="*/ 853876 h 1467364"/>
              <a:gd name="connsiteX270" fmla="*/ 425477 w 1467364"/>
              <a:gd name="connsiteY270" fmla="*/ 852774 h 1467364"/>
              <a:gd name="connsiteX271" fmla="*/ 427088 w 1467364"/>
              <a:gd name="connsiteY271" fmla="*/ 852017 h 1467364"/>
              <a:gd name="connsiteX272" fmla="*/ 434842 w 1467364"/>
              <a:gd name="connsiteY272" fmla="*/ 836372 h 1467364"/>
              <a:gd name="connsiteX273" fmla="*/ 430610 w 1467364"/>
              <a:gd name="connsiteY273" fmla="*/ 814022 h 1467364"/>
              <a:gd name="connsiteX274" fmla="*/ 427988 w 1467364"/>
              <a:gd name="connsiteY274" fmla="*/ 795410 h 1467364"/>
              <a:gd name="connsiteX275" fmla="*/ 426749 w 1467364"/>
              <a:gd name="connsiteY275" fmla="*/ 784649 h 1467364"/>
              <a:gd name="connsiteX276" fmla="*/ 432410 w 1467364"/>
              <a:gd name="connsiteY276" fmla="*/ 770588 h 1467364"/>
              <a:gd name="connsiteX277" fmla="*/ 436160 w 1467364"/>
              <a:gd name="connsiteY277" fmla="*/ 763904 h 1467364"/>
              <a:gd name="connsiteX278" fmla="*/ 438168 w 1467364"/>
              <a:gd name="connsiteY278" fmla="*/ 757832 h 1467364"/>
              <a:gd name="connsiteX279" fmla="*/ 435749 w 1467364"/>
              <a:gd name="connsiteY279" fmla="*/ 736526 h 1467364"/>
              <a:gd name="connsiteX280" fmla="*/ 399586 w 1467364"/>
              <a:gd name="connsiteY280" fmla="*/ 723978 h 1467364"/>
              <a:gd name="connsiteX281" fmla="*/ 398412 w 1467364"/>
              <a:gd name="connsiteY281" fmla="*/ 730109 h 1467364"/>
              <a:gd name="connsiteX282" fmla="*/ 398132 w 1467364"/>
              <a:gd name="connsiteY282" fmla="*/ 731067 h 1467364"/>
              <a:gd name="connsiteX283" fmla="*/ 396065 w 1467364"/>
              <a:gd name="connsiteY283" fmla="*/ 734113 h 1467364"/>
              <a:gd name="connsiteX284" fmla="*/ 388793 w 1467364"/>
              <a:gd name="connsiteY284" fmla="*/ 736246 h 1467364"/>
              <a:gd name="connsiteX285" fmla="*/ 381110 w 1467364"/>
              <a:gd name="connsiteY285" fmla="*/ 737485 h 1467364"/>
              <a:gd name="connsiteX286" fmla="*/ 375476 w 1467364"/>
              <a:gd name="connsiteY286" fmla="*/ 730793 h 1467364"/>
              <a:gd name="connsiteX287" fmla="*/ 363554 w 1467364"/>
              <a:gd name="connsiteY287" fmla="*/ 716661 h 1467364"/>
              <a:gd name="connsiteX288" fmla="*/ 363280 w 1467364"/>
              <a:gd name="connsiteY288" fmla="*/ 716381 h 1467364"/>
              <a:gd name="connsiteX289" fmla="*/ 363554 w 1467364"/>
              <a:gd name="connsiteY289" fmla="*/ 711489 h 1467364"/>
              <a:gd name="connsiteX290" fmla="*/ 375137 w 1467364"/>
              <a:gd name="connsiteY290" fmla="*/ 665082 h 1467364"/>
              <a:gd name="connsiteX291" fmla="*/ 381032 w 1467364"/>
              <a:gd name="connsiteY291" fmla="*/ 654471 h 1467364"/>
              <a:gd name="connsiteX292" fmla="*/ 383719 w 1467364"/>
              <a:gd name="connsiteY292" fmla="*/ 655227 h 1467364"/>
              <a:gd name="connsiteX293" fmla="*/ 386478 w 1467364"/>
              <a:gd name="connsiteY293" fmla="*/ 655364 h 1467364"/>
              <a:gd name="connsiteX294" fmla="*/ 397095 w 1467364"/>
              <a:gd name="connsiteY294" fmla="*/ 647577 h 1467364"/>
              <a:gd name="connsiteX295" fmla="*/ 399788 w 1467364"/>
              <a:gd name="connsiteY295" fmla="*/ 623578 h 1467364"/>
              <a:gd name="connsiteX296" fmla="*/ 399652 w 1467364"/>
              <a:gd name="connsiteY296" fmla="*/ 619789 h 1467364"/>
              <a:gd name="connsiteX297" fmla="*/ 397858 w 1467364"/>
              <a:gd name="connsiteY297" fmla="*/ 613998 h 1467364"/>
              <a:gd name="connsiteX298" fmla="*/ 390104 w 1467364"/>
              <a:gd name="connsiteY298" fmla="*/ 602337 h 1467364"/>
              <a:gd name="connsiteX299" fmla="*/ 382004 w 1467364"/>
              <a:gd name="connsiteY299" fmla="*/ 589105 h 1467364"/>
              <a:gd name="connsiteX300" fmla="*/ 381802 w 1467364"/>
              <a:gd name="connsiteY300" fmla="*/ 588420 h 1467364"/>
              <a:gd name="connsiteX301" fmla="*/ 384561 w 1467364"/>
              <a:gd name="connsiteY301" fmla="*/ 559457 h 1467364"/>
              <a:gd name="connsiteX302" fmla="*/ 386837 w 1467364"/>
              <a:gd name="connsiteY302" fmla="*/ 552010 h 1467364"/>
              <a:gd name="connsiteX303" fmla="*/ 391213 w 1467364"/>
              <a:gd name="connsiteY303" fmla="*/ 543597 h 1467364"/>
              <a:gd name="connsiteX304" fmla="*/ 400780 w 1467364"/>
              <a:gd name="connsiteY304" fmla="*/ 538842 h 1467364"/>
              <a:gd name="connsiteX305" fmla="*/ 402078 w 1467364"/>
              <a:gd name="connsiteY305" fmla="*/ 527051 h 1467364"/>
              <a:gd name="connsiteX306" fmla="*/ 394049 w 1467364"/>
              <a:gd name="connsiteY306" fmla="*/ 495122 h 1467364"/>
              <a:gd name="connsiteX307" fmla="*/ 393423 w 1467364"/>
              <a:gd name="connsiteY307" fmla="*/ 493341 h 1467364"/>
              <a:gd name="connsiteX308" fmla="*/ 389354 w 1467364"/>
              <a:gd name="connsiteY308" fmla="*/ 490648 h 1467364"/>
              <a:gd name="connsiteX309" fmla="*/ 379702 w 1467364"/>
              <a:gd name="connsiteY309" fmla="*/ 486304 h 1467364"/>
              <a:gd name="connsiteX310" fmla="*/ 369600 w 1467364"/>
              <a:gd name="connsiteY310" fmla="*/ 490856 h 1467364"/>
              <a:gd name="connsiteX311" fmla="*/ 363639 w 1467364"/>
              <a:gd name="connsiteY311" fmla="*/ 493967 h 1467364"/>
              <a:gd name="connsiteX312" fmla="*/ 352918 w 1467364"/>
              <a:gd name="connsiteY312" fmla="*/ 497548 h 1467364"/>
              <a:gd name="connsiteX313" fmla="*/ 347433 w 1467364"/>
              <a:gd name="connsiteY313" fmla="*/ 484589 h 1467364"/>
              <a:gd name="connsiteX314" fmla="*/ 347635 w 1467364"/>
              <a:gd name="connsiteY314" fmla="*/ 480167 h 1467364"/>
              <a:gd name="connsiteX315" fmla="*/ 349252 w 1467364"/>
              <a:gd name="connsiteY315" fmla="*/ 475961 h 1467364"/>
              <a:gd name="connsiteX316" fmla="*/ 350152 w 1467364"/>
              <a:gd name="connsiteY316" fmla="*/ 474859 h 1467364"/>
              <a:gd name="connsiteX317" fmla="*/ 345294 w 1467364"/>
              <a:gd name="connsiteY317" fmla="*/ 479346 h 1467364"/>
              <a:gd name="connsiteX318" fmla="*/ 291673 w 1467364"/>
              <a:gd name="connsiteY318" fmla="*/ 485691 h 1467364"/>
              <a:gd name="connsiteX319" fmla="*/ 289814 w 1467364"/>
              <a:gd name="connsiteY319" fmla="*/ 485346 h 1467364"/>
              <a:gd name="connsiteX320" fmla="*/ 255785 w 1467364"/>
              <a:gd name="connsiteY320" fmla="*/ 474376 h 1467364"/>
              <a:gd name="connsiteX321" fmla="*/ 232372 w 1467364"/>
              <a:gd name="connsiteY321" fmla="*/ 464861 h 1467364"/>
              <a:gd name="connsiteX322" fmla="*/ 230089 w 1467364"/>
              <a:gd name="connsiteY322" fmla="*/ 463687 h 1467364"/>
              <a:gd name="connsiteX323" fmla="*/ 228648 w 1467364"/>
              <a:gd name="connsiteY323" fmla="*/ 462240 h 1467364"/>
              <a:gd name="connsiteX324" fmla="*/ 226985 w 1467364"/>
              <a:gd name="connsiteY324" fmla="*/ 458998 h 1467364"/>
              <a:gd name="connsiteX325" fmla="*/ 226574 w 1467364"/>
              <a:gd name="connsiteY325" fmla="*/ 455829 h 1467364"/>
              <a:gd name="connsiteX326" fmla="*/ 226920 w 1467364"/>
              <a:gd name="connsiteY326" fmla="*/ 454524 h 1467364"/>
              <a:gd name="connsiteX327" fmla="*/ 228159 w 1467364"/>
              <a:gd name="connsiteY327" fmla="*/ 451903 h 1467364"/>
              <a:gd name="connsiteX328" fmla="*/ 231537 w 1467364"/>
              <a:gd name="connsiteY328" fmla="*/ 448316 h 1467364"/>
              <a:gd name="connsiteX329" fmla="*/ 235020 w 1467364"/>
              <a:gd name="connsiteY329" fmla="*/ 445355 h 1467364"/>
              <a:gd name="connsiteX330" fmla="*/ 235920 w 1467364"/>
              <a:gd name="connsiteY330" fmla="*/ 444116 h 1467364"/>
              <a:gd name="connsiteX331" fmla="*/ 236546 w 1467364"/>
              <a:gd name="connsiteY331" fmla="*/ 442323 h 1467364"/>
              <a:gd name="connsiteX332" fmla="*/ 236683 w 1467364"/>
              <a:gd name="connsiteY332" fmla="*/ 440738 h 1467364"/>
              <a:gd name="connsiteX333" fmla="*/ 236474 w 1467364"/>
              <a:gd name="connsiteY333" fmla="*/ 438944 h 1467364"/>
              <a:gd name="connsiteX334" fmla="*/ 235848 w 1467364"/>
              <a:gd name="connsiteY334" fmla="*/ 437216 h 1467364"/>
              <a:gd name="connsiteX335" fmla="*/ 234270 w 1467364"/>
              <a:gd name="connsiteY335" fmla="*/ 435220 h 1467364"/>
              <a:gd name="connsiteX336" fmla="*/ 200507 w 1467364"/>
              <a:gd name="connsiteY336" fmla="*/ 415636 h 1467364"/>
              <a:gd name="connsiteX337" fmla="*/ 199060 w 1467364"/>
              <a:gd name="connsiteY337" fmla="*/ 414873 h 1467364"/>
              <a:gd name="connsiteX338" fmla="*/ 196575 w 1467364"/>
              <a:gd name="connsiteY338" fmla="*/ 413712 h 1467364"/>
              <a:gd name="connsiteX339" fmla="*/ 193992 w 1467364"/>
              <a:gd name="connsiteY339" fmla="*/ 412806 h 1467364"/>
              <a:gd name="connsiteX340" fmla="*/ 190470 w 1467364"/>
              <a:gd name="connsiteY340" fmla="*/ 412251 h 1467364"/>
              <a:gd name="connsiteX341" fmla="*/ 189368 w 1467364"/>
              <a:gd name="connsiteY341" fmla="*/ 412460 h 1467364"/>
              <a:gd name="connsiteX342" fmla="*/ 182925 w 1467364"/>
              <a:gd name="connsiteY342" fmla="*/ 416256 h 1467364"/>
              <a:gd name="connsiteX343" fmla="*/ 178066 w 1467364"/>
              <a:gd name="connsiteY343" fmla="*/ 419634 h 1467364"/>
              <a:gd name="connsiteX344" fmla="*/ 176064 w 1467364"/>
              <a:gd name="connsiteY344" fmla="*/ 420188 h 1467364"/>
              <a:gd name="connsiteX345" fmla="*/ 172621 w 1467364"/>
              <a:gd name="connsiteY345" fmla="*/ 419562 h 1467364"/>
              <a:gd name="connsiteX346" fmla="*/ 171199 w 1467364"/>
              <a:gd name="connsiteY346" fmla="*/ 418669 h 1467364"/>
              <a:gd name="connsiteX347" fmla="*/ 147930 w 1467364"/>
              <a:gd name="connsiteY347" fmla="*/ 400121 h 1467364"/>
              <a:gd name="connsiteX348" fmla="*/ 146345 w 1467364"/>
              <a:gd name="connsiteY348" fmla="*/ 398458 h 1467364"/>
              <a:gd name="connsiteX349" fmla="*/ 145445 w 1467364"/>
              <a:gd name="connsiteY349" fmla="*/ 396599 h 1467364"/>
              <a:gd name="connsiteX350" fmla="*/ 145100 w 1467364"/>
              <a:gd name="connsiteY350" fmla="*/ 394115 h 1467364"/>
              <a:gd name="connsiteX351" fmla="*/ 145445 w 1467364"/>
              <a:gd name="connsiteY351" fmla="*/ 392113 h 1467364"/>
              <a:gd name="connsiteX352" fmla="*/ 151060 w 1467364"/>
              <a:gd name="connsiteY352" fmla="*/ 384606 h 1467364"/>
              <a:gd name="connsiteX353" fmla="*/ 151745 w 1467364"/>
              <a:gd name="connsiteY353" fmla="*/ 383497 h 1467364"/>
              <a:gd name="connsiteX354" fmla="*/ 151882 w 1467364"/>
              <a:gd name="connsiteY354" fmla="*/ 382187 h 1467364"/>
              <a:gd name="connsiteX355" fmla="*/ 151406 w 1467364"/>
              <a:gd name="connsiteY355" fmla="*/ 380602 h 1467364"/>
              <a:gd name="connsiteX356" fmla="*/ 150023 w 1467364"/>
              <a:gd name="connsiteY356" fmla="*/ 379428 h 1467364"/>
              <a:gd name="connsiteX357" fmla="*/ 148510 w 1467364"/>
              <a:gd name="connsiteY357" fmla="*/ 378600 h 1467364"/>
              <a:gd name="connsiteX358" fmla="*/ 147167 w 1467364"/>
              <a:gd name="connsiteY358" fmla="*/ 378254 h 1467364"/>
              <a:gd name="connsiteX359" fmla="*/ 143997 w 1467364"/>
              <a:gd name="connsiteY359" fmla="*/ 377980 h 1467364"/>
              <a:gd name="connsiteX360" fmla="*/ 142341 w 1467364"/>
              <a:gd name="connsiteY360" fmla="*/ 378254 h 1467364"/>
              <a:gd name="connsiteX361" fmla="*/ 133211 w 1467364"/>
              <a:gd name="connsiteY361" fmla="*/ 381978 h 1467364"/>
              <a:gd name="connsiteX362" fmla="*/ 129304 w 1467364"/>
              <a:gd name="connsiteY362" fmla="*/ 381841 h 1467364"/>
              <a:gd name="connsiteX363" fmla="*/ 100687 w 1467364"/>
              <a:gd name="connsiteY363" fmla="*/ 374941 h 1467364"/>
              <a:gd name="connsiteX364" fmla="*/ 96553 w 1467364"/>
              <a:gd name="connsiteY364" fmla="*/ 373708 h 1467364"/>
              <a:gd name="connsiteX365" fmla="*/ 92868 w 1467364"/>
              <a:gd name="connsiteY365" fmla="*/ 371087 h 1467364"/>
              <a:gd name="connsiteX366" fmla="*/ 85309 w 1467364"/>
              <a:gd name="connsiteY366" fmla="*/ 363091 h 1467364"/>
              <a:gd name="connsiteX367" fmla="*/ 80692 w 1467364"/>
              <a:gd name="connsiteY367" fmla="*/ 357913 h 1467364"/>
              <a:gd name="connsiteX368" fmla="*/ 78312 w 1467364"/>
              <a:gd name="connsiteY368" fmla="*/ 356054 h 1467364"/>
              <a:gd name="connsiteX369" fmla="*/ 75625 w 1467364"/>
              <a:gd name="connsiteY369" fmla="*/ 354744 h 1467364"/>
              <a:gd name="connsiteX370" fmla="*/ 72247 w 1467364"/>
              <a:gd name="connsiteY370" fmla="*/ 354470 h 1467364"/>
              <a:gd name="connsiteX371" fmla="*/ 69586 w 1467364"/>
              <a:gd name="connsiteY371" fmla="*/ 354744 h 1467364"/>
              <a:gd name="connsiteX372" fmla="*/ 56314 w 1467364"/>
              <a:gd name="connsiteY372" fmla="*/ 358461 h 1467364"/>
              <a:gd name="connsiteX373" fmla="*/ 53797 w 1467364"/>
              <a:gd name="connsiteY373" fmla="*/ 359152 h 1467364"/>
              <a:gd name="connsiteX374" fmla="*/ 52010 w 1467364"/>
              <a:gd name="connsiteY374" fmla="*/ 360189 h 1467364"/>
              <a:gd name="connsiteX375" fmla="*/ 45286 w 1467364"/>
              <a:gd name="connsiteY375" fmla="*/ 365361 h 1467364"/>
              <a:gd name="connsiteX376" fmla="*/ 34226 w 1467364"/>
              <a:gd name="connsiteY376" fmla="*/ 371282 h 1467364"/>
              <a:gd name="connsiteX377" fmla="*/ 31232 w 1467364"/>
              <a:gd name="connsiteY377" fmla="*/ 371354 h 1467364"/>
              <a:gd name="connsiteX378" fmla="*/ 29713 w 1467364"/>
              <a:gd name="connsiteY378" fmla="*/ 371080 h 1467364"/>
              <a:gd name="connsiteX379" fmla="*/ 27854 w 1467364"/>
              <a:gd name="connsiteY379" fmla="*/ 370043 h 1467364"/>
              <a:gd name="connsiteX380" fmla="*/ 8367 w 1467364"/>
              <a:gd name="connsiteY380" fmla="*/ 350055 h 1467364"/>
              <a:gd name="connsiteX381" fmla="*/ 887 w 1467364"/>
              <a:gd name="connsiteY381" fmla="*/ 341022 h 1467364"/>
              <a:gd name="connsiteX382" fmla="*/ 404 w 1467364"/>
              <a:gd name="connsiteY382" fmla="*/ 339711 h 1467364"/>
              <a:gd name="connsiteX383" fmla="*/ 196 w 1467364"/>
              <a:gd name="connsiteY383" fmla="*/ 337579 h 1467364"/>
              <a:gd name="connsiteX384" fmla="*/ 0 w 1467364"/>
              <a:gd name="connsiteY384" fmla="*/ 328057 h 1467364"/>
              <a:gd name="connsiteX385" fmla="*/ 36651 w 1467364"/>
              <a:gd name="connsiteY385" fmla="*/ 330196 h 1467364"/>
              <a:gd name="connsiteX386" fmla="*/ 54645 w 1467364"/>
              <a:gd name="connsiteY386" fmla="*/ 315986 h 1467364"/>
              <a:gd name="connsiteX387" fmla="*/ 76668 w 1467364"/>
              <a:gd name="connsiteY387" fmla="*/ 313370 h 1467364"/>
              <a:gd name="connsiteX388" fmla="*/ 81885 w 1467364"/>
              <a:gd name="connsiteY388" fmla="*/ 317231 h 1467364"/>
              <a:gd name="connsiteX389" fmla="*/ 82088 w 1467364"/>
              <a:gd name="connsiteY389" fmla="*/ 318894 h 1467364"/>
              <a:gd name="connsiteX390" fmla="*/ 86261 w 1467364"/>
              <a:gd name="connsiteY390" fmla="*/ 320825 h 1467364"/>
              <a:gd name="connsiteX391" fmla="*/ 96918 w 1467364"/>
              <a:gd name="connsiteY391" fmla="*/ 322755 h 1467364"/>
              <a:gd name="connsiteX392" fmla="*/ 106955 w 1467364"/>
              <a:gd name="connsiteY392" fmla="*/ 323101 h 1467364"/>
              <a:gd name="connsiteX393" fmla="*/ 112570 w 1467364"/>
              <a:gd name="connsiteY393" fmla="*/ 319162 h 1467364"/>
              <a:gd name="connsiteX394" fmla="*/ 114709 w 1467364"/>
              <a:gd name="connsiteY394" fmla="*/ 312757 h 1467364"/>
              <a:gd name="connsiteX395" fmla="*/ 118889 w 1467364"/>
              <a:gd name="connsiteY395" fmla="*/ 296212 h 1467364"/>
              <a:gd name="connsiteX396" fmla="*/ 114435 w 1467364"/>
              <a:gd name="connsiteY396" fmla="*/ 269526 h 1467364"/>
              <a:gd name="connsiteX397" fmla="*/ 139706 w 1467364"/>
              <a:gd name="connsiteY397" fmla="*/ 246498 h 1467364"/>
              <a:gd name="connsiteX398" fmla="*/ 143391 w 1467364"/>
              <a:gd name="connsiteY398" fmla="*/ 243667 h 1467364"/>
              <a:gd name="connsiteX399" fmla="*/ 161241 w 1467364"/>
              <a:gd name="connsiteY399" fmla="*/ 243393 h 1467364"/>
              <a:gd name="connsiteX400" fmla="*/ 167906 w 1467364"/>
              <a:gd name="connsiteY400" fmla="*/ 243870 h 1467364"/>
              <a:gd name="connsiteX401" fmla="*/ 179005 w 1467364"/>
              <a:gd name="connsiteY401" fmla="*/ 250150 h 1467364"/>
              <a:gd name="connsiteX402" fmla="*/ 183551 w 1467364"/>
              <a:gd name="connsiteY402" fmla="*/ 259658 h 1467364"/>
              <a:gd name="connsiteX403" fmla="*/ 187660 w 1467364"/>
              <a:gd name="connsiteY403" fmla="*/ 258974 h 1467364"/>
              <a:gd name="connsiteX404" fmla="*/ 223718 w 1467364"/>
              <a:gd name="connsiteY404" fmla="*/ 250906 h 1467364"/>
              <a:gd name="connsiteX405" fmla="*/ 225100 w 1467364"/>
              <a:gd name="connsiteY405" fmla="*/ 249393 h 1467364"/>
              <a:gd name="connsiteX406" fmla="*/ 225263 w 1467364"/>
              <a:gd name="connsiteY406" fmla="*/ 248637 h 1467364"/>
              <a:gd name="connsiteX407" fmla="*/ 224396 w 1467364"/>
              <a:gd name="connsiteY407" fmla="*/ 246361 h 1467364"/>
              <a:gd name="connsiteX408" fmla="*/ 217196 w 1467364"/>
              <a:gd name="connsiteY408" fmla="*/ 234224 h 1467364"/>
              <a:gd name="connsiteX409" fmla="*/ 238124 w 1467364"/>
              <a:gd name="connsiteY409" fmla="*/ 232711 h 1467364"/>
              <a:gd name="connsiteX410" fmla="*/ 270804 w 1467364"/>
              <a:gd name="connsiteY410" fmla="*/ 220783 h 1467364"/>
              <a:gd name="connsiteX411" fmla="*/ 273334 w 1467364"/>
              <a:gd name="connsiteY411" fmla="*/ 219198 h 1467364"/>
              <a:gd name="connsiteX412" fmla="*/ 297764 w 1467364"/>
              <a:gd name="connsiteY412" fmla="*/ 201753 h 1467364"/>
              <a:gd name="connsiteX413" fmla="*/ 300184 w 1467364"/>
              <a:gd name="connsiteY413" fmla="*/ 198512 h 1467364"/>
              <a:gd name="connsiteX414" fmla="*/ 299153 w 1467364"/>
              <a:gd name="connsiteY414" fmla="*/ 186936 h 1467364"/>
              <a:gd name="connsiteX415" fmla="*/ 312666 w 1467364"/>
              <a:gd name="connsiteY415" fmla="*/ 167625 h 1467364"/>
              <a:gd name="connsiteX416" fmla="*/ 322709 w 1467364"/>
              <a:gd name="connsiteY416" fmla="*/ 169484 h 1467364"/>
              <a:gd name="connsiteX417" fmla="*/ 333803 w 1467364"/>
              <a:gd name="connsiteY417" fmla="*/ 170997 h 1467364"/>
              <a:gd name="connsiteX418" fmla="*/ 343487 w 1467364"/>
              <a:gd name="connsiteY418" fmla="*/ 167482 h 1467364"/>
              <a:gd name="connsiteX419" fmla="*/ 379545 w 1467364"/>
              <a:gd name="connsiteY419" fmla="*/ 160099 h 1467364"/>
              <a:gd name="connsiteX420" fmla="*/ 381724 w 1467364"/>
              <a:gd name="connsiteY420" fmla="*/ 159969 h 1467364"/>
              <a:gd name="connsiteX421" fmla="*/ 406930 w 1467364"/>
              <a:gd name="connsiteY421" fmla="*/ 179273 h 1467364"/>
              <a:gd name="connsiteX422" fmla="*/ 419895 w 1467364"/>
              <a:gd name="connsiteY422" fmla="*/ 183205 h 1467364"/>
              <a:gd name="connsiteX423" fmla="*/ 423475 w 1467364"/>
              <a:gd name="connsiteY423" fmla="*/ 185612 h 1467364"/>
              <a:gd name="connsiteX424" fmla="*/ 427434 w 1467364"/>
              <a:gd name="connsiteY424" fmla="*/ 186727 h 1467364"/>
              <a:gd name="connsiteX425" fmla="*/ 432266 w 1467364"/>
              <a:gd name="connsiteY425" fmla="*/ 189003 h 1467364"/>
              <a:gd name="connsiteX426" fmla="*/ 444396 w 1467364"/>
              <a:gd name="connsiteY426" fmla="*/ 195551 h 1467364"/>
              <a:gd name="connsiteX427" fmla="*/ 450781 w 1467364"/>
              <a:gd name="connsiteY427" fmla="*/ 200722 h 1467364"/>
              <a:gd name="connsiteX428" fmla="*/ 454081 w 1467364"/>
              <a:gd name="connsiteY428" fmla="*/ 210029 h 1467364"/>
              <a:gd name="connsiteX429" fmla="*/ 470228 w 1467364"/>
              <a:gd name="connsiteY429" fmla="*/ 228237 h 1467364"/>
              <a:gd name="connsiteX430" fmla="*/ 491437 w 1467364"/>
              <a:gd name="connsiteY430" fmla="*/ 225681 h 1467364"/>
              <a:gd name="connsiteX431" fmla="*/ 492748 w 1467364"/>
              <a:gd name="connsiteY431" fmla="*/ 224298 h 1467364"/>
              <a:gd name="connsiteX432" fmla="*/ 492467 w 1467364"/>
              <a:gd name="connsiteY432" fmla="*/ 220920 h 1467364"/>
              <a:gd name="connsiteX433" fmla="*/ 503984 w 1467364"/>
              <a:gd name="connsiteY433" fmla="*/ 218435 h 1467364"/>
              <a:gd name="connsiteX434" fmla="*/ 554057 w 1467364"/>
              <a:gd name="connsiteY434" fmla="*/ 223124 h 1467364"/>
              <a:gd name="connsiteX435" fmla="*/ 559118 w 1467364"/>
              <a:gd name="connsiteY435" fmla="*/ 224024 h 1467364"/>
              <a:gd name="connsiteX436" fmla="*/ 581213 w 1467364"/>
              <a:gd name="connsiteY436" fmla="*/ 244639 h 1467364"/>
              <a:gd name="connsiteX437" fmla="*/ 597289 w 1467364"/>
              <a:gd name="connsiteY437" fmla="*/ 261328 h 1467364"/>
              <a:gd name="connsiteX438" fmla="*/ 599768 w 1467364"/>
              <a:gd name="connsiteY438" fmla="*/ 265815 h 1467364"/>
              <a:gd name="connsiteX439" fmla="*/ 607378 w 1467364"/>
              <a:gd name="connsiteY439" fmla="*/ 266643 h 1467364"/>
              <a:gd name="connsiteX440" fmla="*/ 612804 w 1467364"/>
              <a:gd name="connsiteY440" fmla="*/ 264647 h 1467364"/>
              <a:gd name="connsiteX441" fmla="*/ 620350 w 1467364"/>
              <a:gd name="connsiteY441" fmla="*/ 261745 h 1467364"/>
              <a:gd name="connsiteX442" fmla="*/ 620493 w 1467364"/>
              <a:gd name="connsiteY442" fmla="*/ 260787 h 1467364"/>
              <a:gd name="connsiteX443" fmla="*/ 621034 w 1467364"/>
              <a:gd name="connsiteY443" fmla="*/ 260376 h 1467364"/>
              <a:gd name="connsiteX444" fmla="*/ 632663 w 1467364"/>
              <a:gd name="connsiteY444" fmla="*/ 256580 h 1467364"/>
              <a:gd name="connsiteX445" fmla="*/ 680173 w 1467364"/>
              <a:gd name="connsiteY445" fmla="*/ 255276 h 1467364"/>
              <a:gd name="connsiteX446" fmla="*/ 684614 w 1467364"/>
              <a:gd name="connsiteY446" fmla="*/ 256580 h 1467364"/>
              <a:gd name="connsiteX447" fmla="*/ 684901 w 1467364"/>
              <a:gd name="connsiteY447" fmla="*/ 256861 h 1467364"/>
              <a:gd name="connsiteX448" fmla="*/ 686270 w 1467364"/>
              <a:gd name="connsiteY448" fmla="*/ 260239 h 1467364"/>
              <a:gd name="connsiteX449" fmla="*/ 686407 w 1467364"/>
              <a:gd name="connsiteY449" fmla="*/ 261269 h 1467364"/>
              <a:gd name="connsiteX450" fmla="*/ 679612 w 1467364"/>
              <a:gd name="connsiteY450" fmla="*/ 265339 h 1467364"/>
              <a:gd name="connsiteX451" fmla="*/ 673547 w 1467364"/>
              <a:gd name="connsiteY451" fmla="*/ 270100 h 1467364"/>
              <a:gd name="connsiteX452" fmla="*/ 671786 w 1467364"/>
              <a:gd name="connsiteY452" fmla="*/ 272780 h 1467364"/>
              <a:gd name="connsiteX453" fmla="*/ 671851 w 1467364"/>
              <a:gd name="connsiteY453" fmla="*/ 273197 h 1467364"/>
              <a:gd name="connsiteX454" fmla="*/ 672816 w 1467364"/>
              <a:gd name="connsiteY454" fmla="*/ 274019 h 1467364"/>
              <a:gd name="connsiteX455" fmla="*/ 686329 w 1467364"/>
              <a:gd name="connsiteY455" fmla="*/ 279810 h 1467364"/>
              <a:gd name="connsiteX456" fmla="*/ 687359 w 1467364"/>
              <a:gd name="connsiteY456" fmla="*/ 279680 h 1467364"/>
              <a:gd name="connsiteX457" fmla="*/ 689329 w 1467364"/>
              <a:gd name="connsiteY457" fmla="*/ 278636 h 1467364"/>
              <a:gd name="connsiteX458" fmla="*/ 735052 w 1467364"/>
              <a:gd name="connsiteY458" fmla="*/ 228785 h 1467364"/>
              <a:gd name="connsiteX459" fmla="*/ 737882 w 1467364"/>
              <a:gd name="connsiteY459" fmla="*/ 226170 h 1467364"/>
              <a:gd name="connsiteX460" fmla="*/ 752641 w 1467364"/>
              <a:gd name="connsiteY460" fmla="*/ 218996 h 1467364"/>
              <a:gd name="connsiteX461" fmla="*/ 753815 w 1467364"/>
              <a:gd name="connsiteY461" fmla="*/ 218787 h 1467364"/>
              <a:gd name="connsiteX462" fmla="*/ 766428 w 1467364"/>
              <a:gd name="connsiteY462" fmla="*/ 217137 h 1467364"/>
              <a:gd name="connsiteX463" fmla="*/ 768430 w 1467364"/>
              <a:gd name="connsiteY463" fmla="*/ 220855 h 1467364"/>
              <a:gd name="connsiteX464" fmla="*/ 769949 w 1467364"/>
              <a:gd name="connsiteY464" fmla="*/ 224989 h 1467364"/>
              <a:gd name="connsiteX465" fmla="*/ 775284 w 1467364"/>
              <a:gd name="connsiteY465" fmla="*/ 236441 h 1467364"/>
              <a:gd name="connsiteX466" fmla="*/ 776458 w 1467364"/>
              <a:gd name="connsiteY466" fmla="*/ 237746 h 1467364"/>
              <a:gd name="connsiteX467" fmla="*/ 786149 w 1467364"/>
              <a:gd name="connsiteY467" fmla="*/ 239207 h 1467364"/>
              <a:gd name="connsiteX468" fmla="*/ 789364 w 1467364"/>
              <a:gd name="connsiteY468" fmla="*/ 233546 h 1467364"/>
              <a:gd name="connsiteX469" fmla="*/ 790192 w 1467364"/>
              <a:gd name="connsiteY469" fmla="*/ 229137 h 1467364"/>
              <a:gd name="connsiteX470" fmla="*/ 790121 w 1467364"/>
              <a:gd name="connsiteY470" fmla="*/ 225824 h 1467364"/>
              <a:gd name="connsiteX471" fmla="*/ 790799 w 1467364"/>
              <a:gd name="connsiteY471" fmla="*/ 217822 h 1467364"/>
              <a:gd name="connsiteX472" fmla="*/ 792044 w 1467364"/>
              <a:gd name="connsiteY472" fmla="*/ 212931 h 1467364"/>
              <a:gd name="connsiteX473" fmla="*/ 794386 w 1467364"/>
              <a:gd name="connsiteY473" fmla="*/ 209611 h 1467364"/>
              <a:gd name="connsiteX474" fmla="*/ 806236 w 1467364"/>
              <a:gd name="connsiteY474" fmla="*/ 199346 h 1467364"/>
              <a:gd name="connsiteX475" fmla="*/ 813383 w 1467364"/>
              <a:gd name="connsiteY475" fmla="*/ 195962 h 1467364"/>
              <a:gd name="connsiteX476" fmla="*/ 836307 w 1467364"/>
              <a:gd name="connsiteY476" fmla="*/ 196314 h 1467364"/>
              <a:gd name="connsiteX477" fmla="*/ 837689 w 1467364"/>
              <a:gd name="connsiteY477" fmla="*/ 197064 h 1467364"/>
              <a:gd name="connsiteX478" fmla="*/ 840246 w 1467364"/>
              <a:gd name="connsiteY478" fmla="*/ 200579 h 1467364"/>
              <a:gd name="connsiteX479" fmla="*/ 840657 w 1467364"/>
              <a:gd name="connsiteY479" fmla="*/ 201890 h 1467364"/>
              <a:gd name="connsiteX480" fmla="*/ 841478 w 1467364"/>
              <a:gd name="connsiteY480" fmla="*/ 207681 h 1467364"/>
              <a:gd name="connsiteX481" fmla="*/ 848548 w 1467364"/>
              <a:gd name="connsiteY481" fmla="*/ 218305 h 1467364"/>
              <a:gd name="connsiteX482" fmla="*/ 850896 w 1467364"/>
              <a:gd name="connsiteY482" fmla="*/ 218990 h 1467364"/>
              <a:gd name="connsiteX483" fmla="*/ 855480 w 1467364"/>
              <a:gd name="connsiteY483" fmla="*/ 216987 h 1467364"/>
              <a:gd name="connsiteX484" fmla="*/ 886373 w 1467364"/>
              <a:gd name="connsiteY484" fmla="*/ 184510 h 1467364"/>
              <a:gd name="connsiteX485" fmla="*/ 900310 w 1467364"/>
              <a:gd name="connsiteY485" fmla="*/ 165760 h 1467364"/>
              <a:gd name="connsiteX486" fmla="*/ 900721 w 1467364"/>
              <a:gd name="connsiteY486" fmla="*/ 165134 h 1467364"/>
              <a:gd name="connsiteX487" fmla="*/ 900649 w 1467364"/>
              <a:gd name="connsiteY487" fmla="*/ 164377 h 1467364"/>
              <a:gd name="connsiteX488" fmla="*/ 898719 w 1467364"/>
              <a:gd name="connsiteY488" fmla="*/ 152586 h 1467364"/>
              <a:gd name="connsiteX489" fmla="*/ 897095 w 1467364"/>
              <a:gd name="connsiteY489" fmla="*/ 144102 h 1467364"/>
              <a:gd name="connsiteX490" fmla="*/ 900173 w 1467364"/>
              <a:gd name="connsiteY490" fmla="*/ 133628 h 1467364"/>
              <a:gd name="connsiteX491" fmla="*/ 907855 w 1467364"/>
              <a:gd name="connsiteY491" fmla="*/ 115146 h 1467364"/>
              <a:gd name="connsiteX492" fmla="*/ 909231 w 1467364"/>
              <a:gd name="connsiteY492" fmla="*/ 111904 h 1467364"/>
              <a:gd name="connsiteX493" fmla="*/ 952202 w 1467364"/>
              <a:gd name="connsiteY493" fmla="*/ 70675 h 1467364"/>
              <a:gd name="connsiteX494" fmla="*/ 958405 w 1467364"/>
              <a:gd name="connsiteY494" fmla="*/ 65086 h 1467364"/>
              <a:gd name="connsiteX495" fmla="*/ 969778 w 1467364"/>
              <a:gd name="connsiteY495" fmla="*/ 56060 h 1467364"/>
              <a:gd name="connsiteX496" fmla="*/ 987295 w 1467364"/>
              <a:gd name="connsiteY496" fmla="*/ 54749 h 1467364"/>
              <a:gd name="connsiteX497" fmla="*/ 1005230 w 1467364"/>
              <a:gd name="connsiteY497" fmla="*/ 38888 h 1467364"/>
              <a:gd name="connsiteX498" fmla="*/ 996295 w 1467364"/>
              <a:gd name="connsiteY498" fmla="*/ 30821 h 1467364"/>
              <a:gd name="connsiteX499" fmla="*/ 995265 w 1467364"/>
              <a:gd name="connsiteY499" fmla="*/ 21789 h 1467364"/>
              <a:gd name="connsiteX500" fmla="*/ 995193 w 1467364"/>
              <a:gd name="connsiteY500" fmla="*/ 19650 h 1467364"/>
              <a:gd name="connsiteX501" fmla="*/ 996849 w 1467364"/>
              <a:gd name="connsiteY501" fmla="*/ 7030 h 1467364"/>
              <a:gd name="connsiteX502" fmla="*/ 997326 w 1467364"/>
              <a:gd name="connsiteY502" fmla="*/ 4963 h 1467364"/>
              <a:gd name="connsiteX503" fmla="*/ 999706 w 1467364"/>
              <a:gd name="connsiteY503" fmla="*/ 828 h 1467364"/>
              <a:gd name="connsiteX504" fmla="*/ 1003084 w 1467364"/>
              <a:gd name="connsiteY504" fmla="*/ 0 h 1467364"/>
              <a:gd name="connsiteX505" fmla="*/ 1035705 w 1467364"/>
              <a:gd name="connsiteY505" fmla="*/ 37786 h 1467364"/>
              <a:gd name="connsiteX506" fmla="*/ 1042025 w 1467364"/>
              <a:gd name="connsiteY506" fmla="*/ 59366 h 1467364"/>
              <a:gd name="connsiteX507" fmla="*/ 1051644 w 1467364"/>
              <a:gd name="connsiteY507" fmla="*/ 79909 h 1467364"/>
              <a:gd name="connsiteX508" fmla="*/ 1062190 w 1467364"/>
              <a:gd name="connsiteY508" fmla="*/ 84188 h 1467364"/>
              <a:gd name="connsiteX509" fmla="*/ 1065979 w 1467364"/>
              <a:gd name="connsiteY509" fmla="*/ 82531 h 1467364"/>
              <a:gd name="connsiteX510" fmla="*/ 1088146 w 1467364"/>
              <a:gd name="connsiteY510" fmla="*/ 78605 h 1467364"/>
              <a:gd name="connsiteX511" fmla="*/ 1105669 w 1467364"/>
              <a:gd name="connsiteY511" fmla="*/ 81351 h 1467364"/>
              <a:gd name="connsiteX512" fmla="*/ 1130980 w 1467364"/>
              <a:gd name="connsiteY512" fmla="*/ 80529 h 1467364"/>
              <a:gd name="connsiteX513" fmla="*/ 1135662 w 1467364"/>
              <a:gd name="connsiteY513" fmla="*/ 71425 h 1467364"/>
              <a:gd name="connsiteX514" fmla="*/ 1176970 w 1467364"/>
              <a:gd name="connsiteY514" fmla="*/ 73981 h 1467364"/>
              <a:gd name="connsiteX515" fmla="*/ 1181731 w 1467364"/>
              <a:gd name="connsiteY515" fmla="*/ 77151 h 1467364"/>
              <a:gd name="connsiteX516" fmla="*/ 1184457 w 1467364"/>
              <a:gd name="connsiteY516" fmla="*/ 81638 h 1467364"/>
              <a:gd name="connsiteX517" fmla="*/ 1186042 w 1467364"/>
              <a:gd name="connsiteY517" fmla="*/ 100185 h 1467364"/>
              <a:gd name="connsiteX518" fmla="*/ 1185905 w 1467364"/>
              <a:gd name="connsiteY518" fmla="*/ 103635 h 1467364"/>
              <a:gd name="connsiteX519" fmla="*/ 1182422 w 1467364"/>
              <a:gd name="connsiteY519" fmla="*/ 116463 h 1467364"/>
              <a:gd name="connsiteX520" fmla="*/ 1181522 w 1467364"/>
              <a:gd name="connsiteY520" fmla="*/ 119561 h 1467364"/>
              <a:gd name="connsiteX521" fmla="*/ 1178763 w 1467364"/>
              <a:gd name="connsiteY521" fmla="*/ 125972 h 1467364"/>
              <a:gd name="connsiteX522" fmla="*/ 1172177 w 1467364"/>
              <a:gd name="connsiteY522" fmla="*/ 136726 h 1467364"/>
              <a:gd name="connsiteX523" fmla="*/ 1167044 w 1467364"/>
              <a:gd name="connsiteY523" fmla="*/ 143547 h 1467364"/>
              <a:gd name="connsiteX524" fmla="*/ 1160001 w 1467364"/>
              <a:gd name="connsiteY524" fmla="*/ 151967 h 1467364"/>
              <a:gd name="connsiteX525" fmla="*/ 1153421 w 1467364"/>
              <a:gd name="connsiteY525" fmla="*/ 158925 h 1467364"/>
              <a:gd name="connsiteX526" fmla="*/ 1148627 w 1467364"/>
              <a:gd name="connsiteY526" fmla="*/ 163269 h 1467364"/>
              <a:gd name="connsiteX527" fmla="*/ 1138388 w 1467364"/>
              <a:gd name="connsiteY527" fmla="*/ 175679 h 1467364"/>
              <a:gd name="connsiteX528" fmla="*/ 1135258 w 1467364"/>
              <a:gd name="connsiteY528" fmla="*/ 180916 h 1467364"/>
              <a:gd name="connsiteX529" fmla="*/ 1134567 w 1467364"/>
              <a:gd name="connsiteY529" fmla="*/ 184021 h 1467364"/>
              <a:gd name="connsiteX530" fmla="*/ 1133393 w 1467364"/>
              <a:gd name="connsiteY530" fmla="*/ 191957 h 1467364"/>
              <a:gd name="connsiteX531" fmla="*/ 1140599 w 1467364"/>
              <a:gd name="connsiteY531" fmla="*/ 192786 h 1467364"/>
              <a:gd name="connsiteX532" fmla="*/ 1178633 w 1467364"/>
              <a:gd name="connsiteY532" fmla="*/ 194090 h 1467364"/>
              <a:gd name="connsiteX533" fmla="*/ 1194970 w 1467364"/>
              <a:gd name="connsiteY533" fmla="*/ 191475 h 1467364"/>
              <a:gd name="connsiteX534" fmla="*/ 1200259 w 1467364"/>
              <a:gd name="connsiteY534" fmla="*/ 189753 h 1467364"/>
              <a:gd name="connsiteX535" fmla="*/ 1213452 w 1467364"/>
              <a:gd name="connsiteY535" fmla="*/ 171277 h 1467364"/>
              <a:gd name="connsiteX536" fmla="*/ 1217482 w 1467364"/>
              <a:gd name="connsiteY536" fmla="*/ 159551 h 1467364"/>
              <a:gd name="connsiteX537" fmla="*/ 1218513 w 1467364"/>
              <a:gd name="connsiteY537" fmla="*/ 153480 h 1467364"/>
              <a:gd name="connsiteX538" fmla="*/ 1251277 w 1467364"/>
              <a:gd name="connsiteY538" fmla="*/ 139687 h 1467364"/>
              <a:gd name="connsiteX539" fmla="*/ 1253312 w 1467364"/>
              <a:gd name="connsiteY539" fmla="*/ 139550 h 1467364"/>
              <a:gd name="connsiteX540" fmla="*/ 1255934 w 1467364"/>
              <a:gd name="connsiteY540" fmla="*/ 140221 h 1467364"/>
              <a:gd name="connsiteX541" fmla="*/ 871217 w 1467364"/>
              <a:gd name="connsiteY541" fmla="*/ 616959 h 1467364"/>
              <a:gd name="connsiteX542" fmla="*/ 867154 w 1467364"/>
              <a:gd name="connsiteY542" fmla="*/ 623852 h 1467364"/>
              <a:gd name="connsiteX543" fmla="*/ 862837 w 1467364"/>
              <a:gd name="connsiteY543" fmla="*/ 629441 h 1467364"/>
              <a:gd name="connsiteX544" fmla="*/ 859811 w 1467364"/>
              <a:gd name="connsiteY544" fmla="*/ 631776 h 1467364"/>
              <a:gd name="connsiteX545" fmla="*/ 857280 w 1467364"/>
              <a:gd name="connsiteY545" fmla="*/ 633158 h 1467364"/>
              <a:gd name="connsiteX546" fmla="*/ 854450 w 1467364"/>
              <a:gd name="connsiteY546" fmla="*/ 634058 h 1467364"/>
              <a:gd name="connsiteX547" fmla="*/ 849728 w 1467364"/>
              <a:gd name="connsiteY547" fmla="*/ 633921 h 1467364"/>
              <a:gd name="connsiteX548" fmla="*/ 843800 w 1467364"/>
              <a:gd name="connsiteY548" fmla="*/ 633576 h 1467364"/>
              <a:gd name="connsiteX549" fmla="*/ 836313 w 1467364"/>
              <a:gd name="connsiteY549" fmla="*/ 632063 h 1467364"/>
              <a:gd name="connsiteX550" fmla="*/ 799805 w 1467364"/>
              <a:gd name="connsiteY550" fmla="*/ 633165 h 1467364"/>
              <a:gd name="connsiteX551" fmla="*/ 792462 w 1467364"/>
              <a:gd name="connsiteY551" fmla="*/ 647708 h 1467364"/>
              <a:gd name="connsiteX552" fmla="*/ 792260 w 1467364"/>
              <a:gd name="connsiteY552" fmla="*/ 648399 h 1467364"/>
              <a:gd name="connsiteX553" fmla="*/ 793153 w 1467364"/>
              <a:gd name="connsiteY553" fmla="*/ 650395 h 1467364"/>
              <a:gd name="connsiteX554" fmla="*/ 796538 w 1467364"/>
              <a:gd name="connsiteY554" fmla="*/ 654334 h 1467364"/>
              <a:gd name="connsiteX555" fmla="*/ 798912 w 1467364"/>
              <a:gd name="connsiteY555" fmla="*/ 656193 h 1467364"/>
              <a:gd name="connsiteX556" fmla="*/ 799596 w 1467364"/>
              <a:gd name="connsiteY556" fmla="*/ 657158 h 1467364"/>
              <a:gd name="connsiteX557" fmla="*/ 799733 w 1467364"/>
              <a:gd name="connsiteY557" fmla="*/ 658045 h 1467364"/>
              <a:gd name="connsiteX558" fmla="*/ 799323 w 1467364"/>
              <a:gd name="connsiteY558" fmla="*/ 660536 h 1467364"/>
              <a:gd name="connsiteX559" fmla="*/ 792188 w 1467364"/>
              <a:gd name="connsiteY559" fmla="*/ 659988 h 1467364"/>
              <a:gd name="connsiteX560" fmla="*/ 788907 w 1467364"/>
              <a:gd name="connsiteY560" fmla="*/ 659362 h 1467364"/>
              <a:gd name="connsiteX561" fmla="*/ 780801 w 1467364"/>
              <a:gd name="connsiteY561" fmla="*/ 655847 h 1467364"/>
              <a:gd name="connsiteX562" fmla="*/ 777566 w 1467364"/>
              <a:gd name="connsiteY562" fmla="*/ 653982 h 1467364"/>
              <a:gd name="connsiteX563" fmla="*/ 774175 w 1467364"/>
              <a:gd name="connsiteY563" fmla="*/ 654940 h 1467364"/>
              <a:gd name="connsiteX564" fmla="*/ 763291 w 1467364"/>
              <a:gd name="connsiteY564" fmla="*/ 662258 h 1467364"/>
              <a:gd name="connsiteX565" fmla="*/ 763010 w 1467364"/>
              <a:gd name="connsiteY565" fmla="*/ 664873 h 1467364"/>
              <a:gd name="connsiteX566" fmla="*/ 760252 w 1467364"/>
              <a:gd name="connsiteY566" fmla="*/ 705000 h 1467364"/>
              <a:gd name="connsiteX567" fmla="*/ 760591 w 1467364"/>
              <a:gd name="connsiteY567" fmla="*/ 708992 h 1467364"/>
              <a:gd name="connsiteX568" fmla="*/ 771182 w 1467364"/>
              <a:gd name="connsiteY568" fmla="*/ 706931 h 1467364"/>
              <a:gd name="connsiteX569" fmla="*/ 781460 w 1467364"/>
              <a:gd name="connsiteY569" fmla="*/ 714242 h 1467364"/>
              <a:gd name="connsiteX570" fmla="*/ 766832 w 1467364"/>
              <a:gd name="connsiteY570" fmla="*/ 733337 h 1467364"/>
              <a:gd name="connsiteX571" fmla="*/ 764112 w 1467364"/>
              <a:gd name="connsiteY571" fmla="*/ 735339 h 1467364"/>
              <a:gd name="connsiteX572" fmla="*/ 761145 w 1467364"/>
              <a:gd name="connsiteY572" fmla="*/ 739761 h 1467364"/>
              <a:gd name="connsiteX573" fmla="*/ 759293 w 1467364"/>
              <a:gd name="connsiteY573" fmla="*/ 743347 h 1467364"/>
              <a:gd name="connsiteX574" fmla="*/ 759293 w 1467364"/>
              <a:gd name="connsiteY574" fmla="*/ 753273 h 1467364"/>
              <a:gd name="connsiteX575" fmla="*/ 762254 w 1467364"/>
              <a:gd name="connsiteY575" fmla="*/ 756717 h 1467364"/>
              <a:gd name="connsiteX576" fmla="*/ 764862 w 1467364"/>
              <a:gd name="connsiteY576" fmla="*/ 761262 h 1467364"/>
              <a:gd name="connsiteX577" fmla="*/ 760943 w 1467364"/>
              <a:gd name="connsiteY577" fmla="*/ 768091 h 1467364"/>
              <a:gd name="connsiteX578" fmla="*/ 757662 w 1467364"/>
              <a:gd name="connsiteY578" fmla="*/ 771404 h 1467364"/>
              <a:gd name="connsiteX579" fmla="*/ 751186 w 1467364"/>
              <a:gd name="connsiteY579" fmla="*/ 774925 h 1467364"/>
              <a:gd name="connsiteX580" fmla="*/ 752289 w 1467364"/>
              <a:gd name="connsiteY580" fmla="*/ 779953 h 1467364"/>
              <a:gd name="connsiteX581" fmla="*/ 753802 w 1467364"/>
              <a:gd name="connsiteY581" fmla="*/ 781193 h 1467364"/>
              <a:gd name="connsiteX582" fmla="*/ 767249 w 1467364"/>
              <a:gd name="connsiteY582" fmla="*/ 789599 h 1467364"/>
              <a:gd name="connsiteX583" fmla="*/ 780123 w 1467364"/>
              <a:gd name="connsiteY583" fmla="*/ 790434 h 1467364"/>
              <a:gd name="connsiteX584" fmla="*/ 784355 w 1467364"/>
              <a:gd name="connsiteY584" fmla="*/ 790023 h 1467364"/>
              <a:gd name="connsiteX585" fmla="*/ 780795 w 1467364"/>
              <a:gd name="connsiteY585" fmla="*/ 789260 h 1467364"/>
              <a:gd name="connsiteX586" fmla="*/ 781356 w 1467364"/>
              <a:gd name="connsiteY586" fmla="*/ 785053 h 1467364"/>
              <a:gd name="connsiteX587" fmla="*/ 795834 w 1467364"/>
              <a:gd name="connsiteY587" fmla="*/ 775949 h 1467364"/>
              <a:gd name="connsiteX588" fmla="*/ 806118 w 1467364"/>
              <a:gd name="connsiteY588" fmla="*/ 772082 h 1467364"/>
              <a:gd name="connsiteX589" fmla="*/ 807488 w 1467364"/>
              <a:gd name="connsiteY589" fmla="*/ 771736 h 1467364"/>
              <a:gd name="connsiteX590" fmla="*/ 815242 w 1467364"/>
              <a:gd name="connsiteY590" fmla="*/ 771182 h 1467364"/>
              <a:gd name="connsiteX591" fmla="*/ 837207 w 1467364"/>
              <a:gd name="connsiteY591" fmla="*/ 775877 h 1467364"/>
              <a:gd name="connsiteX592" fmla="*/ 843650 w 1467364"/>
              <a:gd name="connsiteY592" fmla="*/ 784355 h 1467364"/>
              <a:gd name="connsiteX593" fmla="*/ 856028 w 1467364"/>
              <a:gd name="connsiteY593" fmla="*/ 778147 h 1467364"/>
              <a:gd name="connsiteX594" fmla="*/ 875234 w 1467364"/>
              <a:gd name="connsiteY594" fmla="*/ 796975 h 1467364"/>
              <a:gd name="connsiteX595" fmla="*/ 888297 w 1467364"/>
              <a:gd name="connsiteY595" fmla="*/ 797940 h 1467364"/>
              <a:gd name="connsiteX596" fmla="*/ 886784 w 1467364"/>
              <a:gd name="connsiteY596" fmla="*/ 776908 h 1467364"/>
              <a:gd name="connsiteX597" fmla="*/ 886986 w 1467364"/>
              <a:gd name="connsiteY597" fmla="*/ 775806 h 1467364"/>
              <a:gd name="connsiteX598" fmla="*/ 887612 w 1467364"/>
              <a:gd name="connsiteY598" fmla="*/ 775180 h 1467364"/>
              <a:gd name="connsiteX599" fmla="*/ 898295 w 1467364"/>
              <a:gd name="connsiteY599" fmla="*/ 770151 h 1467364"/>
              <a:gd name="connsiteX600" fmla="*/ 902990 w 1467364"/>
              <a:gd name="connsiteY600" fmla="*/ 768019 h 1467364"/>
              <a:gd name="connsiteX601" fmla="*/ 906401 w 1467364"/>
              <a:gd name="connsiteY601" fmla="*/ 766982 h 1467364"/>
              <a:gd name="connsiteX602" fmla="*/ 911292 w 1467364"/>
              <a:gd name="connsiteY602" fmla="*/ 779053 h 1467364"/>
              <a:gd name="connsiteX603" fmla="*/ 935983 w 1467364"/>
              <a:gd name="connsiteY603" fmla="*/ 786918 h 1467364"/>
              <a:gd name="connsiteX604" fmla="*/ 982013 w 1467364"/>
              <a:gd name="connsiteY604" fmla="*/ 799949 h 1467364"/>
              <a:gd name="connsiteX605" fmla="*/ 990224 w 1467364"/>
              <a:gd name="connsiteY605" fmla="*/ 801664 h 1467364"/>
              <a:gd name="connsiteX606" fmla="*/ 1000599 w 1467364"/>
              <a:gd name="connsiteY606" fmla="*/ 798083 h 1467364"/>
              <a:gd name="connsiteX607" fmla="*/ 1003149 w 1467364"/>
              <a:gd name="connsiteY607" fmla="*/ 793538 h 1467364"/>
              <a:gd name="connsiteX608" fmla="*/ 1003495 w 1467364"/>
              <a:gd name="connsiteY608" fmla="*/ 791197 h 1467364"/>
              <a:gd name="connsiteX609" fmla="*/ 1002536 w 1467364"/>
              <a:gd name="connsiteY609" fmla="*/ 788921 h 1467364"/>
              <a:gd name="connsiteX610" fmla="*/ 1000952 w 1467364"/>
              <a:gd name="connsiteY610" fmla="*/ 788849 h 1467364"/>
              <a:gd name="connsiteX611" fmla="*/ 997541 w 1467364"/>
              <a:gd name="connsiteY611" fmla="*/ 787805 h 1467364"/>
              <a:gd name="connsiteX612" fmla="*/ 997612 w 1467364"/>
              <a:gd name="connsiteY612" fmla="*/ 786155 h 1467364"/>
              <a:gd name="connsiteX613" fmla="*/ 1009410 w 1467364"/>
              <a:gd name="connsiteY613" fmla="*/ 776295 h 1467364"/>
              <a:gd name="connsiteX614" fmla="*/ 1013858 w 1467364"/>
              <a:gd name="connsiteY614" fmla="*/ 765123 h 1467364"/>
              <a:gd name="connsiteX615" fmla="*/ 1019166 w 1467364"/>
              <a:gd name="connsiteY615" fmla="*/ 748989 h 1467364"/>
              <a:gd name="connsiteX616" fmla="*/ 1009130 w 1467364"/>
              <a:gd name="connsiteY616" fmla="*/ 738574 h 1467364"/>
              <a:gd name="connsiteX617" fmla="*/ 1003299 w 1467364"/>
              <a:gd name="connsiteY617" fmla="*/ 738163 h 1467364"/>
              <a:gd name="connsiteX618" fmla="*/ 986754 w 1467364"/>
              <a:gd name="connsiteY618" fmla="*/ 727337 h 1467364"/>
              <a:gd name="connsiteX619" fmla="*/ 976241 w 1467364"/>
              <a:gd name="connsiteY619" fmla="*/ 724304 h 1467364"/>
              <a:gd name="connsiteX620" fmla="*/ 971311 w 1467364"/>
              <a:gd name="connsiteY620" fmla="*/ 703755 h 1467364"/>
              <a:gd name="connsiteX621" fmla="*/ 960863 w 1467364"/>
              <a:gd name="connsiteY621" fmla="*/ 680929 h 1467364"/>
              <a:gd name="connsiteX622" fmla="*/ 937653 w 1467364"/>
              <a:gd name="connsiteY622" fmla="*/ 656388 h 1467364"/>
              <a:gd name="connsiteX623" fmla="*/ 907242 w 1467364"/>
              <a:gd name="connsiteY623" fmla="*/ 599709 h 1467364"/>
              <a:gd name="connsiteX624" fmla="*/ 901490 w 1467364"/>
              <a:gd name="connsiteY624" fmla="*/ 596670 h 1467364"/>
              <a:gd name="connsiteX625" fmla="*/ 896273 w 1467364"/>
              <a:gd name="connsiteY625" fmla="*/ 600668 h 1467364"/>
              <a:gd name="connsiteX626" fmla="*/ 892484 w 1467364"/>
              <a:gd name="connsiteY626" fmla="*/ 605846 h 1467364"/>
              <a:gd name="connsiteX627" fmla="*/ 888519 w 1467364"/>
              <a:gd name="connsiteY627" fmla="*/ 615087 h 1467364"/>
              <a:gd name="connsiteX628" fmla="*/ 885689 w 1467364"/>
              <a:gd name="connsiteY628" fmla="*/ 622808 h 1467364"/>
              <a:gd name="connsiteX629" fmla="*/ 881860 w 1467364"/>
              <a:gd name="connsiteY629" fmla="*/ 623982 h 1467364"/>
              <a:gd name="connsiteX630" fmla="*/ 874902 w 1467364"/>
              <a:gd name="connsiteY630" fmla="*/ 620187 h 1467364"/>
              <a:gd name="connsiteX631" fmla="*/ 871217 w 1467364"/>
              <a:gd name="connsiteY631" fmla="*/ 616959 h 146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</a:cxnLst>
            <a:rect l="l" t="t" r="r" b="b"/>
            <a:pathLst>
              <a:path w="1467364" h="1467364">
                <a:moveTo>
                  <a:pt x="1255934" y="140221"/>
                </a:moveTo>
                <a:lnTo>
                  <a:pt x="1254551" y="153597"/>
                </a:lnTo>
                <a:lnTo>
                  <a:pt x="1261484" y="175047"/>
                </a:lnTo>
                <a:lnTo>
                  <a:pt x="1266864" y="174910"/>
                </a:lnTo>
                <a:lnTo>
                  <a:pt x="1271097" y="175738"/>
                </a:lnTo>
                <a:lnTo>
                  <a:pt x="1273236" y="181732"/>
                </a:lnTo>
                <a:lnTo>
                  <a:pt x="1273718" y="184973"/>
                </a:lnTo>
                <a:lnTo>
                  <a:pt x="1267340" y="199040"/>
                </a:lnTo>
                <a:lnTo>
                  <a:pt x="1251480" y="223033"/>
                </a:lnTo>
                <a:lnTo>
                  <a:pt x="1248095" y="224624"/>
                </a:lnTo>
                <a:lnTo>
                  <a:pt x="1246993" y="225589"/>
                </a:lnTo>
                <a:lnTo>
                  <a:pt x="1244821" y="239304"/>
                </a:lnTo>
                <a:lnTo>
                  <a:pt x="1243862" y="245585"/>
                </a:lnTo>
                <a:lnTo>
                  <a:pt x="1243934" y="247169"/>
                </a:lnTo>
                <a:lnTo>
                  <a:pt x="1245695" y="254069"/>
                </a:lnTo>
                <a:lnTo>
                  <a:pt x="1246523" y="256684"/>
                </a:lnTo>
                <a:lnTo>
                  <a:pt x="1253312" y="265515"/>
                </a:lnTo>
                <a:lnTo>
                  <a:pt x="1251623" y="282204"/>
                </a:lnTo>
                <a:lnTo>
                  <a:pt x="1251134" y="285647"/>
                </a:lnTo>
                <a:lnTo>
                  <a:pt x="1247554" y="306471"/>
                </a:lnTo>
                <a:lnTo>
                  <a:pt x="1243171" y="321229"/>
                </a:lnTo>
                <a:lnTo>
                  <a:pt x="1239369" y="327633"/>
                </a:lnTo>
                <a:lnTo>
                  <a:pt x="1237726" y="329701"/>
                </a:lnTo>
                <a:lnTo>
                  <a:pt x="1216445" y="351972"/>
                </a:lnTo>
                <a:lnTo>
                  <a:pt x="1208476" y="359635"/>
                </a:lnTo>
                <a:lnTo>
                  <a:pt x="1197507" y="368935"/>
                </a:lnTo>
                <a:lnTo>
                  <a:pt x="1191383" y="372182"/>
                </a:lnTo>
                <a:lnTo>
                  <a:pt x="1186172" y="373898"/>
                </a:lnTo>
                <a:lnTo>
                  <a:pt x="1172307" y="383276"/>
                </a:lnTo>
                <a:lnTo>
                  <a:pt x="1162760" y="392380"/>
                </a:lnTo>
                <a:lnTo>
                  <a:pt x="1160979" y="398373"/>
                </a:lnTo>
                <a:lnTo>
                  <a:pt x="1161181" y="399404"/>
                </a:lnTo>
                <a:lnTo>
                  <a:pt x="1163040" y="410171"/>
                </a:lnTo>
                <a:lnTo>
                  <a:pt x="1170175" y="435742"/>
                </a:lnTo>
                <a:lnTo>
                  <a:pt x="1172451" y="440366"/>
                </a:lnTo>
                <a:lnTo>
                  <a:pt x="1171766" y="448916"/>
                </a:lnTo>
                <a:lnTo>
                  <a:pt x="1166907" y="456924"/>
                </a:lnTo>
                <a:lnTo>
                  <a:pt x="1161736" y="464020"/>
                </a:lnTo>
                <a:lnTo>
                  <a:pt x="1158658" y="471259"/>
                </a:lnTo>
                <a:lnTo>
                  <a:pt x="1158866" y="475465"/>
                </a:lnTo>
                <a:lnTo>
                  <a:pt x="1159277" y="476639"/>
                </a:lnTo>
                <a:lnTo>
                  <a:pt x="1161586" y="480787"/>
                </a:lnTo>
                <a:lnTo>
                  <a:pt x="1162681" y="481961"/>
                </a:lnTo>
                <a:lnTo>
                  <a:pt x="1167168" y="483963"/>
                </a:lnTo>
                <a:lnTo>
                  <a:pt x="1179162" y="484922"/>
                </a:lnTo>
                <a:lnTo>
                  <a:pt x="1203611" y="494639"/>
                </a:lnTo>
                <a:lnTo>
                  <a:pt x="1254538" y="527736"/>
                </a:lnTo>
                <a:lnTo>
                  <a:pt x="1264497" y="537251"/>
                </a:lnTo>
                <a:lnTo>
                  <a:pt x="1274951" y="549381"/>
                </a:lnTo>
                <a:lnTo>
                  <a:pt x="1286051" y="562627"/>
                </a:lnTo>
                <a:lnTo>
                  <a:pt x="1286533" y="563246"/>
                </a:lnTo>
                <a:lnTo>
                  <a:pt x="1288118" y="565862"/>
                </a:lnTo>
                <a:lnTo>
                  <a:pt x="1289292" y="570414"/>
                </a:lnTo>
                <a:lnTo>
                  <a:pt x="1302949" y="583444"/>
                </a:lnTo>
                <a:lnTo>
                  <a:pt x="1309326" y="587781"/>
                </a:lnTo>
                <a:lnTo>
                  <a:pt x="1321222" y="595646"/>
                </a:lnTo>
                <a:lnTo>
                  <a:pt x="1326576" y="598333"/>
                </a:lnTo>
                <a:lnTo>
                  <a:pt x="1335915" y="602957"/>
                </a:lnTo>
                <a:lnTo>
                  <a:pt x="1341530" y="605787"/>
                </a:lnTo>
                <a:lnTo>
                  <a:pt x="1343539" y="606472"/>
                </a:lnTo>
                <a:lnTo>
                  <a:pt x="1346735" y="607091"/>
                </a:lnTo>
                <a:lnTo>
                  <a:pt x="1348802" y="608200"/>
                </a:lnTo>
                <a:lnTo>
                  <a:pt x="1360078" y="615856"/>
                </a:lnTo>
                <a:lnTo>
                  <a:pt x="1362869" y="618889"/>
                </a:lnTo>
                <a:lnTo>
                  <a:pt x="1378110" y="638402"/>
                </a:lnTo>
                <a:lnTo>
                  <a:pt x="1379141" y="640332"/>
                </a:lnTo>
                <a:lnTo>
                  <a:pt x="1380523" y="691077"/>
                </a:lnTo>
                <a:lnTo>
                  <a:pt x="1379623" y="695420"/>
                </a:lnTo>
                <a:lnTo>
                  <a:pt x="1378717" y="697148"/>
                </a:lnTo>
                <a:lnTo>
                  <a:pt x="1367473" y="716798"/>
                </a:lnTo>
                <a:lnTo>
                  <a:pt x="1362582" y="723417"/>
                </a:lnTo>
                <a:lnTo>
                  <a:pt x="1352317" y="730591"/>
                </a:lnTo>
                <a:lnTo>
                  <a:pt x="1350458" y="731902"/>
                </a:lnTo>
                <a:lnTo>
                  <a:pt x="1348391" y="734315"/>
                </a:lnTo>
                <a:lnTo>
                  <a:pt x="1347074" y="737276"/>
                </a:lnTo>
                <a:lnTo>
                  <a:pt x="1346395" y="740595"/>
                </a:lnTo>
                <a:lnTo>
                  <a:pt x="1344015" y="755556"/>
                </a:lnTo>
                <a:lnTo>
                  <a:pt x="1343467" y="760525"/>
                </a:lnTo>
                <a:lnTo>
                  <a:pt x="1350256" y="770999"/>
                </a:lnTo>
                <a:lnTo>
                  <a:pt x="1351978" y="774593"/>
                </a:lnTo>
                <a:lnTo>
                  <a:pt x="1354228" y="792031"/>
                </a:lnTo>
                <a:lnTo>
                  <a:pt x="1363984" y="828644"/>
                </a:lnTo>
                <a:lnTo>
                  <a:pt x="1364454" y="830300"/>
                </a:lnTo>
                <a:lnTo>
                  <a:pt x="1365699" y="831748"/>
                </a:lnTo>
                <a:lnTo>
                  <a:pt x="1371869" y="838648"/>
                </a:lnTo>
                <a:lnTo>
                  <a:pt x="1373173" y="839887"/>
                </a:lnTo>
                <a:lnTo>
                  <a:pt x="1375867" y="841198"/>
                </a:lnTo>
                <a:lnTo>
                  <a:pt x="1380654" y="840917"/>
                </a:lnTo>
                <a:lnTo>
                  <a:pt x="1382721" y="841335"/>
                </a:lnTo>
                <a:lnTo>
                  <a:pt x="1413477" y="849057"/>
                </a:lnTo>
                <a:lnTo>
                  <a:pt x="1414103" y="849330"/>
                </a:lnTo>
                <a:lnTo>
                  <a:pt x="1416001" y="850778"/>
                </a:lnTo>
                <a:lnTo>
                  <a:pt x="1417377" y="852572"/>
                </a:lnTo>
                <a:lnTo>
                  <a:pt x="1423827" y="861604"/>
                </a:lnTo>
                <a:lnTo>
                  <a:pt x="1424583" y="862843"/>
                </a:lnTo>
                <a:lnTo>
                  <a:pt x="1424720" y="864356"/>
                </a:lnTo>
                <a:lnTo>
                  <a:pt x="1423279" y="906140"/>
                </a:lnTo>
                <a:lnTo>
                  <a:pt x="1422927" y="909036"/>
                </a:lnTo>
                <a:lnTo>
                  <a:pt x="1419855" y="915036"/>
                </a:lnTo>
                <a:lnTo>
                  <a:pt x="1414514" y="921786"/>
                </a:lnTo>
                <a:lnTo>
                  <a:pt x="1413620" y="923520"/>
                </a:lnTo>
                <a:lnTo>
                  <a:pt x="1413542" y="925796"/>
                </a:lnTo>
                <a:lnTo>
                  <a:pt x="1415505" y="942551"/>
                </a:lnTo>
                <a:lnTo>
                  <a:pt x="1418127" y="947989"/>
                </a:lnTo>
                <a:lnTo>
                  <a:pt x="1420194" y="950892"/>
                </a:lnTo>
                <a:lnTo>
                  <a:pt x="1423468" y="954270"/>
                </a:lnTo>
                <a:lnTo>
                  <a:pt x="1424922" y="955235"/>
                </a:lnTo>
                <a:lnTo>
                  <a:pt x="1429676" y="955646"/>
                </a:lnTo>
                <a:lnTo>
                  <a:pt x="1433713" y="956878"/>
                </a:lnTo>
                <a:lnTo>
                  <a:pt x="1436472" y="958333"/>
                </a:lnTo>
                <a:lnTo>
                  <a:pt x="1440372" y="961157"/>
                </a:lnTo>
                <a:lnTo>
                  <a:pt x="1443059" y="963850"/>
                </a:lnTo>
                <a:lnTo>
                  <a:pt x="1449235" y="973783"/>
                </a:lnTo>
                <a:lnTo>
                  <a:pt x="1449437" y="975843"/>
                </a:lnTo>
                <a:lnTo>
                  <a:pt x="1446613" y="997287"/>
                </a:lnTo>
                <a:lnTo>
                  <a:pt x="1446255" y="998115"/>
                </a:lnTo>
                <a:lnTo>
                  <a:pt x="1443946" y="1002869"/>
                </a:lnTo>
                <a:lnTo>
                  <a:pt x="1434672" y="1018593"/>
                </a:lnTo>
                <a:lnTo>
                  <a:pt x="1435500" y="1019075"/>
                </a:lnTo>
                <a:lnTo>
                  <a:pt x="1437294" y="1023008"/>
                </a:lnTo>
                <a:lnTo>
                  <a:pt x="1436126" y="1062105"/>
                </a:lnTo>
                <a:lnTo>
                  <a:pt x="1429807" y="1084233"/>
                </a:lnTo>
                <a:lnTo>
                  <a:pt x="1410646" y="1110502"/>
                </a:lnTo>
                <a:lnTo>
                  <a:pt x="1403101" y="1116854"/>
                </a:lnTo>
                <a:lnTo>
                  <a:pt x="1392034" y="1128299"/>
                </a:lnTo>
                <a:lnTo>
                  <a:pt x="1389719" y="1130921"/>
                </a:lnTo>
                <a:lnTo>
                  <a:pt x="1389719" y="1131397"/>
                </a:lnTo>
                <a:lnTo>
                  <a:pt x="1389921" y="1139047"/>
                </a:lnTo>
                <a:lnTo>
                  <a:pt x="1390266" y="1142438"/>
                </a:lnTo>
                <a:lnTo>
                  <a:pt x="1395621" y="1150642"/>
                </a:lnTo>
                <a:lnTo>
                  <a:pt x="1396925" y="1152645"/>
                </a:lnTo>
                <a:lnTo>
                  <a:pt x="1398027" y="1153401"/>
                </a:lnTo>
                <a:lnTo>
                  <a:pt x="1404686" y="1155331"/>
                </a:lnTo>
                <a:lnTo>
                  <a:pt x="1423279" y="1196359"/>
                </a:lnTo>
                <a:lnTo>
                  <a:pt x="1426513" y="1203598"/>
                </a:lnTo>
                <a:lnTo>
                  <a:pt x="1436544" y="1214763"/>
                </a:lnTo>
                <a:lnTo>
                  <a:pt x="1451302" y="1225869"/>
                </a:lnTo>
                <a:lnTo>
                  <a:pt x="1453513" y="1227317"/>
                </a:lnTo>
                <a:lnTo>
                  <a:pt x="1458026" y="1230976"/>
                </a:lnTo>
                <a:lnTo>
                  <a:pt x="1461646" y="1235247"/>
                </a:lnTo>
                <a:lnTo>
                  <a:pt x="1466061" y="1244423"/>
                </a:lnTo>
                <a:lnTo>
                  <a:pt x="1469334" y="1271931"/>
                </a:lnTo>
                <a:lnTo>
                  <a:pt x="1464130" y="1289514"/>
                </a:lnTo>
                <a:lnTo>
                  <a:pt x="1458300" y="1298409"/>
                </a:lnTo>
                <a:lnTo>
                  <a:pt x="1451915" y="1293231"/>
                </a:lnTo>
                <a:lnTo>
                  <a:pt x="1446548" y="1298201"/>
                </a:lnTo>
                <a:lnTo>
                  <a:pt x="1442302" y="1313507"/>
                </a:lnTo>
                <a:lnTo>
                  <a:pt x="1441617" y="1315235"/>
                </a:lnTo>
                <a:lnTo>
                  <a:pt x="1440587" y="1316748"/>
                </a:lnTo>
                <a:lnTo>
                  <a:pt x="1437509" y="1320335"/>
                </a:lnTo>
                <a:lnTo>
                  <a:pt x="1436407" y="1320746"/>
                </a:lnTo>
                <a:lnTo>
                  <a:pt x="1415590" y="1322807"/>
                </a:lnTo>
                <a:lnTo>
                  <a:pt x="1412107" y="1322331"/>
                </a:lnTo>
                <a:lnTo>
                  <a:pt x="1409348" y="1321705"/>
                </a:lnTo>
                <a:lnTo>
                  <a:pt x="1408390" y="1320602"/>
                </a:lnTo>
                <a:lnTo>
                  <a:pt x="1405527" y="1315711"/>
                </a:lnTo>
                <a:lnTo>
                  <a:pt x="1404568" y="1311368"/>
                </a:lnTo>
                <a:lnTo>
                  <a:pt x="1390155" y="1305785"/>
                </a:lnTo>
                <a:lnTo>
                  <a:pt x="1344850" y="1321848"/>
                </a:lnTo>
                <a:lnTo>
                  <a:pt x="1342502" y="1323505"/>
                </a:lnTo>
                <a:lnTo>
                  <a:pt x="1341680" y="1325852"/>
                </a:lnTo>
                <a:lnTo>
                  <a:pt x="1341752" y="1328330"/>
                </a:lnTo>
                <a:lnTo>
                  <a:pt x="1342300" y="1331846"/>
                </a:lnTo>
                <a:lnTo>
                  <a:pt x="1340161" y="1330672"/>
                </a:lnTo>
                <a:lnTo>
                  <a:pt x="1317726" y="1333567"/>
                </a:lnTo>
                <a:lnTo>
                  <a:pt x="1289377" y="1349558"/>
                </a:lnTo>
                <a:lnTo>
                  <a:pt x="1270268" y="1342939"/>
                </a:lnTo>
                <a:lnTo>
                  <a:pt x="1244071" y="1339561"/>
                </a:lnTo>
                <a:lnTo>
                  <a:pt x="1224076" y="1340187"/>
                </a:lnTo>
                <a:lnTo>
                  <a:pt x="1215630" y="1338804"/>
                </a:lnTo>
                <a:lnTo>
                  <a:pt x="1213048" y="1339215"/>
                </a:lnTo>
                <a:lnTo>
                  <a:pt x="1199209" y="1359276"/>
                </a:lnTo>
                <a:lnTo>
                  <a:pt x="1189355" y="1388232"/>
                </a:lnTo>
                <a:lnTo>
                  <a:pt x="1180081" y="1424231"/>
                </a:lnTo>
                <a:lnTo>
                  <a:pt x="1162694" y="1447050"/>
                </a:lnTo>
                <a:lnTo>
                  <a:pt x="1113645" y="1457113"/>
                </a:lnTo>
                <a:lnTo>
                  <a:pt x="1111506" y="1457465"/>
                </a:lnTo>
                <a:lnTo>
                  <a:pt x="1093304" y="1456911"/>
                </a:lnTo>
                <a:lnTo>
                  <a:pt x="1082987" y="1460778"/>
                </a:lnTo>
                <a:lnTo>
                  <a:pt x="1069605" y="1467398"/>
                </a:lnTo>
                <a:lnTo>
                  <a:pt x="1064127" y="1471115"/>
                </a:lnTo>
                <a:lnTo>
                  <a:pt x="1043890" y="1468637"/>
                </a:lnTo>
                <a:lnTo>
                  <a:pt x="1040577" y="1467945"/>
                </a:lnTo>
                <a:lnTo>
                  <a:pt x="1035164" y="1464985"/>
                </a:lnTo>
                <a:lnTo>
                  <a:pt x="1032953" y="1462161"/>
                </a:lnTo>
                <a:lnTo>
                  <a:pt x="1029927" y="1466569"/>
                </a:lnTo>
                <a:lnTo>
                  <a:pt x="1008301" y="1467189"/>
                </a:lnTo>
                <a:lnTo>
                  <a:pt x="995343" y="1467541"/>
                </a:lnTo>
                <a:lnTo>
                  <a:pt x="993060" y="1467261"/>
                </a:lnTo>
                <a:lnTo>
                  <a:pt x="974141" y="1461613"/>
                </a:lnTo>
                <a:lnTo>
                  <a:pt x="942081" y="1441957"/>
                </a:lnTo>
                <a:lnTo>
                  <a:pt x="928079" y="1430577"/>
                </a:lnTo>
                <a:lnTo>
                  <a:pt x="913008" y="1417201"/>
                </a:lnTo>
                <a:lnTo>
                  <a:pt x="909179" y="1414240"/>
                </a:lnTo>
                <a:lnTo>
                  <a:pt x="879597" y="1430094"/>
                </a:lnTo>
                <a:lnTo>
                  <a:pt x="862504" y="1445270"/>
                </a:lnTo>
                <a:lnTo>
                  <a:pt x="862563" y="1446235"/>
                </a:lnTo>
                <a:lnTo>
                  <a:pt x="863260" y="1453193"/>
                </a:lnTo>
                <a:lnTo>
                  <a:pt x="852115" y="1456304"/>
                </a:lnTo>
                <a:lnTo>
                  <a:pt x="848770" y="1457119"/>
                </a:lnTo>
                <a:lnTo>
                  <a:pt x="833881" y="1456780"/>
                </a:lnTo>
                <a:lnTo>
                  <a:pt x="832498" y="1454159"/>
                </a:lnTo>
                <a:lnTo>
                  <a:pt x="831050" y="1450024"/>
                </a:lnTo>
                <a:lnTo>
                  <a:pt x="821085" y="1438096"/>
                </a:lnTo>
                <a:lnTo>
                  <a:pt x="826113" y="1414031"/>
                </a:lnTo>
                <a:lnTo>
                  <a:pt x="827568" y="1380040"/>
                </a:lnTo>
                <a:lnTo>
                  <a:pt x="826537" y="1375632"/>
                </a:lnTo>
                <a:lnTo>
                  <a:pt x="825083" y="1371210"/>
                </a:lnTo>
                <a:lnTo>
                  <a:pt x="817740" y="1353289"/>
                </a:lnTo>
                <a:lnTo>
                  <a:pt x="805570" y="1326602"/>
                </a:lnTo>
                <a:lnTo>
                  <a:pt x="802642" y="1321287"/>
                </a:lnTo>
                <a:lnTo>
                  <a:pt x="785399" y="1312046"/>
                </a:lnTo>
                <a:lnTo>
                  <a:pt x="784160" y="1314055"/>
                </a:lnTo>
                <a:lnTo>
                  <a:pt x="782027" y="1316122"/>
                </a:lnTo>
                <a:lnTo>
                  <a:pt x="777227" y="1319226"/>
                </a:lnTo>
                <a:lnTo>
                  <a:pt x="773471" y="1317159"/>
                </a:lnTo>
                <a:lnTo>
                  <a:pt x="757754" y="1291855"/>
                </a:lnTo>
                <a:lnTo>
                  <a:pt x="799818" y="1263929"/>
                </a:lnTo>
                <a:lnTo>
                  <a:pt x="803196" y="1260271"/>
                </a:lnTo>
                <a:lnTo>
                  <a:pt x="812301" y="1243862"/>
                </a:lnTo>
                <a:lnTo>
                  <a:pt x="812301" y="1242962"/>
                </a:lnTo>
                <a:lnTo>
                  <a:pt x="812059" y="1239852"/>
                </a:lnTo>
                <a:lnTo>
                  <a:pt x="809020" y="1233715"/>
                </a:lnTo>
                <a:lnTo>
                  <a:pt x="807240" y="1232071"/>
                </a:lnTo>
                <a:lnTo>
                  <a:pt x="804103" y="1229234"/>
                </a:lnTo>
                <a:lnTo>
                  <a:pt x="782451" y="1152905"/>
                </a:lnTo>
                <a:lnTo>
                  <a:pt x="782379" y="1151255"/>
                </a:lnTo>
                <a:lnTo>
                  <a:pt x="782301" y="1149808"/>
                </a:lnTo>
                <a:lnTo>
                  <a:pt x="793649" y="1148008"/>
                </a:lnTo>
                <a:lnTo>
                  <a:pt x="793512" y="1143945"/>
                </a:lnTo>
                <a:lnTo>
                  <a:pt x="792618" y="1139947"/>
                </a:lnTo>
                <a:lnTo>
                  <a:pt x="787890" y="1135258"/>
                </a:lnTo>
                <a:lnTo>
                  <a:pt x="785197" y="1133530"/>
                </a:lnTo>
                <a:lnTo>
                  <a:pt x="779295" y="1133256"/>
                </a:lnTo>
                <a:lnTo>
                  <a:pt x="779719" y="1137593"/>
                </a:lnTo>
                <a:lnTo>
                  <a:pt x="777508" y="1138982"/>
                </a:lnTo>
                <a:lnTo>
                  <a:pt x="764125" y="1144421"/>
                </a:lnTo>
                <a:lnTo>
                  <a:pt x="748754" y="1143045"/>
                </a:lnTo>
                <a:lnTo>
                  <a:pt x="747724" y="1142908"/>
                </a:lnTo>
                <a:lnTo>
                  <a:pt x="745787" y="1141675"/>
                </a:lnTo>
                <a:lnTo>
                  <a:pt x="726033" y="1121256"/>
                </a:lnTo>
                <a:lnTo>
                  <a:pt x="694240" y="1104365"/>
                </a:lnTo>
                <a:lnTo>
                  <a:pt x="687307" y="1106850"/>
                </a:lnTo>
                <a:lnTo>
                  <a:pt x="683929" y="1106713"/>
                </a:lnTo>
                <a:lnTo>
                  <a:pt x="668140" y="1102722"/>
                </a:lnTo>
                <a:lnTo>
                  <a:pt x="636002" y="1084233"/>
                </a:lnTo>
                <a:lnTo>
                  <a:pt x="632865" y="1074861"/>
                </a:lnTo>
                <a:lnTo>
                  <a:pt x="630595" y="1074724"/>
                </a:lnTo>
                <a:lnTo>
                  <a:pt x="618791" y="1068594"/>
                </a:lnTo>
                <a:lnTo>
                  <a:pt x="608350" y="1062731"/>
                </a:lnTo>
                <a:lnTo>
                  <a:pt x="603830" y="1059842"/>
                </a:lnTo>
                <a:lnTo>
                  <a:pt x="590826" y="1053835"/>
                </a:lnTo>
                <a:lnTo>
                  <a:pt x="584800" y="1053907"/>
                </a:lnTo>
                <a:lnTo>
                  <a:pt x="581905" y="1057768"/>
                </a:lnTo>
                <a:lnTo>
                  <a:pt x="580874" y="1066598"/>
                </a:lnTo>
                <a:lnTo>
                  <a:pt x="569018" y="1075011"/>
                </a:lnTo>
                <a:lnTo>
                  <a:pt x="564009" y="1075839"/>
                </a:lnTo>
                <a:lnTo>
                  <a:pt x="538190" y="1071907"/>
                </a:lnTo>
                <a:lnTo>
                  <a:pt x="491156" y="1053640"/>
                </a:lnTo>
                <a:lnTo>
                  <a:pt x="461222" y="1035020"/>
                </a:lnTo>
                <a:lnTo>
                  <a:pt x="450364" y="1022747"/>
                </a:lnTo>
                <a:lnTo>
                  <a:pt x="433094" y="1000273"/>
                </a:lnTo>
                <a:lnTo>
                  <a:pt x="419477" y="979306"/>
                </a:lnTo>
                <a:lnTo>
                  <a:pt x="400408" y="954831"/>
                </a:lnTo>
                <a:lnTo>
                  <a:pt x="412343" y="927798"/>
                </a:lnTo>
                <a:lnTo>
                  <a:pt x="410830" y="901529"/>
                </a:lnTo>
                <a:lnTo>
                  <a:pt x="412617" y="885395"/>
                </a:lnTo>
                <a:lnTo>
                  <a:pt x="413445" y="882291"/>
                </a:lnTo>
                <a:lnTo>
                  <a:pt x="417169" y="870637"/>
                </a:lnTo>
                <a:lnTo>
                  <a:pt x="424786" y="853876"/>
                </a:lnTo>
                <a:lnTo>
                  <a:pt x="425477" y="852774"/>
                </a:lnTo>
                <a:lnTo>
                  <a:pt x="427088" y="852017"/>
                </a:lnTo>
                <a:lnTo>
                  <a:pt x="434842" y="836372"/>
                </a:lnTo>
                <a:lnTo>
                  <a:pt x="430610" y="814022"/>
                </a:lnTo>
                <a:lnTo>
                  <a:pt x="427988" y="795410"/>
                </a:lnTo>
                <a:lnTo>
                  <a:pt x="426749" y="784649"/>
                </a:lnTo>
                <a:lnTo>
                  <a:pt x="432410" y="770588"/>
                </a:lnTo>
                <a:lnTo>
                  <a:pt x="436160" y="763904"/>
                </a:lnTo>
                <a:lnTo>
                  <a:pt x="438168" y="757832"/>
                </a:lnTo>
                <a:lnTo>
                  <a:pt x="435749" y="736526"/>
                </a:lnTo>
                <a:lnTo>
                  <a:pt x="399586" y="723978"/>
                </a:lnTo>
                <a:lnTo>
                  <a:pt x="398412" y="730109"/>
                </a:lnTo>
                <a:lnTo>
                  <a:pt x="398132" y="731067"/>
                </a:lnTo>
                <a:lnTo>
                  <a:pt x="396065" y="734113"/>
                </a:lnTo>
                <a:lnTo>
                  <a:pt x="388793" y="736246"/>
                </a:lnTo>
                <a:lnTo>
                  <a:pt x="381110" y="737485"/>
                </a:lnTo>
                <a:lnTo>
                  <a:pt x="375476" y="730793"/>
                </a:lnTo>
                <a:lnTo>
                  <a:pt x="363554" y="716661"/>
                </a:lnTo>
                <a:lnTo>
                  <a:pt x="363280" y="716381"/>
                </a:lnTo>
                <a:lnTo>
                  <a:pt x="363554" y="711489"/>
                </a:lnTo>
                <a:lnTo>
                  <a:pt x="375137" y="665082"/>
                </a:lnTo>
                <a:lnTo>
                  <a:pt x="381032" y="654471"/>
                </a:lnTo>
                <a:lnTo>
                  <a:pt x="383719" y="655227"/>
                </a:lnTo>
                <a:lnTo>
                  <a:pt x="386478" y="655364"/>
                </a:lnTo>
                <a:lnTo>
                  <a:pt x="397095" y="647577"/>
                </a:lnTo>
                <a:lnTo>
                  <a:pt x="399788" y="623578"/>
                </a:lnTo>
                <a:lnTo>
                  <a:pt x="399652" y="619789"/>
                </a:lnTo>
                <a:lnTo>
                  <a:pt x="397858" y="613998"/>
                </a:lnTo>
                <a:lnTo>
                  <a:pt x="390104" y="602337"/>
                </a:lnTo>
                <a:lnTo>
                  <a:pt x="382004" y="589105"/>
                </a:lnTo>
                <a:lnTo>
                  <a:pt x="381802" y="588420"/>
                </a:lnTo>
                <a:lnTo>
                  <a:pt x="384561" y="559457"/>
                </a:lnTo>
                <a:lnTo>
                  <a:pt x="386837" y="552010"/>
                </a:lnTo>
                <a:lnTo>
                  <a:pt x="391213" y="543597"/>
                </a:lnTo>
                <a:lnTo>
                  <a:pt x="400780" y="538842"/>
                </a:lnTo>
                <a:lnTo>
                  <a:pt x="402078" y="527051"/>
                </a:lnTo>
                <a:lnTo>
                  <a:pt x="394049" y="495122"/>
                </a:lnTo>
                <a:lnTo>
                  <a:pt x="393423" y="493341"/>
                </a:lnTo>
                <a:lnTo>
                  <a:pt x="389354" y="490648"/>
                </a:lnTo>
                <a:lnTo>
                  <a:pt x="379702" y="486304"/>
                </a:lnTo>
                <a:lnTo>
                  <a:pt x="369600" y="490856"/>
                </a:lnTo>
                <a:lnTo>
                  <a:pt x="363639" y="493967"/>
                </a:lnTo>
                <a:lnTo>
                  <a:pt x="352918" y="497548"/>
                </a:lnTo>
                <a:lnTo>
                  <a:pt x="347433" y="484589"/>
                </a:lnTo>
                <a:lnTo>
                  <a:pt x="347635" y="480167"/>
                </a:lnTo>
                <a:lnTo>
                  <a:pt x="349252" y="475961"/>
                </a:lnTo>
                <a:lnTo>
                  <a:pt x="350152" y="474859"/>
                </a:lnTo>
                <a:lnTo>
                  <a:pt x="345294" y="479346"/>
                </a:lnTo>
                <a:lnTo>
                  <a:pt x="291673" y="485691"/>
                </a:lnTo>
                <a:lnTo>
                  <a:pt x="289814" y="485346"/>
                </a:lnTo>
                <a:lnTo>
                  <a:pt x="255785" y="474376"/>
                </a:lnTo>
                <a:lnTo>
                  <a:pt x="232372" y="464861"/>
                </a:lnTo>
                <a:lnTo>
                  <a:pt x="230089" y="463687"/>
                </a:lnTo>
                <a:lnTo>
                  <a:pt x="228648" y="462240"/>
                </a:lnTo>
                <a:lnTo>
                  <a:pt x="226985" y="458998"/>
                </a:lnTo>
                <a:lnTo>
                  <a:pt x="226574" y="455829"/>
                </a:lnTo>
                <a:lnTo>
                  <a:pt x="226920" y="454524"/>
                </a:lnTo>
                <a:lnTo>
                  <a:pt x="228159" y="451903"/>
                </a:lnTo>
                <a:lnTo>
                  <a:pt x="231537" y="448316"/>
                </a:lnTo>
                <a:lnTo>
                  <a:pt x="235020" y="445355"/>
                </a:lnTo>
                <a:lnTo>
                  <a:pt x="235920" y="444116"/>
                </a:lnTo>
                <a:lnTo>
                  <a:pt x="236546" y="442323"/>
                </a:lnTo>
                <a:lnTo>
                  <a:pt x="236683" y="440738"/>
                </a:lnTo>
                <a:lnTo>
                  <a:pt x="236474" y="438944"/>
                </a:lnTo>
                <a:lnTo>
                  <a:pt x="235848" y="437216"/>
                </a:lnTo>
                <a:lnTo>
                  <a:pt x="234270" y="435220"/>
                </a:lnTo>
                <a:lnTo>
                  <a:pt x="200507" y="415636"/>
                </a:lnTo>
                <a:lnTo>
                  <a:pt x="199060" y="414873"/>
                </a:lnTo>
                <a:lnTo>
                  <a:pt x="196575" y="413712"/>
                </a:lnTo>
                <a:lnTo>
                  <a:pt x="193992" y="412806"/>
                </a:lnTo>
                <a:lnTo>
                  <a:pt x="190470" y="412251"/>
                </a:lnTo>
                <a:lnTo>
                  <a:pt x="189368" y="412460"/>
                </a:lnTo>
                <a:lnTo>
                  <a:pt x="182925" y="416256"/>
                </a:lnTo>
                <a:lnTo>
                  <a:pt x="178066" y="419634"/>
                </a:lnTo>
                <a:lnTo>
                  <a:pt x="176064" y="420188"/>
                </a:lnTo>
                <a:lnTo>
                  <a:pt x="172621" y="419562"/>
                </a:lnTo>
                <a:lnTo>
                  <a:pt x="171199" y="418669"/>
                </a:lnTo>
                <a:lnTo>
                  <a:pt x="147930" y="400121"/>
                </a:lnTo>
                <a:lnTo>
                  <a:pt x="146345" y="398458"/>
                </a:lnTo>
                <a:lnTo>
                  <a:pt x="145445" y="396599"/>
                </a:lnTo>
                <a:lnTo>
                  <a:pt x="145100" y="394115"/>
                </a:lnTo>
                <a:lnTo>
                  <a:pt x="145445" y="392113"/>
                </a:lnTo>
                <a:lnTo>
                  <a:pt x="151060" y="384606"/>
                </a:lnTo>
                <a:lnTo>
                  <a:pt x="151745" y="383497"/>
                </a:lnTo>
                <a:lnTo>
                  <a:pt x="151882" y="382187"/>
                </a:lnTo>
                <a:lnTo>
                  <a:pt x="151406" y="380602"/>
                </a:lnTo>
                <a:lnTo>
                  <a:pt x="150023" y="379428"/>
                </a:lnTo>
                <a:lnTo>
                  <a:pt x="148510" y="378600"/>
                </a:lnTo>
                <a:lnTo>
                  <a:pt x="147167" y="378254"/>
                </a:lnTo>
                <a:lnTo>
                  <a:pt x="143997" y="377980"/>
                </a:lnTo>
                <a:lnTo>
                  <a:pt x="142341" y="378254"/>
                </a:lnTo>
                <a:lnTo>
                  <a:pt x="133211" y="381978"/>
                </a:lnTo>
                <a:lnTo>
                  <a:pt x="129304" y="381841"/>
                </a:lnTo>
                <a:lnTo>
                  <a:pt x="100687" y="374941"/>
                </a:lnTo>
                <a:lnTo>
                  <a:pt x="96553" y="373708"/>
                </a:lnTo>
                <a:lnTo>
                  <a:pt x="92868" y="371087"/>
                </a:lnTo>
                <a:lnTo>
                  <a:pt x="85309" y="363091"/>
                </a:lnTo>
                <a:lnTo>
                  <a:pt x="80692" y="357913"/>
                </a:lnTo>
                <a:lnTo>
                  <a:pt x="78312" y="356054"/>
                </a:lnTo>
                <a:lnTo>
                  <a:pt x="75625" y="354744"/>
                </a:lnTo>
                <a:lnTo>
                  <a:pt x="72247" y="354470"/>
                </a:lnTo>
                <a:lnTo>
                  <a:pt x="69586" y="354744"/>
                </a:lnTo>
                <a:lnTo>
                  <a:pt x="56314" y="358461"/>
                </a:lnTo>
                <a:lnTo>
                  <a:pt x="53797" y="359152"/>
                </a:lnTo>
                <a:lnTo>
                  <a:pt x="52010" y="360189"/>
                </a:lnTo>
                <a:lnTo>
                  <a:pt x="45286" y="365361"/>
                </a:lnTo>
                <a:lnTo>
                  <a:pt x="34226" y="371282"/>
                </a:lnTo>
                <a:lnTo>
                  <a:pt x="31232" y="371354"/>
                </a:lnTo>
                <a:lnTo>
                  <a:pt x="29713" y="371080"/>
                </a:lnTo>
                <a:lnTo>
                  <a:pt x="27854" y="370043"/>
                </a:lnTo>
                <a:lnTo>
                  <a:pt x="8367" y="350055"/>
                </a:lnTo>
                <a:lnTo>
                  <a:pt x="887" y="341022"/>
                </a:lnTo>
                <a:lnTo>
                  <a:pt x="404" y="339711"/>
                </a:lnTo>
                <a:lnTo>
                  <a:pt x="196" y="337579"/>
                </a:lnTo>
                <a:lnTo>
                  <a:pt x="0" y="328057"/>
                </a:lnTo>
                <a:lnTo>
                  <a:pt x="36651" y="330196"/>
                </a:lnTo>
                <a:lnTo>
                  <a:pt x="54645" y="315986"/>
                </a:lnTo>
                <a:lnTo>
                  <a:pt x="76668" y="313370"/>
                </a:lnTo>
                <a:lnTo>
                  <a:pt x="81885" y="317231"/>
                </a:lnTo>
                <a:lnTo>
                  <a:pt x="82088" y="318894"/>
                </a:lnTo>
                <a:lnTo>
                  <a:pt x="86261" y="320825"/>
                </a:lnTo>
                <a:lnTo>
                  <a:pt x="96918" y="322755"/>
                </a:lnTo>
                <a:lnTo>
                  <a:pt x="106955" y="323101"/>
                </a:lnTo>
                <a:lnTo>
                  <a:pt x="112570" y="319162"/>
                </a:lnTo>
                <a:lnTo>
                  <a:pt x="114709" y="312757"/>
                </a:lnTo>
                <a:lnTo>
                  <a:pt x="118889" y="296212"/>
                </a:lnTo>
                <a:lnTo>
                  <a:pt x="114435" y="269526"/>
                </a:lnTo>
                <a:lnTo>
                  <a:pt x="139706" y="246498"/>
                </a:lnTo>
                <a:lnTo>
                  <a:pt x="143391" y="243667"/>
                </a:lnTo>
                <a:lnTo>
                  <a:pt x="161241" y="243393"/>
                </a:lnTo>
                <a:lnTo>
                  <a:pt x="167906" y="243870"/>
                </a:lnTo>
                <a:lnTo>
                  <a:pt x="179005" y="250150"/>
                </a:lnTo>
                <a:lnTo>
                  <a:pt x="183551" y="259658"/>
                </a:lnTo>
                <a:lnTo>
                  <a:pt x="187660" y="258974"/>
                </a:lnTo>
                <a:lnTo>
                  <a:pt x="223718" y="250906"/>
                </a:lnTo>
                <a:lnTo>
                  <a:pt x="225100" y="249393"/>
                </a:lnTo>
                <a:lnTo>
                  <a:pt x="225263" y="248637"/>
                </a:lnTo>
                <a:lnTo>
                  <a:pt x="224396" y="246361"/>
                </a:lnTo>
                <a:lnTo>
                  <a:pt x="217196" y="234224"/>
                </a:lnTo>
                <a:lnTo>
                  <a:pt x="238124" y="232711"/>
                </a:lnTo>
                <a:lnTo>
                  <a:pt x="270804" y="220783"/>
                </a:lnTo>
                <a:lnTo>
                  <a:pt x="273334" y="219198"/>
                </a:lnTo>
                <a:lnTo>
                  <a:pt x="297764" y="201753"/>
                </a:lnTo>
                <a:lnTo>
                  <a:pt x="300184" y="198512"/>
                </a:lnTo>
                <a:lnTo>
                  <a:pt x="299153" y="186936"/>
                </a:lnTo>
                <a:lnTo>
                  <a:pt x="312666" y="167625"/>
                </a:lnTo>
                <a:lnTo>
                  <a:pt x="322709" y="169484"/>
                </a:lnTo>
                <a:lnTo>
                  <a:pt x="333803" y="170997"/>
                </a:lnTo>
                <a:lnTo>
                  <a:pt x="343487" y="167482"/>
                </a:lnTo>
                <a:lnTo>
                  <a:pt x="379545" y="160099"/>
                </a:lnTo>
                <a:lnTo>
                  <a:pt x="381724" y="159969"/>
                </a:lnTo>
                <a:lnTo>
                  <a:pt x="406930" y="179273"/>
                </a:lnTo>
                <a:lnTo>
                  <a:pt x="419895" y="183205"/>
                </a:lnTo>
                <a:lnTo>
                  <a:pt x="423475" y="185612"/>
                </a:lnTo>
                <a:lnTo>
                  <a:pt x="427434" y="186727"/>
                </a:lnTo>
                <a:lnTo>
                  <a:pt x="432266" y="189003"/>
                </a:lnTo>
                <a:lnTo>
                  <a:pt x="444396" y="195551"/>
                </a:lnTo>
                <a:lnTo>
                  <a:pt x="450781" y="200722"/>
                </a:lnTo>
                <a:lnTo>
                  <a:pt x="454081" y="210029"/>
                </a:lnTo>
                <a:lnTo>
                  <a:pt x="470228" y="228237"/>
                </a:lnTo>
                <a:lnTo>
                  <a:pt x="491437" y="225681"/>
                </a:lnTo>
                <a:lnTo>
                  <a:pt x="492748" y="224298"/>
                </a:lnTo>
                <a:lnTo>
                  <a:pt x="492467" y="220920"/>
                </a:lnTo>
                <a:lnTo>
                  <a:pt x="503984" y="218435"/>
                </a:lnTo>
                <a:lnTo>
                  <a:pt x="554057" y="223124"/>
                </a:lnTo>
                <a:lnTo>
                  <a:pt x="559118" y="224024"/>
                </a:lnTo>
                <a:lnTo>
                  <a:pt x="581213" y="244639"/>
                </a:lnTo>
                <a:lnTo>
                  <a:pt x="597289" y="261328"/>
                </a:lnTo>
                <a:lnTo>
                  <a:pt x="599768" y="265815"/>
                </a:lnTo>
                <a:lnTo>
                  <a:pt x="607378" y="266643"/>
                </a:lnTo>
                <a:lnTo>
                  <a:pt x="612804" y="264647"/>
                </a:lnTo>
                <a:lnTo>
                  <a:pt x="620350" y="261745"/>
                </a:lnTo>
                <a:lnTo>
                  <a:pt x="620493" y="260787"/>
                </a:lnTo>
                <a:lnTo>
                  <a:pt x="621034" y="260376"/>
                </a:lnTo>
                <a:lnTo>
                  <a:pt x="632663" y="256580"/>
                </a:lnTo>
                <a:lnTo>
                  <a:pt x="680173" y="255276"/>
                </a:lnTo>
                <a:lnTo>
                  <a:pt x="684614" y="256580"/>
                </a:lnTo>
                <a:lnTo>
                  <a:pt x="684901" y="256861"/>
                </a:lnTo>
                <a:lnTo>
                  <a:pt x="686270" y="260239"/>
                </a:lnTo>
                <a:lnTo>
                  <a:pt x="686407" y="261269"/>
                </a:lnTo>
                <a:lnTo>
                  <a:pt x="679612" y="265339"/>
                </a:lnTo>
                <a:lnTo>
                  <a:pt x="673547" y="270100"/>
                </a:lnTo>
                <a:lnTo>
                  <a:pt x="671786" y="272780"/>
                </a:lnTo>
                <a:lnTo>
                  <a:pt x="671851" y="273197"/>
                </a:lnTo>
                <a:lnTo>
                  <a:pt x="672816" y="274019"/>
                </a:lnTo>
                <a:lnTo>
                  <a:pt x="686329" y="279810"/>
                </a:lnTo>
                <a:lnTo>
                  <a:pt x="687359" y="279680"/>
                </a:lnTo>
                <a:lnTo>
                  <a:pt x="689329" y="278636"/>
                </a:lnTo>
                <a:lnTo>
                  <a:pt x="735052" y="228785"/>
                </a:lnTo>
                <a:lnTo>
                  <a:pt x="737882" y="226170"/>
                </a:lnTo>
                <a:lnTo>
                  <a:pt x="752641" y="218996"/>
                </a:lnTo>
                <a:lnTo>
                  <a:pt x="753815" y="218787"/>
                </a:lnTo>
                <a:lnTo>
                  <a:pt x="766428" y="217137"/>
                </a:lnTo>
                <a:lnTo>
                  <a:pt x="768430" y="220855"/>
                </a:lnTo>
                <a:lnTo>
                  <a:pt x="769949" y="224989"/>
                </a:lnTo>
                <a:lnTo>
                  <a:pt x="775284" y="236441"/>
                </a:lnTo>
                <a:lnTo>
                  <a:pt x="776458" y="237746"/>
                </a:lnTo>
                <a:lnTo>
                  <a:pt x="786149" y="239207"/>
                </a:lnTo>
                <a:lnTo>
                  <a:pt x="789364" y="233546"/>
                </a:lnTo>
                <a:lnTo>
                  <a:pt x="790192" y="229137"/>
                </a:lnTo>
                <a:lnTo>
                  <a:pt x="790121" y="225824"/>
                </a:lnTo>
                <a:lnTo>
                  <a:pt x="790799" y="217822"/>
                </a:lnTo>
                <a:lnTo>
                  <a:pt x="792044" y="212931"/>
                </a:lnTo>
                <a:lnTo>
                  <a:pt x="794386" y="209611"/>
                </a:lnTo>
                <a:lnTo>
                  <a:pt x="806236" y="199346"/>
                </a:lnTo>
                <a:lnTo>
                  <a:pt x="813383" y="195962"/>
                </a:lnTo>
                <a:lnTo>
                  <a:pt x="836307" y="196314"/>
                </a:lnTo>
                <a:lnTo>
                  <a:pt x="837689" y="197064"/>
                </a:lnTo>
                <a:lnTo>
                  <a:pt x="840246" y="200579"/>
                </a:lnTo>
                <a:lnTo>
                  <a:pt x="840657" y="201890"/>
                </a:lnTo>
                <a:lnTo>
                  <a:pt x="841478" y="207681"/>
                </a:lnTo>
                <a:lnTo>
                  <a:pt x="848548" y="218305"/>
                </a:lnTo>
                <a:lnTo>
                  <a:pt x="850896" y="218990"/>
                </a:lnTo>
                <a:lnTo>
                  <a:pt x="855480" y="216987"/>
                </a:lnTo>
                <a:lnTo>
                  <a:pt x="886373" y="184510"/>
                </a:lnTo>
                <a:lnTo>
                  <a:pt x="900310" y="165760"/>
                </a:lnTo>
                <a:lnTo>
                  <a:pt x="900721" y="165134"/>
                </a:lnTo>
                <a:lnTo>
                  <a:pt x="900649" y="164377"/>
                </a:lnTo>
                <a:lnTo>
                  <a:pt x="898719" y="152586"/>
                </a:lnTo>
                <a:lnTo>
                  <a:pt x="897095" y="144102"/>
                </a:lnTo>
                <a:lnTo>
                  <a:pt x="900173" y="133628"/>
                </a:lnTo>
                <a:lnTo>
                  <a:pt x="907855" y="115146"/>
                </a:lnTo>
                <a:lnTo>
                  <a:pt x="909231" y="111904"/>
                </a:lnTo>
                <a:lnTo>
                  <a:pt x="952202" y="70675"/>
                </a:lnTo>
                <a:lnTo>
                  <a:pt x="958405" y="65086"/>
                </a:lnTo>
                <a:lnTo>
                  <a:pt x="969778" y="56060"/>
                </a:lnTo>
                <a:lnTo>
                  <a:pt x="987295" y="54749"/>
                </a:lnTo>
                <a:lnTo>
                  <a:pt x="1005230" y="38888"/>
                </a:lnTo>
                <a:lnTo>
                  <a:pt x="996295" y="30821"/>
                </a:lnTo>
                <a:lnTo>
                  <a:pt x="995265" y="21789"/>
                </a:lnTo>
                <a:lnTo>
                  <a:pt x="995193" y="19650"/>
                </a:lnTo>
                <a:lnTo>
                  <a:pt x="996849" y="7030"/>
                </a:lnTo>
                <a:lnTo>
                  <a:pt x="997326" y="4963"/>
                </a:lnTo>
                <a:lnTo>
                  <a:pt x="999706" y="828"/>
                </a:lnTo>
                <a:lnTo>
                  <a:pt x="1003084" y="0"/>
                </a:lnTo>
                <a:lnTo>
                  <a:pt x="1035705" y="37786"/>
                </a:lnTo>
                <a:lnTo>
                  <a:pt x="1042025" y="59366"/>
                </a:lnTo>
                <a:lnTo>
                  <a:pt x="1051644" y="79909"/>
                </a:lnTo>
                <a:lnTo>
                  <a:pt x="1062190" y="84188"/>
                </a:lnTo>
                <a:lnTo>
                  <a:pt x="1065979" y="82531"/>
                </a:lnTo>
                <a:lnTo>
                  <a:pt x="1088146" y="78605"/>
                </a:lnTo>
                <a:lnTo>
                  <a:pt x="1105669" y="81351"/>
                </a:lnTo>
                <a:lnTo>
                  <a:pt x="1130980" y="80529"/>
                </a:lnTo>
                <a:lnTo>
                  <a:pt x="1135662" y="71425"/>
                </a:lnTo>
                <a:lnTo>
                  <a:pt x="1176970" y="73981"/>
                </a:lnTo>
                <a:lnTo>
                  <a:pt x="1181731" y="77151"/>
                </a:lnTo>
                <a:lnTo>
                  <a:pt x="1184457" y="81638"/>
                </a:lnTo>
                <a:lnTo>
                  <a:pt x="1186042" y="100185"/>
                </a:lnTo>
                <a:lnTo>
                  <a:pt x="1185905" y="103635"/>
                </a:lnTo>
                <a:lnTo>
                  <a:pt x="1182422" y="116463"/>
                </a:lnTo>
                <a:lnTo>
                  <a:pt x="1181522" y="119561"/>
                </a:lnTo>
                <a:lnTo>
                  <a:pt x="1178763" y="125972"/>
                </a:lnTo>
                <a:lnTo>
                  <a:pt x="1172177" y="136726"/>
                </a:lnTo>
                <a:lnTo>
                  <a:pt x="1167044" y="143547"/>
                </a:lnTo>
                <a:lnTo>
                  <a:pt x="1160001" y="151967"/>
                </a:lnTo>
                <a:lnTo>
                  <a:pt x="1153421" y="158925"/>
                </a:lnTo>
                <a:lnTo>
                  <a:pt x="1148627" y="163269"/>
                </a:lnTo>
                <a:lnTo>
                  <a:pt x="1138388" y="175679"/>
                </a:lnTo>
                <a:lnTo>
                  <a:pt x="1135258" y="180916"/>
                </a:lnTo>
                <a:lnTo>
                  <a:pt x="1134567" y="184021"/>
                </a:lnTo>
                <a:lnTo>
                  <a:pt x="1133393" y="191957"/>
                </a:lnTo>
                <a:lnTo>
                  <a:pt x="1140599" y="192786"/>
                </a:lnTo>
                <a:lnTo>
                  <a:pt x="1178633" y="194090"/>
                </a:lnTo>
                <a:lnTo>
                  <a:pt x="1194970" y="191475"/>
                </a:lnTo>
                <a:lnTo>
                  <a:pt x="1200259" y="189753"/>
                </a:lnTo>
                <a:lnTo>
                  <a:pt x="1213452" y="171277"/>
                </a:lnTo>
                <a:lnTo>
                  <a:pt x="1217482" y="159551"/>
                </a:lnTo>
                <a:lnTo>
                  <a:pt x="1218513" y="153480"/>
                </a:lnTo>
                <a:lnTo>
                  <a:pt x="1251277" y="139687"/>
                </a:lnTo>
                <a:lnTo>
                  <a:pt x="1253312" y="139550"/>
                </a:lnTo>
                <a:lnTo>
                  <a:pt x="1255934" y="140221"/>
                </a:lnTo>
                <a:close/>
                <a:moveTo>
                  <a:pt x="871217" y="616959"/>
                </a:moveTo>
                <a:lnTo>
                  <a:pt x="867154" y="623852"/>
                </a:lnTo>
                <a:lnTo>
                  <a:pt x="862837" y="629441"/>
                </a:lnTo>
                <a:lnTo>
                  <a:pt x="859811" y="631776"/>
                </a:lnTo>
                <a:lnTo>
                  <a:pt x="857280" y="633158"/>
                </a:lnTo>
                <a:lnTo>
                  <a:pt x="854450" y="634058"/>
                </a:lnTo>
                <a:lnTo>
                  <a:pt x="849728" y="633921"/>
                </a:lnTo>
                <a:lnTo>
                  <a:pt x="843800" y="633576"/>
                </a:lnTo>
                <a:lnTo>
                  <a:pt x="836313" y="632063"/>
                </a:lnTo>
                <a:lnTo>
                  <a:pt x="799805" y="633165"/>
                </a:lnTo>
                <a:lnTo>
                  <a:pt x="792462" y="647708"/>
                </a:lnTo>
                <a:lnTo>
                  <a:pt x="792260" y="648399"/>
                </a:lnTo>
                <a:lnTo>
                  <a:pt x="793153" y="650395"/>
                </a:lnTo>
                <a:lnTo>
                  <a:pt x="796538" y="654334"/>
                </a:lnTo>
                <a:lnTo>
                  <a:pt x="798912" y="656193"/>
                </a:lnTo>
                <a:lnTo>
                  <a:pt x="799596" y="657158"/>
                </a:lnTo>
                <a:lnTo>
                  <a:pt x="799733" y="658045"/>
                </a:lnTo>
                <a:lnTo>
                  <a:pt x="799323" y="660536"/>
                </a:lnTo>
                <a:lnTo>
                  <a:pt x="792188" y="659988"/>
                </a:lnTo>
                <a:lnTo>
                  <a:pt x="788907" y="659362"/>
                </a:lnTo>
                <a:lnTo>
                  <a:pt x="780801" y="655847"/>
                </a:lnTo>
                <a:lnTo>
                  <a:pt x="777566" y="653982"/>
                </a:lnTo>
                <a:lnTo>
                  <a:pt x="774175" y="654940"/>
                </a:lnTo>
                <a:lnTo>
                  <a:pt x="763291" y="662258"/>
                </a:lnTo>
                <a:lnTo>
                  <a:pt x="763010" y="664873"/>
                </a:lnTo>
                <a:lnTo>
                  <a:pt x="760252" y="705000"/>
                </a:lnTo>
                <a:lnTo>
                  <a:pt x="760591" y="708992"/>
                </a:lnTo>
                <a:lnTo>
                  <a:pt x="771182" y="706931"/>
                </a:lnTo>
                <a:lnTo>
                  <a:pt x="781460" y="714242"/>
                </a:lnTo>
                <a:lnTo>
                  <a:pt x="766832" y="733337"/>
                </a:lnTo>
                <a:lnTo>
                  <a:pt x="764112" y="735339"/>
                </a:lnTo>
                <a:lnTo>
                  <a:pt x="761145" y="739761"/>
                </a:lnTo>
                <a:lnTo>
                  <a:pt x="759293" y="743347"/>
                </a:lnTo>
                <a:lnTo>
                  <a:pt x="759293" y="753273"/>
                </a:lnTo>
                <a:lnTo>
                  <a:pt x="762254" y="756717"/>
                </a:lnTo>
                <a:lnTo>
                  <a:pt x="764862" y="761262"/>
                </a:lnTo>
                <a:lnTo>
                  <a:pt x="760943" y="768091"/>
                </a:lnTo>
                <a:lnTo>
                  <a:pt x="757662" y="771404"/>
                </a:lnTo>
                <a:lnTo>
                  <a:pt x="751186" y="774925"/>
                </a:lnTo>
                <a:lnTo>
                  <a:pt x="752289" y="779953"/>
                </a:lnTo>
                <a:lnTo>
                  <a:pt x="753802" y="781193"/>
                </a:lnTo>
                <a:lnTo>
                  <a:pt x="767249" y="789599"/>
                </a:lnTo>
                <a:lnTo>
                  <a:pt x="780123" y="790434"/>
                </a:lnTo>
                <a:lnTo>
                  <a:pt x="784355" y="790023"/>
                </a:lnTo>
                <a:lnTo>
                  <a:pt x="780795" y="789260"/>
                </a:lnTo>
                <a:lnTo>
                  <a:pt x="781356" y="785053"/>
                </a:lnTo>
                <a:lnTo>
                  <a:pt x="795834" y="775949"/>
                </a:lnTo>
                <a:lnTo>
                  <a:pt x="806118" y="772082"/>
                </a:lnTo>
                <a:lnTo>
                  <a:pt x="807488" y="771736"/>
                </a:lnTo>
                <a:lnTo>
                  <a:pt x="815242" y="771182"/>
                </a:lnTo>
                <a:lnTo>
                  <a:pt x="837207" y="775877"/>
                </a:lnTo>
                <a:lnTo>
                  <a:pt x="843650" y="784355"/>
                </a:lnTo>
                <a:lnTo>
                  <a:pt x="856028" y="778147"/>
                </a:lnTo>
                <a:lnTo>
                  <a:pt x="875234" y="796975"/>
                </a:lnTo>
                <a:lnTo>
                  <a:pt x="888297" y="797940"/>
                </a:lnTo>
                <a:lnTo>
                  <a:pt x="886784" y="776908"/>
                </a:lnTo>
                <a:lnTo>
                  <a:pt x="886986" y="775806"/>
                </a:lnTo>
                <a:lnTo>
                  <a:pt x="887612" y="775180"/>
                </a:lnTo>
                <a:lnTo>
                  <a:pt x="898295" y="770151"/>
                </a:lnTo>
                <a:lnTo>
                  <a:pt x="902990" y="768019"/>
                </a:lnTo>
                <a:lnTo>
                  <a:pt x="906401" y="766982"/>
                </a:lnTo>
                <a:lnTo>
                  <a:pt x="911292" y="779053"/>
                </a:lnTo>
                <a:lnTo>
                  <a:pt x="935983" y="786918"/>
                </a:lnTo>
                <a:lnTo>
                  <a:pt x="982013" y="799949"/>
                </a:lnTo>
                <a:lnTo>
                  <a:pt x="990224" y="801664"/>
                </a:lnTo>
                <a:lnTo>
                  <a:pt x="1000599" y="798083"/>
                </a:lnTo>
                <a:lnTo>
                  <a:pt x="1003149" y="793538"/>
                </a:lnTo>
                <a:lnTo>
                  <a:pt x="1003495" y="791197"/>
                </a:lnTo>
                <a:lnTo>
                  <a:pt x="1002536" y="788921"/>
                </a:lnTo>
                <a:lnTo>
                  <a:pt x="1000952" y="788849"/>
                </a:lnTo>
                <a:lnTo>
                  <a:pt x="997541" y="787805"/>
                </a:lnTo>
                <a:lnTo>
                  <a:pt x="997612" y="786155"/>
                </a:lnTo>
                <a:lnTo>
                  <a:pt x="1009410" y="776295"/>
                </a:lnTo>
                <a:lnTo>
                  <a:pt x="1013858" y="765123"/>
                </a:lnTo>
                <a:lnTo>
                  <a:pt x="1019166" y="748989"/>
                </a:lnTo>
                <a:lnTo>
                  <a:pt x="1009130" y="738574"/>
                </a:lnTo>
                <a:lnTo>
                  <a:pt x="1003299" y="738163"/>
                </a:lnTo>
                <a:lnTo>
                  <a:pt x="986754" y="727337"/>
                </a:lnTo>
                <a:lnTo>
                  <a:pt x="976241" y="724304"/>
                </a:lnTo>
                <a:lnTo>
                  <a:pt x="971311" y="703755"/>
                </a:lnTo>
                <a:lnTo>
                  <a:pt x="960863" y="680929"/>
                </a:lnTo>
                <a:lnTo>
                  <a:pt x="937653" y="656388"/>
                </a:lnTo>
                <a:lnTo>
                  <a:pt x="907242" y="599709"/>
                </a:lnTo>
                <a:lnTo>
                  <a:pt x="901490" y="596670"/>
                </a:lnTo>
                <a:lnTo>
                  <a:pt x="896273" y="600668"/>
                </a:lnTo>
                <a:lnTo>
                  <a:pt x="892484" y="605846"/>
                </a:lnTo>
                <a:lnTo>
                  <a:pt x="888519" y="615087"/>
                </a:lnTo>
                <a:lnTo>
                  <a:pt x="885689" y="622808"/>
                </a:lnTo>
                <a:lnTo>
                  <a:pt x="881860" y="623982"/>
                </a:lnTo>
                <a:lnTo>
                  <a:pt x="874902" y="620187"/>
                </a:lnTo>
                <a:lnTo>
                  <a:pt x="871217" y="616959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7" name="Freihandform: Form 276">
            <a:extLst>
              <a:ext uri="{FF2B5EF4-FFF2-40B4-BE49-F238E27FC236}">
                <a16:creationId xmlns:a16="http://schemas.microsoft.com/office/drawing/2014/main" id="{FC6734B3-A92D-45DC-AABA-67D56158BA46}"/>
              </a:ext>
            </a:extLst>
          </p:cNvPr>
          <p:cNvSpPr/>
          <p:nvPr/>
        </p:nvSpPr>
        <p:spPr>
          <a:xfrm>
            <a:off x="10772097" y="3031848"/>
            <a:ext cx="256024" cy="193579"/>
          </a:xfrm>
          <a:custGeom>
            <a:avLst/>
            <a:gdLst>
              <a:gd name="connsiteX0" fmla="*/ 120174 w 267386"/>
              <a:gd name="connsiteY0" fmla="*/ 20413 h 202170"/>
              <a:gd name="connsiteX1" fmla="*/ 123728 w 267386"/>
              <a:gd name="connsiteY1" fmla="*/ 23517 h 202170"/>
              <a:gd name="connsiteX2" fmla="*/ 130687 w 267386"/>
              <a:gd name="connsiteY2" fmla="*/ 27306 h 202170"/>
              <a:gd name="connsiteX3" fmla="*/ 134515 w 267386"/>
              <a:gd name="connsiteY3" fmla="*/ 26132 h 202170"/>
              <a:gd name="connsiteX4" fmla="*/ 137346 w 267386"/>
              <a:gd name="connsiteY4" fmla="*/ 18411 h 202170"/>
              <a:gd name="connsiteX5" fmla="*/ 141304 w 267386"/>
              <a:gd name="connsiteY5" fmla="*/ 9169 h 202170"/>
              <a:gd name="connsiteX6" fmla="*/ 145093 w 267386"/>
              <a:gd name="connsiteY6" fmla="*/ 3998 h 202170"/>
              <a:gd name="connsiteX7" fmla="*/ 150310 w 267386"/>
              <a:gd name="connsiteY7" fmla="*/ 0 h 202170"/>
              <a:gd name="connsiteX8" fmla="*/ 156069 w 267386"/>
              <a:gd name="connsiteY8" fmla="*/ 3039 h 202170"/>
              <a:gd name="connsiteX9" fmla="*/ 186473 w 267386"/>
              <a:gd name="connsiteY9" fmla="*/ 59712 h 202170"/>
              <a:gd name="connsiteX10" fmla="*/ 209683 w 267386"/>
              <a:gd name="connsiteY10" fmla="*/ 84266 h 202170"/>
              <a:gd name="connsiteX11" fmla="*/ 220131 w 267386"/>
              <a:gd name="connsiteY11" fmla="*/ 107078 h 202170"/>
              <a:gd name="connsiteX12" fmla="*/ 225061 w 267386"/>
              <a:gd name="connsiteY12" fmla="*/ 127628 h 202170"/>
              <a:gd name="connsiteX13" fmla="*/ 235574 w 267386"/>
              <a:gd name="connsiteY13" fmla="*/ 130661 h 202170"/>
              <a:gd name="connsiteX14" fmla="*/ 252120 w 267386"/>
              <a:gd name="connsiteY14" fmla="*/ 141487 h 202170"/>
              <a:gd name="connsiteX15" fmla="*/ 257950 w 267386"/>
              <a:gd name="connsiteY15" fmla="*/ 141898 h 202170"/>
              <a:gd name="connsiteX16" fmla="*/ 267987 w 267386"/>
              <a:gd name="connsiteY16" fmla="*/ 152306 h 202170"/>
              <a:gd name="connsiteX17" fmla="*/ 262685 w 267386"/>
              <a:gd name="connsiteY17" fmla="*/ 168447 h 202170"/>
              <a:gd name="connsiteX18" fmla="*/ 258230 w 267386"/>
              <a:gd name="connsiteY18" fmla="*/ 179612 h 202170"/>
              <a:gd name="connsiteX19" fmla="*/ 246433 w 267386"/>
              <a:gd name="connsiteY19" fmla="*/ 189479 h 202170"/>
              <a:gd name="connsiteX20" fmla="*/ 246361 w 267386"/>
              <a:gd name="connsiteY20" fmla="*/ 191136 h 202170"/>
              <a:gd name="connsiteX21" fmla="*/ 249772 w 267386"/>
              <a:gd name="connsiteY21" fmla="*/ 192166 h 202170"/>
              <a:gd name="connsiteX22" fmla="*/ 251363 w 267386"/>
              <a:gd name="connsiteY22" fmla="*/ 192238 h 202170"/>
              <a:gd name="connsiteX23" fmla="*/ 252322 w 267386"/>
              <a:gd name="connsiteY23" fmla="*/ 194520 h 202170"/>
              <a:gd name="connsiteX24" fmla="*/ 251982 w 267386"/>
              <a:gd name="connsiteY24" fmla="*/ 196862 h 202170"/>
              <a:gd name="connsiteX25" fmla="*/ 249413 w 267386"/>
              <a:gd name="connsiteY25" fmla="*/ 201407 h 202170"/>
              <a:gd name="connsiteX26" fmla="*/ 239076 w 267386"/>
              <a:gd name="connsiteY26" fmla="*/ 204994 h 202170"/>
              <a:gd name="connsiteX27" fmla="*/ 230833 w 267386"/>
              <a:gd name="connsiteY27" fmla="*/ 203272 h 202170"/>
              <a:gd name="connsiteX28" fmla="*/ 184842 w 267386"/>
              <a:gd name="connsiteY28" fmla="*/ 190236 h 202170"/>
              <a:gd name="connsiteX29" fmla="*/ 160125 w 267386"/>
              <a:gd name="connsiteY29" fmla="*/ 182377 h 202170"/>
              <a:gd name="connsiteX30" fmla="*/ 155215 w 267386"/>
              <a:gd name="connsiteY30" fmla="*/ 170312 h 202170"/>
              <a:gd name="connsiteX31" fmla="*/ 151810 w 267386"/>
              <a:gd name="connsiteY31" fmla="*/ 171343 h 202170"/>
              <a:gd name="connsiteX32" fmla="*/ 147121 w 267386"/>
              <a:gd name="connsiteY32" fmla="*/ 173475 h 202170"/>
              <a:gd name="connsiteX33" fmla="*/ 136432 w 267386"/>
              <a:gd name="connsiteY33" fmla="*/ 178503 h 202170"/>
              <a:gd name="connsiteX34" fmla="*/ 135813 w 267386"/>
              <a:gd name="connsiteY34" fmla="*/ 179129 h 202170"/>
              <a:gd name="connsiteX35" fmla="*/ 135604 w 267386"/>
              <a:gd name="connsiteY35" fmla="*/ 180238 h 202170"/>
              <a:gd name="connsiteX36" fmla="*/ 137117 w 267386"/>
              <a:gd name="connsiteY36" fmla="*/ 201264 h 202170"/>
              <a:gd name="connsiteX37" fmla="*/ 124048 w 267386"/>
              <a:gd name="connsiteY37" fmla="*/ 200305 h 202170"/>
              <a:gd name="connsiteX38" fmla="*/ 104848 w 267386"/>
              <a:gd name="connsiteY38" fmla="*/ 181484 h 202170"/>
              <a:gd name="connsiteX39" fmla="*/ 92470 w 267386"/>
              <a:gd name="connsiteY39" fmla="*/ 187686 h 202170"/>
              <a:gd name="connsiteX40" fmla="*/ 86020 w 267386"/>
              <a:gd name="connsiteY40" fmla="*/ 179201 h 202170"/>
              <a:gd name="connsiteX41" fmla="*/ 64062 w 267386"/>
              <a:gd name="connsiteY41" fmla="*/ 174512 h 202170"/>
              <a:gd name="connsiteX42" fmla="*/ 56308 w 267386"/>
              <a:gd name="connsiteY42" fmla="*/ 175060 h 202170"/>
              <a:gd name="connsiteX43" fmla="*/ 54938 w 267386"/>
              <a:gd name="connsiteY43" fmla="*/ 175412 h 202170"/>
              <a:gd name="connsiteX44" fmla="*/ 44667 w 267386"/>
              <a:gd name="connsiteY44" fmla="*/ 179273 h 202170"/>
              <a:gd name="connsiteX45" fmla="*/ 30176 w 267386"/>
              <a:gd name="connsiteY45" fmla="*/ 188377 h 202170"/>
              <a:gd name="connsiteX46" fmla="*/ 29628 w 267386"/>
              <a:gd name="connsiteY46" fmla="*/ 192584 h 202170"/>
              <a:gd name="connsiteX47" fmla="*/ 33176 w 267386"/>
              <a:gd name="connsiteY47" fmla="*/ 193346 h 202170"/>
              <a:gd name="connsiteX48" fmla="*/ 28943 w 267386"/>
              <a:gd name="connsiteY48" fmla="*/ 193757 h 202170"/>
              <a:gd name="connsiteX49" fmla="*/ 16076 w 267386"/>
              <a:gd name="connsiteY49" fmla="*/ 192929 h 202170"/>
              <a:gd name="connsiteX50" fmla="*/ 2628 w 267386"/>
              <a:gd name="connsiteY50" fmla="*/ 184516 h 202170"/>
              <a:gd name="connsiteX51" fmla="*/ 1109 w 267386"/>
              <a:gd name="connsiteY51" fmla="*/ 183277 h 202170"/>
              <a:gd name="connsiteX52" fmla="*/ 0 w 267386"/>
              <a:gd name="connsiteY52" fmla="*/ 178243 h 202170"/>
              <a:gd name="connsiteX53" fmla="*/ 6483 w 267386"/>
              <a:gd name="connsiteY53" fmla="*/ 174727 h 202170"/>
              <a:gd name="connsiteX54" fmla="*/ 9763 w 267386"/>
              <a:gd name="connsiteY54" fmla="*/ 171421 h 202170"/>
              <a:gd name="connsiteX55" fmla="*/ 13702 w 267386"/>
              <a:gd name="connsiteY55" fmla="*/ 164586 h 202170"/>
              <a:gd name="connsiteX56" fmla="*/ 11080 w 267386"/>
              <a:gd name="connsiteY56" fmla="*/ 160041 h 202170"/>
              <a:gd name="connsiteX57" fmla="*/ 8113 w 267386"/>
              <a:gd name="connsiteY57" fmla="*/ 156597 h 202170"/>
              <a:gd name="connsiteX58" fmla="*/ 8113 w 267386"/>
              <a:gd name="connsiteY58" fmla="*/ 146671 h 202170"/>
              <a:gd name="connsiteX59" fmla="*/ 9965 w 267386"/>
              <a:gd name="connsiteY59" fmla="*/ 143084 h 202170"/>
              <a:gd name="connsiteX60" fmla="*/ 12932 w 267386"/>
              <a:gd name="connsiteY60" fmla="*/ 138676 h 202170"/>
              <a:gd name="connsiteX61" fmla="*/ 15665 w 267386"/>
              <a:gd name="connsiteY61" fmla="*/ 136667 h 202170"/>
              <a:gd name="connsiteX62" fmla="*/ 30319 w 267386"/>
              <a:gd name="connsiteY62" fmla="*/ 117565 h 202170"/>
              <a:gd name="connsiteX63" fmla="*/ 20002 w 267386"/>
              <a:gd name="connsiteY63" fmla="*/ 110254 h 202170"/>
              <a:gd name="connsiteX64" fmla="*/ 9424 w 267386"/>
              <a:gd name="connsiteY64" fmla="*/ 112322 h 202170"/>
              <a:gd name="connsiteX65" fmla="*/ 9072 w 267386"/>
              <a:gd name="connsiteY65" fmla="*/ 108324 h 202170"/>
              <a:gd name="connsiteX66" fmla="*/ 11830 w 267386"/>
              <a:gd name="connsiteY66" fmla="*/ 68197 h 202170"/>
              <a:gd name="connsiteX67" fmla="*/ 12111 w 267386"/>
              <a:gd name="connsiteY67" fmla="*/ 65581 h 202170"/>
              <a:gd name="connsiteX68" fmla="*/ 23008 w 267386"/>
              <a:gd name="connsiteY68" fmla="*/ 58277 h 202170"/>
              <a:gd name="connsiteX69" fmla="*/ 26387 w 267386"/>
              <a:gd name="connsiteY69" fmla="*/ 57312 h 202170"/>
              <a:gd name="connsiteX70" fmla="*/ 29634 w 267386"/>
              <a:gd name="connsiteY70" fmla="*/ 59171 h 202170"/>
              <a:gd name="connsiteX71" fmla="*/ 37741 w 267386"/>
              <a:gd name="connsiteY71" fmla="*/ 62686 h 202170"/>
              <a:gd name="connsiteX72" fmla="*/ 41008 w 267386"/>
              <a:gd name="connsiteY72" fmla="*/ 63312 h 202170"/>
              <a:gd name="connsiteX73" fmla="*/ 48149 w 267386"/>
              <a:gd name="connsiteY73" fmla="*/ 63860 h 202170"/>
              <a:gd name="connsiteX74" fmla="*/ 48560 w 267386"/>
              <a:gd name="connsiteY74" fmla="*/ 61382 h 202170"/>
              <a:gd name="connsiteX75" fmla="*/ 48423 w 267386"/>
              <a:gd name="connsiteY75" fmla="*/ 60482 h 202170"/>
              <a:gd name="connsiteX76" fmla="*/ 47745 w 267386"/>
              <a:gd name="connsiteY76" fmla="*/ 59516 h 202170"/>
              <a:gd name="connsiteX77" fmla="*/ 45365 w 267386"/>
              <a:gd name="connsiteY77" fmla="*/ 57651 h 202170"/>
              <a:gd name="connsiteX78" fmla="*/ 41986 w 267386"/>
              <a:gd name="connsiteY78" fmla="*/ 53725 h 202170"/>
              <a:gd name="connsiteX79" fmla="*/ 41086 w 267386"/>
              <a:gd name="connsiteY79" fmla="*/ 51723 h 202170"/>
              <a:gd name="connsiteX80" fmla="*/ 41289 w 267386"/>
              <a:gd name="connsiteY80" fmla="*/ 51038 h 202170"/>
              <a:gd name="connsiteX81" fmla="*/ 48632 w 267386"/>
              <a:gd name="connsiteY81" fmla="*/ 36488 h 202170"/>
              <a:gd name="connsiteX82" fmla="*/ 85153 w 267386"/>
              <a:gd name="connsiteY82" fmla="*/ 35386 h 202170"/>
              <a:gd name="connsiteX83" fmla="*/ 92627 w 267386"/>
              <a:gd name="connsiteY83" fmla="*/ 36899 h 202170"/>
              <a:gd name="connsiteX84" fmla="*/ 98548 w 267386"/>
              <a:gd name="connsiteY84" fmla="*/ 37245 h 202170"/>
              <a:gd name="connsiteX85" fmla="*/ 103277 w 267386"/>
              <a:gd name="connsiteY85" fmla="*/ 37382 h 202170"/>
              <a:gd name="connsiteX86" fmla="*/ 106107 w 267386"/>
              <a:gd name="connsiteY86" fmla="*/ 36482 h 202170"/>
              <a:gd name="connsiteX87" fmla="*/ 108631 w 267386"/>
              <a:gd name="connsiteY87" fmla="*/ 35106 h 202170"/>
              <a:gd name="connsiteX88" fmla="*/ 111663 w 267386"/>
              <a:gd name="connsiteY88" fmla="*/ 32765 h 202170"/>
              <a:gd name="connsiteX89" fmla="*/ 115981 w 267386"/>
              <a:gd name="connsiteY89" fmla="*/ 27176 h 202170"/>
              <a:gd name="connsiteX90" fmla="*/ 120174 w 267386"/>
              <a:gd name="connsiteY90" fmla="*/ 20413 h 20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7386" h="202170">
                <a:moveTo>
                  <a:pt x="120174" y="20413"/>
                </a:moveTo>
                <a:lnTo>
                  <a:pt x="123728" y="23517"/>
                </a:lnTo>
                <a:lnTo>
                  <a:pt x="130687" y="27306"/>
                </a:lnTo>
                <a:lnTo>
                  <a:pt x="134515" y="26132"/>
                </a:lnTo>
                <a:lnTo>
                  <a:pt x="137346" y="18411"/>
                </a:lnTo>
                <a:lnTo>
                  <a:pt x="141304" y="9169"/>
                </a:lnTo>
                <a:lnTo>
                  <a:pt x="145093" y="3998"/>
                </a:lnTo>
                <a:lnTo>
                  <a:pt x="150310" y="0"/>
                </a:lnTo>
                <a:lnTo>
                  <a:pt x="156069" y="3039"/>
                </a:lnTo>
                <a:lnTo>
                  <a:pt x="186473" y="59712"/>
                </a:lnTo>
                <a:lnTo>
                  <a:pt x="209683" y="84266"/>
                </a:lnTo>
                <a:lnTo>
                  <a:pt x="220131" y="107078"/>
                </a:lnTo>
                <a:lnTo>
                  <a:pt x="225061" y="127628"/>
                </a:lnTo>
                <a:lnTo>
                  <a:pt x="235574" y="130661"/>
                </a:lnTo>
                <a:lnTo>
                  <a:pt x="252120" y="141487"/>
                </a:lnTo>
                <a:lnTo>
                  <a:pt x="257950" y="141898"/>
                </a:lnTo>
                <a:lnTo>
                  <a:pt x="267987" y="152306"/>
                </a:lnTo>
                <a:lnTo>
                  <a:pt x="262685" y="168447"/>
                </a:lnTo>
                <a:lnTo>
                  <a:pt x="258230" y="179612"/>
                </a:lnTo>
                <a:lnTo>
                  <a:pt x="246433" y="189479"/>
                </a:lnTo>
                <a:lnTo>
                  <a:pt x="246361" y="191136"/>
                </a:lnTo>
                <a:lnTo>
                  <a:pt x="249772" y="192166"/>
                </a:lnTo>
                <a:lnTo>
                  <a:pt x="251363" y="192238"/>
                </a:lnTo>
                <a:lnTo>
                  <a:pt x="252322" y="194520"/>
                </a:lnTo>
                <a:lnTo>
                  <a:pt x="251982" y="196862"/>
                </a:lnTo>
                <a:lnTo>
                  <a:pt x="249413" y="201407"/>
                </a:lnTo>
                <a:lnTo>
                  <a:pt x="239076" y="204994"/>
                </a:lnTo>
                <a:lnTo>
                  <a:pt x="230833" y="203272"/>
                </a:lnTo>
                <a:lnTo>
                  <a:pt x="184842" y="190236"/>
                </a:lnTo>
                <a:lnTo>
                  <a:pt x="160125" y="182377"/>
                </a:lnTo>
                <a:lnTo>
                  <a:pt x="155215" y="170312"/>
                </a:lnTo>
                <a:lnTo>
                  <a:pt x="151810" y="171343"/>
                </a:lnTo>
                <a:lnTo>
                  <a:pt x="147121" y="173475"/>
                </a:lnTo>
                <a:lnTo>
                  <a:pt x="136432" y="178503"/>
                </a:lnTo>
                <a:lnTo>
                  <a:pt x="135813" y="179129"/>
                </a:lnTo>
                <a:lnTo>
                  <a:pt x="135604" y="180238"/>
                </a:lnTo>
                <a:lnTo>
                  <a:pt x="137117" y="201264"/>
                </a:lnTo>
                <a:lnTo>
                  <a:pt x="124048" y="200305"/>
                </a:lnTo>
                <a:lnTo>
                  <a:pt x="104848" y="181484"/>
                </a:lnTo>
                <a:lnTo>
                  <a:pt x="92470" y="187686"/>
                </a:lnTo>
                <a:lnTo>
                  <a:pt x="86020" y="179201"/>
                </a:lnTo>
                <a:lnTo>
                  <a:pt x="64062" y="174512"/>
                </a:lnTo>
                <a:lnTo>
                  <a:pt x="56308" y="175060"/>
                </a:lnTo>
                <a:lnTo>
                  <a:pt x="54938" y="175412"/>
                </a:lnTo>
                <a:lnTo>
                  <a:pt x="44667" y="179273"/>
                </a:lnTo>
                <a:lnTo>
                  <a:pt x="30176" y="188377"/>
                </a:lnTo>
                <a:lnTo>
                  <a:pt x="29628" y="192584"/>
                </a:lnTo>
                <a:lnTo>
                  <a:pt x="33176" y="193346"/>
                </a:lnTo>
                <a:lnTo>
                  <a:pt x="28943" y="193757"/>
                </a:lnTo>
                <a:lnTo>
                  <a:pt x="16076" y="192929"/>
                </a:lnTo>
                <a:lnTo>
                  <a:pt x="2628" y="184516"/>
                </a:lnTo>
                <a:lnTo>
                  <a:pt x="1109" y="183277"/>
                </a:lnTo>
                <a:lnTo>
                  <a:pt x="0" y="178243"/>
                </a:lnTo>
                <a:lnTo>
                  <a:pt x="6483" y="174727"/>
                </a:lnTo>
                <a:lnTo>
                  <a:pt x="9763" y="171421"/>
                </a:lnTo>
                <a:lnTo>
                  <a:pt x="13702" y="164586"/>
                </a:lnTo>
                <a:lnTo>
                  <a:pt x="11080" y="160041"/>
                </a:lnTo>
                <a:lnTo>
                  <a:pt x="8113" y="156597"/>
                </a:lnTo>
                <a:lnTo>
                  <a:pt x="8113" y="146671"/>
                </a:lnTo>
                <a:lnTo>
                  <a:pt x="9965" y="143084"/>
                </a:lnTo>
                <a:lnTo>
                  <a:pt x="12932" y="138676"/>
                </a:lnTo>
                <a:lnTo>
                  <a:pt x="15665" y="136667"/>
                </a:lnTo>
                <a:lnTo>
                  <a:pt x="30319" y="117565"/>
                </a:lnTo>
                <a:lnTo>
                  <a:pt x="20002" y="110254"/>
                </a:lnTo>
                <a:lnTo>
                  <a:pt x="9424" y="112322"/>
                </a:lnTo>
                <a:lnTo>
                  <a:pt x="9072" y="108324"/>
                </a:lnTo>
                <a:lnTo>
                  <a:pt x="11830" y="68197"/>
                </a:lnTo>
                <a:lnTo>
                  <a:pt x="12111" y="65581"/>
                </a:lnTo>
                <a:lnTo>
                  <a:pt x="23008" y="58277"/>
                </a:lnTo>
                <a:lnTo>
                  <a:pt x="26387" y="57312"/>
                </a:lnTo>
                <a:lnTo>
                  <a:pt x="29634" y="59171"/>
                </a:lnTo>
                <a:lnTo>
                  <a:pt x="37741" y="62686"/>
                </a:lnTo>
                <a:lnTo>
                  <a:pt x="41008" y="63312"/>
                </a:lnTo>
                <a:lnTo>
                  <a:pt x="48149" y="63860"/>
                </a:lnTo>
                <a:lnTo>
                  <a:pt x="48560" y="61382"/>
                </a:lnTo>
                <a:lnTo>
                  <a:pt x="48423" y="60482"/>
                </a:lnTo>
                <a:lnTo>
                  <a:pt x="47745" y="59516"/>
                </a:lnTo>
                <a:lnTo>
                  <a:pt x="45365" y="57651"/>
                </a:lnTo>
                <a:lnTo>
                  <a:pt x="41986" y="53725"/>
                </a:lnTo>
                <a:lnTo>
                  <a:pt x="41086" y="51723"/>
                </a:lnTo>
                <a:lnTo>
                  <a:pt x="41289" y="51038"/>
                </a:lnTo>
                <a:lnTo>
                  <a:pt x="48632" y="36488"/>
                </a:lnTo>
                <a:lnTo>
                  <a:pt x="85153" y="35386"/>
                </a:lnTo>
                <a:lnTo>
                  <a:pt x="92627" y="36899"/>
                </a:lnTo>
                <a:lnTo>
                  <a:pt x="98548" y="37245"/>
                </a:lnTo>
                <a:lnTo>
                  <a:pt x="103277" y="37382"/>
                </a:lnTo>
                <a:lnTo>
                  <a:pt x="106107" y="36482"/>
                </a:lnTo>
                <a:lnTo>
                  <a:pt x="108631" y="35106"/>
                </a:lnTo>
                <a:lnTo>
                  <a:pt x="111663" y="32765"/>
                </a:lnTo>
                <a:lnTo>
                  <a:pt x="115981" y="27176"/>
                </a:lnTo>
                <a:lnTo>
                  <a:pt x="120174" y="20413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8" name="Freihandform: Form 277">
            <a:extLst>
              <a:ext uri="{FF2B5EF4-FFF2-40B4-BE49-F238E27FC236}">
                <a16:creationId xmlns:a16="http://schemas.microsoft.com/office/drawing/2014/main" id="{7E0A84B8-F5F2-40A8-A54F-47CBA1AAD63E}"/>
              </a:ext>
            </a:extLst>
          </p:cNvPr>
          <p:cNvSpPr/>
          <p:nvPr/>
        </p:nvSpPr>
        <p:spPr>
          <a:xfrm>
            <a:off x="9143639" y="4421642"/>
            <a:ext cx="2041950" cy="2104396"/>
          </a:xfrm>
          <a:custGeom>
            <a:avLst/>
            <a:gdLst>
              <a:gd name="connsiteX0" fmla="*/ 1259143 w 2132570"/>
              <a:gd name="connsiteY0" fmla="*/ 76636 h 2197786"/>
              <a:gd name="connsiteX1" fmla="*/ 1265169 w 2132570"/>
              <a:gd name="connsiteY1" fmla="*/ 77868 h 2197786"/>
              <a:gd name="connsiteX2" fmla="*/ 1269629 w 2132570"/>
              <a:gd name="connsiteY2" fmla="*/ 82003 h 2197786"/>
              <a:gd name="connsiteX3" fmla="*/ 1286325 w 2132570"/>
              <a:gd name="connsiteY3" fmla="*/ 99246 h 2197786"/>
              <a:gd name="connsiteX4" fmla="*/ 1286044 w 2132570"/>
              <a:gd name="connsiteY4" fmla="*/ 102018 h 2197786"/>
              <a:gd name="connsiteX5" fmla="*/ 1284590 w 2132570"/>
              <a:gd name="connsiteY5" fmla="*/ 113176 h 2197786"/>
              <a:gd name="connsiteX6" fmla="*/ 1282555 w 2132570"/>
              <a:gd name="connsiteY6" fmla="*/ 124635 h 2197786"/>
              <a:gd name="connsiteX7" fmla="*/ 1285216 w 2132570"/>
              <a:gd name="connsiteY7" fmla="*/ 126559 h 2197786"/>
              <a:gd name="connsiteX8" fmla="*/ 1292761 w 2132570"/>
              <a:gd name="connsiteY8" fmla="*/ 127804 h 2197786"/>
              <a:gd name="connsiteX9" fmla="*/ 1321894 w 2132570"/>
              <a:gd name="connsiteY9" fmla="*/ 136406 h 2197786"/>
              <a:gd name="connsiteX10" fmla="*/ 1334852 w 2132570"/>
              <a:gd name="connsiteY10" fmla="*/ 141311 h 2197786"/>
              <a:gd name="connsiteX11" fmla="*/ 1337846 w 2132570"/>
              <a:gd name="connsiteY11" fmla="*/ 145523 h 2197786"/>
              <a:gd name="connsiteX12" fmla="*/ 1347615 w 2132570"/>
              <a:gd name="connsiteY12" fmla="*/ 155104 h 2197786"/>
              <a:gd name="connsiteX13" fmla="*/ 1355441 w 2132570"/>
              <a:gd name="connsiteY13" fmla="*/ 172399 h 2197786"/>
              <a:gd name="connsiteX14" fmla="*/ 1355030 w 2132570"/>
              <a:gd name="connsiteY14" fmla="*/ 173579 h 2197786"/>
              <a:gd name="connsiteX15" fmla="*/ 1354684 w 2132570"/>
              <a:gd name="connsiteY15" fmla="*/ 174264 h 2197786"/>
              <a:gd name="connsiteX16" fmla="*/ 1349891 w 2132570"/>
              <a:gd name="connsiteY16" fmla="*/ 177981 h 2197786"/>
              <a:gd name="connsiteX17" fmla="*/ 1343722 w 2132570"/>
              <a:gd name="connsiteY17" fmla="*/ 179495 h 2197786"/>
              <a:gd name="connsiteX18" fmla="*/ 1341028 w 2132570"/>
              <a:gd name="connsiteY18" fmla="*/ 182260 h 2197786"/>
              <a:gd name="connsiteX19" fmla="*/ 1334715 w 2132570"/>
              <a:gd name="connsiteY19" fmla="*/ 189988 h 2197786"/>
              <a:gd name="connsiteX20" fmla="*/ 1335687 w 2132570"/>
              <a:gd name="connsiteY20" fmla="*/ 191983 h 2197786"/>
              <a:gd name="connsiteX21" fmla="*/ 1343982 w 2132570"/>
              <a:gd name="connsiteY21" fmla="*/ 199444 h 2197786"/>
              <a:gd name="connsiteX22" fmla="*/ 1365334 w 2132570"/>
              <a:gd name="connsiteY22" fmla="*/ 210818 h 2197786"/>
              <a:gd name="connsiteX23" fmla="*/ 1366991 w 2132570"/>
              <a:gd name="connsiteY23" fmla="*/ 212188 h 2197786"/>
              <a:gd name="connsiteX24" fmla="*/ 1374328 w 2132570"/>
              <a:gd name="connsiteY24" fmla="*/ 219981 h 2197786"/>
              <a:gd name="connsiteX25" fmla="*/ 1383464 w 2132570"/>
              <a:gd name="connsiteY25" fmla="*/ 231146 h 2197786"/>
              <a:gd name="connsiteX26" fmla="*/ 1390051 w 2132570"/>
              <a:gd name="connsiteY26" fmla="*/ 244737 h 2197786"/>
              <a:gd name="connsiteX27" fmla="*/ 1389634 w 2132570"/>
              <a:gd name="connsiteY27" fmla="*/ 247156 h 2197786"/>
              <a:gd name="connsiteX28" fmla="*/ 1388323 w 2132570"/>
              <a:gd name="connsiteY28" fmla="*/ 251017 h 2197786"/>
              <a:gd name="connsiteX29" fmla="*/ 1383921 w 2132570"/>
              <a:gd name="connsiteY29" fmla="*/ 255354 h 2197786"/>
              <a:gd name="connsiteX30" fmla="*/ 1381814 w 2132570"/>
              <a:gd name="connsiteY30" fmla="*/ 261765 h 2197786"/>
              <a:gd name="connsiteX31" fmla="*/ 1381677 w 2132570"/>
              <a:gd name="connsiteY31" fmla="*/ 265065 h 2197786"/>
              <a:gd name="connsiteX32" fmla="*/ 1382916 w 2132570"/>
              <a:gd name="connsiteY32" fmla="*/ 275206 h 2197786"/>
              <a:gd name="connsiteX33" fmla="*/ 1384534 w 2132570"/>
              <a:gd name="connsiteY33" fmla="*/ 283351 h 2197786"/>
              <a:gd name="connsiteX34" fmla="*/ 1385095 w 2132570"/>
              <a:gd name="connsiteY34" fmla="*/ 284584 h 2197786"/>
              <a:gd name="connsiteX35" fmla="*/ 1388675 w 2132570"/>
              <a:gd name="connsiteY35" fmla="*/ 288653 h 2197786"/>
              <a:gd name="connsiteX36" fmla="*/ 1389229 w 2132570"/>
              <a:gd name="connsiteY36" fmla="*/ 288993 h 2197786"/>
              <a:gd name="connsiteX37" fmla="*/ 1393814 w 2132570"/>
              <a:gd name="connsiteY37" fmla="*/ 287564 h 2197786"/>
              <a:gd name="connsiteX38" fmla="*/ 1397121 w 2132570"/>
              <a:gd name="connsiteY38" fmla="*/ 288464 h 2197786"/>
              <a:gd name="connsiteX39" fmla="*/ 1403773 w 2132570"/>
              <a:gd name="connsiteY39" fmla="*/ 293558 h 2197786"/>
              <a:gd name="connsiteX40" fmla="*/ 1413809 w 2132570"/>
              <a:gd name="connsiteY40" fmla="*/ 303966 h 2197786"/>
              <a:gd name="connsiteX41" fmla="*/ 1411749 w 2132570"/>
              <a:gd name="connsiteY41" fmla="*/ 317420 h 2197786"/>
              <a:gd name="connsiteX42" fmla="*/ 1436889 w 2132570"/>
              <a:gd name="connsiteY42" fmla="*/ 321353 h 2197786"/>
              <a:gd name="connsiteX43" fmla="*/ 1458496 w 2132570"/>
              <a:gd name="connsiteY43" fmla="*/ 343285 h 2197786"/>
              <a:gd name="connsiteX44" fmla="*/ 1485313 w 2132570"/>
              <a:gd name="connsiteY44" fmla="*/ 359067 h 2197786"/>
              <a:gd name="connsiteX45" fmla="*/ 1496249 w 2132570"/>
              <a:gd name="connsiteY45" fmla="*/ 359341 h 2197786"/>
              <a:gd name="connsiteX46" fmla="*/ 1502693 w 2132570"/>
              <a:gd name="connsiteY46" fmla="*/ 360365 h 2197786"/>
              <a:gd name="connsiteX47" fmla="*/ 1511973 w 2132570"/>
              <a:gd name="connsiteY47" fmla="*/ 365465 h 2197786"/>
              <a:gd name="connsiteX48" fmla="*/ 1516081 w 2132570"/>
              <a:gd name="connsiteY48" fmla="*/ 371406 h 2197786"/>
              <a:gd name="connsiteX49" fmla="*/ 1534348 w 2132570"/>
              <a:gd name="connsiteY49" fmla="*/ 402912 h 2197786"/>
              <a:gd name="connsiteX50" fmla="*/ 1533938 w 2132570"/>
              <a:gd name="connsiteY50" fmla="*/ 425666 h 2197786"/>
              <a:gd name="connsiteX51" fmla="*/ 1532001 w 2132570"/>
              <a:gd name="connsiteY51" fmla="*/ 427382 h 2197786"/>
              <a:gd name="connsiteX52" fmla="*/ 1528179 w 2132570"/>
              <a:gd name="connsiteY52" fmla="*/ 431934 h 2197786"/>
              <a:gd name="connsiteX53" fmla="*/ 1513629 w 2132570"/>
              <a:gd name="connsiteY53" fmla="*/ 459174 h 2197786"/>
              <a:gd name="connsiteX54" fmla="*/ 1509769 w 2132570"/>
              <a:gd name="connsiteY54" fmla="*/ 470548 h 2197786"/>
              <a:gd name="connsiteX55" fmla="*/ 1507773 w 2132570"/>
              <a:gd name="connsiteY55" fmla="*/ 492480 h 2197786"/>
              <a:gd name="connsiteX56" fmla="*/ 1506775 w 2132570"/>
              <a:gd name="connsiteY56" fmla="*/ 496882 h 2197786"/>
              <a:gd name="connsiteX57" fmla="*/ 1479013 w 2132570"/>
              <a:gd name="connsiteY57" fmla="*/ 516121 h 2197786"/>
              <a:gd name="connsiteX58" fmla="*/ 1478732 w 2132570"/>
              <a:gd name="connsiteY58" fmla="*/ 517914 h 2197786"/>
              <a:gd name="connsiteX59" fmla="*/ 1479013 w 2132570"/>
              <a:gd name="connsiteY59" fmla="*/ 519506 h 2197786"/>
              <a:gd name="connsiteX60" fmla="*/ 1481426 w 2132570"/>
              <a:gd name="connsiteY60" fmla="*/ 528388 h 2197786"/>
              <a:gd name="connsiteX61" fmla="*/ 1484425 w 2132570"/>
              <a:gd name="connsiteY61" fmla="*/ 533286 h 2197786"/>
              <a:gd name="connsiteX62" fmla="*/ 1496804 w 2132570"/>
              <a:gd name="connsiteY62" fmla="*/ 550653 h 2197786"/>
              <a:gd name="connsiteX63" fmla="*/ 1497964 w 2132570"/>
              <a:gd name="connsiteY63" fmla="*/ 551977 h 2197786"/>
              <a:gd name="connsiteX64" fmla="*/ 1499347 w 2132570"/>
              <a:gd name="connsiteY64" fmla="*/ 552805 h 2197786"/>
              <a:gd name="connsiteX65" fmla="*/ 1502490 w 2132570"/>
              <a:gd name="connsiteY65" fmla="*/ 553633 h 2197786"/>
              <a:gd name="connsiteX66" fmla="*/ 1531590 w 2132570"/>
              <a:gd name="connsiteY66" fmla="*/ 561968 h 2197786"/>
              <a:gd name="connsiteX67" fmla="*/ 1532699 w 2132570"/>
              <a:gd name="connsiteY67" fmla="*/ 562451 h 2197786"/>
              <a:gd name="connsiteX68" fmla="*/ 1535314 w 2132570"/>
              <a:gd name="connsiteY68" fmla="*/ 573205 h 2197786"/>
              <a:gd name="connsiteX69" fmla="*/ 1540387 w 2132570"/>
              <a:gd name="connsiteY69" fmla="*/ 607965 h 2197786"/>
              <a:gd name="connsiteX70" fmla="*/ 1558302 w 2132570"/>
              <a:gd name="connsiteY70" fmla="*/ 646638 h 2197786"/>
              <a:gd name="connsiteX71" fmla="*/ 1564544 w 2132570"/>
              <a:gd name="connsiteY71" fmla="*/ 655612 h 2197786"/>
              <a:gd name="connsiteX72" fmla="*/ 1567231 w 2132570"/>
              <a:gd name="connsiteY72" fmla="*/ 657816 h 2197786"/>
              <a:gd name="connsiteX73" fmla="*/ 1565026 w 2132570"/>
              <a:gd name="connsiteY73" fmla="*/ 660366 h 2197786"/>
              <a:gd name="connsiteX74" fmla="*/ 1571137 w 2132570"/>
              <a:gd name="connsiteY74" fmla="*/ 664221 h 2197786"/>
              <a:gd name="connsiteX75" fmla="*/ 1579243 w 2132570"/>
              <a:gd name="connsiteY75" fmla="*/ 667129 h 2197786"/>
              <a:gd name="connsiteX76" fmla="*/ 1582752 w 2132570"/>
              <a:gd name="connsiteY76" fmla="*/ 667481 h 2197786"/>
              <a:gd name="connsiteX77" fmla="*/ 1583587 w 2132570"/>
              <a:gd name="connsiteY77" fmla="*/ 664710 h 2197786"/>
              <a:gd name="connsiteX78" fmla="*/ 1584271 w 2132570"/>
              <a:gd name="connsiteY78" fmla="*/ 664090 h 2197786"/>
              <a:gd name="connsiteX79" fmla="*/ 1586234 w 2132570"/>
              <a:gd name="connsiteY79" fmla="*/ 664221 h 2197786"/>
              <a:gd name="connsiteX80" fmla="*/ 1588237 w 2132570"/>
              <a:gd name="connsiteY80" fmla="*/ 667260 h 2197786"/>
              <a:gd name="connsiteX81" fmla="*/ 1588791 w 2132570"/>
              <a:gd name="connsiteY81" fmla="*/ 668649 h 2197786"/>
              <a:gd name="connsiteX82" fmla="*/ 1589756 w 2132570"/>
              <a:gd name="connsiteY82" fmla="*/ 677675 h 2197786"/>
              <a:gd name="connsiteX83" fmla="*/ 1590376 w 2132570"/>
              <a:gd name="connsiteY83" fmla="*/ 691533 h 2197786"/>
              <a:gd name="connsiteX84" fmla="*/ 1590376 w 2132570"/>
              <a:gd name="connsiteY84" fmla="*/ 695205 h 2197786"/>
              <a:gd name="connsiteX85" fmla="*/ 1590102 w 2132570"/>
              <a:gd name="connsiteY85" fmla="*/ 695961 h 2197786"/>
              <a:gd name="connsiteX86" fmla="*/ 1586098 w 2132570"/>
              <a:gd name="connsiteY86" fmla="*/ 701198 h 2197786"/>
              <a:gd name="connsiteX87" fmla="*/ 1597373 w 2132570"/>
              <a:gd name="connsiteY87" fmla="*/ 718018 h 2197786"/>
              <a:gd name="connsiteX88" fmla="*/ 1641981 w 2132570"/>
              <a:gd name="connsiteY88" fmla="*/ 753391 h 2197786"/>
              <a:gd name="connsiteX89" fmla="*/ 1643983 w 2132570"/>
              <a:gd name="connsiteY89" fmla="*/ 761680 h 2197786"/>
              <a:gd name="connsiteX90" fmla="*/ 1642810 w 2132570"/>
              <a:gd name="connsiteY90" fmla="*/ 766564 h 2197786"/>
              <a:gd name="connsiteX91" fmla="*/ 1652566 w 2132570"/>
              <a:gd name="connsiteY91" fmla="*/ 784499 h 2197786"/>
              <a:gd name="connsiteX92" fmla="*/ 1655716 w 2132570"/>
              <a:gd name="connsiteY92" fmla="*/ 786136 h 2197786"/>
              <a:gd name="connsiteX93" fmla="*/ 1663053 w 2132570"/>
              <a:gd name="connsiteY93" fmla="*/ 788432 h 2197786"/>
              <a:gd name="connsiteX94" fmla="*/ 1695798 w 2132570"/>
              <a:gd name="connsiteY94" fmla="*/ 793244 h 2197786"/>
              <a:gd name="connsiteX95" fmla="*/ 1700148 w 2132570"/>
              <a:gd name="connsiteY95" fmla="*/ 793186 h 2197786"/>
              <a:gd name="connsiteX96" fmla="*/ 1701015 w 2132570"/>
              <a:gd name="connsiteY96" fmla="*/ 792566 h 2197786"/>
              <a:gd name="connsiteX97" fmla="*/ 1699737 w 2132570"/>
              <a:gd name="connsiteY97" fmla="*/ 788829 h 2197786"/>
              <a:gd name="connsiteX98" fmla="*/ 1697324 w 2132570"/>
              <a:gd name="connsiteY98" fmla="*/ 785869 h 2197786"/>
              <a:gd name="connsiteX99" fmla="*/ 1696776 w 2132570"/>
              <a:gd name="connsiteY99" fmla="*/ 781251 h 2197786"/>
              <a:gd name="connsiteX100" fmla="*/ 1700526 w 2132570"/>
              <a:gd name="connsiteY100" fmla="*/ 780775 h 2197786"/>
              <a:gd name="connsiteX101" fmla="*/ 1706043 w 2132570"/>
              <a:gd name="connsiteY101" fmla="*/ 781395 h 2197786"/>
              <a:gd name="connsiteX102" fmla="*/ 1725321 w 2132570"/>
              <a:gd name="connsiteY102" fmla="*/ 784571 h 2197786"/>
              <a:gd name="connsiteX103" fmla="*/ 1727382 w 2132570"/>
              <a:gd name="connsiteY103" fmla="*/ 785040 h 2197786"/>
              <a:gd name="connsiteX104" fmla="*/ 1737491 w 2132570"/>
              <a:gd name="connsiteY104" fmla="*/ 790701 h 2197786"/>
              <a:gd name="connsiteX105" fmla="*/ 1750873 w 2132570"/>
              <a:gd name="connsiteY105" fmla="*/ 803235 h 2197786"/>
              <a:gd name="connsiteX106" fmla="*/ 1764105 w 2132570"/>
              <a:gd name="connsiteY106" fmla="*/ 820485 h 2197786"/>
              <a:gd name="connsiteX107" fmla="*/ 1802205 w 2132570"/>
              <a:gd name="connsiteY107" fmla="*/ 871230 h 2197786"/>
              <a:gd name="connsiteX108" fmla="*/ 1807937 w 2132570"/>
              <a:gd name="connsiteY108" fmla="*/ 879030 h 2197786"/>
              <a:gd name="connsiteX109" fmla="*/ 1818763 w 2132570"/>
              <a:gd name="connsiteY109" fmla="*/ 888747 h 2197786"/>
              <a:gd name="connsiteX110" fmla="*/ 1824802 w 2132570"/>
              <a:gd name="connsiteY110" fmla="*/ 893573 h 2197786"/>
              <a:gd name="connsiteX111" fmla="*/ 1826452 w 2132570"/>
              <a:gd name="connsiteY111" fmla="*/ 894388 h 2197786"/>
              <a:gd name="connsiteX112" fmla="*/ 1828735 w 2132570"/>
              <a:gd name="connsiteY112" fmla="*/ 894473 h 2197786"/>
              <a:gd name="connsiteX113" fmla="*/ 1829204 w 2132570"/>
              <a:gd name="connsiteY113" fmla="*/ 913973 h 2197786"/>
              <a:gd name="connsiteX114" fmla="*/ 1835100 w 2132570"/>
              <a:gd name="connsiteY114" fmla="*/ 920064 h 2197786"/>
              <a:gd name="connsiteX115" fmla="*/ 1842097 w 2132570"/>
              <a:gd name="connsiteY115" fmla="*/ 924949 h 2197786"/>
              <a:gd name="connsiteX116" fmla="*/ 1847654 w 2132570"/>
              <a:gd name="connsiteY116" fmla="*/ 928190 h 2197786"/>
              <a:gd name="connsiteX117" fmla="*/ 1858988 w 2132570"/>
              <a:gd name="connsiteY117" fmla="*/ 932807 h 2197786"/>
              <a:gd name="connsiteX118" fmla="*/ 1863097 w 2132570"/>
              <a:gd name="connsiteY118" fmla="*/ 931581 h 2197786"/>
              <a:gd name="connsiteX119" fmla="*/ 1867649 w 2132570"/>
              <a:gd name="connsiteY119" fmla="*/ 929709 h 2197786"/>
              <a:gd name="connsiteX120" fmla="*/ 1876505 w 2132570"/>
              <a:gd name="connsiteY120" fmla="*/ 927505 h 2197786"/>
              <a:gd name="connsiteX121" fmla="*/ 1879153 w 2132570"/>
              <a:gd name="connsiteY121" fmla="*/ 927368 h 2197786"/>
              <a:gd name="connsiteX122" fmla="*/ 1882264 w 2132570"/>
              <a:gd name="connsiteY122" fmla="*/ 928672 h 2197786"/>
              <a:gd name="connsiteX123" fmla="*/ 1898333 w 2132570"/>
              <a:gd name="connsiteY123" fmla="*/ 940118 h 2197786"/>
              <a:gd name="connsiteX124" fmla="*/ 1907333 w 2132570"/>
              <a:gd name="connsiteY124" fmla="*/ 947220 h 2197786"/>
              <a:gd name="connsiteX125" fmla="*/ 1928189 w 2132570"/>
              <a:gd name="connsiteY125" fmla="*/ 970391 h 2197786"/>
              <a:gd name="connsiteX126" fmla="*/ 1931907 w 2132570"/>
              <a:gd name="connsiteY126" fmla="*/ 976052 h 2197786"/>
              <a:gd name="connsiteX127" fmla="*/ 1936217 w 2132570"/>
              <a:gd name="connsiteY127" fmla="*/ 990863 h 2197786"/>
              <a:gd name="connsiteX128" fmla="*/ 1942732 w 2132570"/>
              <a:gd name="connsiteY128" fmla="*/ 1018801 h 2197786"/>
              <a:gd name="connsiteX129" fmla="*/ 1949808 w 2132570"/>
              <a:gd name="connsiteY129" fmla="*/ 1023621 h 2197786"/>
              <a:gd name="connsiteX130" fmla="*/ 1978425 w 2132570"/>
              <a:gd name="connsiteY130" fmla="*/ 1042729 h 2197786"/>
              <a:gd name="connsiteX131" fmla="*/ 1979743 w 2132570"/>
              <a:gd name="connsiteY131" fmla="*/ 1042925 h 2197786"/>
              <a:gd name="connsiteX132" fmla="*/ 1983949 w 2132570"/>
              <a:gd name="connsiteY132" fmla="*/ 1042103 h 2197786"/>
              <a:gd name="connsiteX133" fmla="*/ 1983734 w 2132570"/>
              <a:gd name="connsiteY133" fmla="*/ 1036253 h 2197786"/>
              <a:gd name="connsiteX134" fmla="*/ 1982841 w 2132570"/>
              <a:gd name="connsiteY134" fmla="*/ 1033494 h 2197786"/>
              <a:gd name="connsiteX135" fmla="*/ 1982286 w 2132570"/>
              <a:gd name="connsiteY135" fmla="*/ 1030038 h 2197786"/>
              <a:gd name="connsiteX136" fmla="*/ 1982560 w 2132570"/>
              <a:gd name="connsiteY136" fmla="*/ 1024116 h 2197786"/>
              <a:gd name="connsiteX137" fmla="*/ 1992179 w 2132570"/>
              <a:gd name="connsiteY137" fmla="*/ 1020386 h 2197786"/>
              <a:gd name="connsiteX138" fmla="*/ 2014627 w 2132570"/>
              <a:gd name="connsiteY138" fmla="*/ 1021351 h 2197786"/>
              <a:gd name="connsiteX139" fmla="*/ 2016557 w 2132570"/>
              <a:gd name="connsiteY139" fmla="*/ 1022519 h 2197786"/>
              <a:gd name="connsiteX140" fmla="*/ 2017699 w 2132570"/>
              <a:gd name="connsiteY140" fmla="*/ 1023556 h 2197786"/>
              <a:gd name="connsiteX141" fmla="*/ 2034185 w 2132570"/>
              <a:gd name="connsiteY141" fmla="*/ 1041751 h 2197786"/>
              <a:gd name="connsiteX142" fmla="*/ 2041046 w 2132570"/>
              <a:gd name="connsiteY142" fmla="*/ 1050516 h 2197786"/>
              <a:gd name="connsiteX143" fmla="*/ 2045937 w 2132570"/>
              <a:gd name="connsiteY143" fmla="*/ 1061831 h 2197786"/>
              <a:gd name="connsiteX144" fmla="*/ 2050248 w 2132570"/>
              <a:gd name="connsiteY144" fmla="*/ 1071352 h 2197786"/>
              <a:gd name="connsiteX145" fmla="*/ 2057722 w 2132570"/>
              <a:gd name="connsiteY145" fmla="*/ 1079955 h 2197786"/>
              <a:gd name="connsiteX146" fmla="*/ 2060004 w 2132570"/>
              <a:gd name="connsiteY146" fmla="*/ 1080855 h 2197786"/>
              <a:gd name="connsiteX147" fmla="*/ 2065691 w 2132570"/>
              <a:gd name="connsiteY147" fmla="*/ 1080718 h 2197786"/>
              <a:gd name="connsiteX148" fmla="*/ 2077795 w 2132570"/>
              <a:gd name="connsiteY148" fmla="*/ 1080242 h 2197786"/>
              <a:gd name="connsiteX149" fmla="*/ 2079823 w 2132570"/>
              <a:gd name="connsiteY149" fmla="*/ 1079205 h 2197786"/>
              <a:gd name="connsiteX150" fmla="*/ 2082439 w 2132570"/>
              <a:gd name="connsiteY150" fmla="*/ 1076583 h 2197786"/>
              <a:gd name="connsiteX151" fmla="*/ 2086371 w 2132570"/>
              <a:gd name="connsiteY151" fmla="*/ 1076674 h 2197786"/>
              <a:gd name="connsiteX152" fmla="*/ 2124073 w 2132570"/>
              <a:gd name="connsiteY152" fmla="*/ 1132245 h 2197786"/>
              <a:gd name="connsiteX153" fmla="*/ 2132518 w 2132570"/>
              <a:gd name="connsiteY153" fmla="*/ 1149612 h 2197786"/>
              <a:gd name="connsiteX154" fmla="*/ 2128723 w 2132570"/>
              <a:gd name="connsiteY154" fmla="*/ 1164162 h 2197786"/>
              <a:gd name="connsiteX155" fmla="*/ 2124268 w 2132570"/>
              <a:gd name="connsiteY155" fmla="*/ 1178085 h 2197786"/>
              <a:gd name="connsiteX156" fmla="*/ 2118412 w 2132570"/>
              <a:gd name="connsiteY156" fmla="*/ 1188572 h 2197786"/>
              <a:gd name="connsiteX157" fmla="*/ 2126929 w 2132570"/>
              <a:gd name="connsiteY157" fmla="*/ 1203396 h 2197786"/>
              <a:gd name="connsiteX158" fmla="*/ 2134612 w 2132570"/>
              <a:gd name="connsiteY158" fmla="*/ 1240693 h 2197786"/>
              <a:gd name="connsiteX159" fmla="*/ 2134827 w 2132570"/>
              <a:gd name="connsiteY159" fmla="*/ 1251310 h 2197786"/>
              <a:gd name="connsiteX160" fmla="*/ 2126173 w 2132570"/>
              <a:gd name="connsiteY160" fmla="*/ 1280892 h 2197786"/>
              <a:gd name="connsiteX161" fmla="*/ 2096245 w 2132570"/>
              <a:gd name="connsiteY161" fmla="*/ 1323035 h 2197786"/>
              <a:gd name="connsiteX162" fmla="*/ 2094862 w 2132570"/>
              <a:gd name="connsiteY162" fmla="*/ 1324124 h 2197786"/>
              <a:gd name="connsiteX163" fmla="*/ 2085484 w 2132570"/>
              <a:gd name="connsiteY163" fmla="*/ 1321789 h 2197786"/>
              <a:gd name="connsiteX164" fmla="*/ 2066533 w 2132570"/>
              <a:gd name="connsiteY164" fmla="*/ 1311922 h 2197786"/>
              <a:gd name="connsiteX165" fmla="*/ 2064798 w 2132570"/>
              <a:gd name="connsiteY165" fmla="*/ 1310481 h 2197786"/>
              <a:gd name="connsiteX166" fmla="*/ 2032072 w 2132570"/>
              <a:gd name="connsiteY166" fmla="*/ 1289866 h 2197786"/>
              <a:gd name="connsiteX167" fmla="*/ 1997116 w 2132570"/>
              <a:gd name="connsiteY167" fmla="*/ 1276614 h 2197786"/>
              <a:gd name="connsiteX168" fmla="*/ 1994703 w 2132570"/>
              <a:gd name="connsiteY168" fmla="*/ 1287173 h 2197786"/>
              <a:gd name="connsiteX169" fmla="*/ 1993569 w 2132570"/>
              <a:gd name="connsiteY169" fmla="*/ 1289305 h 2197786"/>
              <a:gd name="connsiteX170" fmla="*/ 1988534 w 2132570"/>
              <a:gd name="connsiteY170" fmla="*/ 1294894 h 2197786"/>
              <a:gd name="connsiteX171" fmla="*/ 1981464 w 2132570"/>
              <a:gd name="connsiteY171" fmla="*/ 1300816 h 2197786"/>
              <a:gd name="connsiteX172" fmla="*/ 1978295 w 2132570"/>
              <a:gd name="connsiteY172" fmla="*/ 1302322 h 2197786"/>
              <a:gd name="connsiteX173" fmla="*/ 1965343 w 2132570"/>
              <a:gd name="connsiteY173" fmla="*/ 1306477 h 2197786"/>
              <a:gd name="connsiteX174" fmla="*/ 1970306 w 2132570"/>
              <a:gd name="connsiteY174" fmla="*/ 1312470 h 2197786"/>
              <a:gd name="connsiteX175" fmla="*/ 1970717 w 2132570"/>
              <a:gd name="connsiteY175" fmla="*/ 1313155 h 2197786"/>
              <a:gd name="connsiteX176" fmla="*/ 1975230 w 2132570"/>
              <a:gd name="connsiteY176" fmla="*/ 1330665 h 2197786"/>
              <a:gd name="connsiteX177" fmla="*/ 1974956 w 2132570"/>
              <a:gd name="connsiteY177" fmla="*/ 1331982 h 2197786"/>
              <a:gd name="connsiteX178" fmla="*/ 1966778 w 2132570"/>
              <a:gd name="connsiteY178" fmla="*/ 1357358 h 2197786"/>
              <a:gd name="connsiteX179" fmla="*/ 1965056 w 2132570"/>
              <a:gd name="connsiteY179" fmla="*/ 1360743 h 2197786"/>
              <a:gd name="connsiteX180" fmla="*/ 1963263 w 2132570"/>
              <a:gd name="connsiteY180" fmla="*/ 1367219 h 2197786"/>
              <a:gd name="connsiteX181" fmla="*/ 1963191 w 2132570"/>
              <a:gd name="connsiteY181" fmla="*/ 1369697 h 2197786"/>
              <a:gd name="connsiteX182" fmla="*/ 1963471 w 2132570"/>
              <a:gd name="connsiteY182" fmla="*/ 1370884 h 2197786"/>
              <a:gd name="connsiteX183" fmla="*/ 1968506 w 2132570"/>
              <a:gd name="connsiteY183" fmla="*/ 1379010 h 2197786"/>
              <a:gd name="connsiteX184" fmla="*/ 1969399 w 2132570"/>
              <a:gd name="connsiteY184" fmla="*/ 1382043 h 2197786"/>
              <a:gd name="connsiteX185" fmla="*/ 1969536 w 2132570"/>
              <a:gd name="connsiteY185" fmla="*/ 1383966 h 2197786"/>
              <a:gd name="connsiteX186" fmla="*/ 1968982 w 2132570"/>
              <a:gd name="connsiteY186" fmla="*/ 1386458 h 2197786"/>
              <a:gd name="connsiteX187" fmla="*/ 1960680 w 2132570"/>
              <a:gd name="connsiteY187" fmla="*/ 1418935 h 2197786"/>
              <a:gd name="connsiteX188" fmla="*/ 1959434 w 2132570"/>
              <a:gd name="connsiteY188" fmla="*/ 1422105 h 2197786"/>
              <a:gd name="connsiteX189" fmla="*/ 1958404 w 2132570"/>
              <a:gd name="connsiteY189" fmla="*/ 1423833 h 2197786"/>
              <a:gd name="connsiteX190" fmla="*/ 1956676 w 2132570"/>
              <a:gd name="connsiteY190" fmla="*/ 1425614 h 2197786"/>
              <a:gd name="connsiteX191" fmla="*/ 1923676 w 2132570"/>
              <a:gd name="connsiteY191" fmla="*/ 1459624 h 2197786"/>
              <a:gd name="connsiteX192" fmla="*/ 1920161 w 2132570"/>
              <a:gd name="connsiteY192" fmla="*/ 1462376 h 2197786"/>
              <a:gd name="connsiteX193" fmla="*/ 1894479 w 2132570"/>
              <a:gd name="connsiteY193" fmla="*/ 1479476 h 2197786"/>
              <a:gd name="connsiteX194" fmla="*/ 1892112 w 2132570"/>
              <a:gd name="connsiteY194" fmla="*/ 1480780 h 2197786"/>
              <a:gd name="connsiteX195" fmla="*/ 1889060 w 2132570"/>
              <a:gd name="connsiteY195" fmla="*/ 1481334 h 2197786"/>
              <a:gd name="connsiteX196" fmla="*/ 1856654 w 2132570"/>
              <a:gd name="connsiteY196" fmla="*/ 1481745 h 2197786"/>
              <a:gd name="connsiteX197" fmla="*/ 1838347 w 2132570"/>
              <a:gd name="connsiteY197" fmla="*/ 1492082 h 2197786"/>
              <a:gd name="connsiteX198" fmla="*/ 1835028 w 2132570"/>
              <a:gd name="connsiteY198" fmla="*/ 1493458 h 2197786"/>
              <a:gd name="connsiteX199" fmla="*/ 1830169 w 2132570"/>
              <a:gd name="connsiteY199" fmla="*/ 1494358 h 2197786"/>
              <a:gd name="connsiteX200" fmla="*/ 1822200 w 2132570"/>
              <a:gd name="connsiteY200" fmla="*/ 1494162 h 2197786"/>
              <a:gd name="connsiteX201" fmla="*/ 1818267 w 2132570"/>
              <a:gd name="connsiteY201" fmla="*/ 1494025 h 2197786"/>
              <a:gd name="connsiteX202" fmla="*/ 1814576 w 2132570"/>
              <a:gd name="connsiteY202" fmla="*/ 1494860 h 2197786"/>
              <a:gd name="connsiteX203" fmla="*/ 1788966 w 2132570"/>
              <a:gd name="connsiteY203" fmla="*/ 1508712 h 2197786"/>
              <a:gd name="connsiteX204" fmla="*/ 1786755 w 2132570"/>
              <a:gd name="connsiteY204" fmla="*/ 1510232 h 2197786"/>
              <a:gd name="connsiteX205" fmla="*/ 1784655 w 2132570"/>
              <a:gd name="connsiteY205" fmla="*/ 1512436 h 2197786"/>
              <a:gd name="connsiteX206" fmla="*/ 1783481 w 2132570"/>
              <a:gd name="connsiteY206" fmla="*/ 1514360 h 2197786"/>
              <a:gd name="connsiteX207" fmla="*/ 1781335 w 2132570"/>
              <a:gd name="connsiteY207" fmla="*/ 1519186 h 2197786"/>
              <a:gd name="connsiteX208" fmla="*/ 1779959 w 2132570"/>
              <a:gd name="connsiteY208" fmla="*/ 1521677 h 2197786"/>
              <a:gd name="connsiteX209" fmla="*/ 1764862 w 2132570"/>
              <a:gd name="connsiteY209" fmla="*/ 1539266 h 2197786"/>
              <a:gd name="connsiteX210" fmla="*/ 1762527 w 2132570"/>
              <a:gd name="connsiteY210" fmla="*/ 1541314 h 2197786"/>
              <a:gd name="connsiteX211" fmla="*/ 1760140 w 2132570"/>
              <a:gd name="connsiteY211" fmla="*/ 1542911 h 2197786"/>
              <a:gd name="connsiteX212" fmla="*/ 1757381 w 2132570"/>
              <a:gd name="connsiteY212" fmla="*/ 1544144 h 2197786"/>
              <a:gd name="connsiteX213" fmla="*/ 1755249 w 2132570"/>
              <a:gd name="connsiteY213" fmla="*/ 1544613 h 2197786"/>
              <a:gd name="connsiteX214" fmla="*/ 1743177 w 2132570"/>
              <a:gd name="connsiteY214" fmla="*/ 1545239 h 2197786"/>
              <a:gd name="connsiteX215" fmla="*/ 1724565 w 2132570"/>
              <a:gd name="connsiteY215" fmla="*/ 1548357 h 2197786"/>
              <a:gd name="connsiteX216" fmla="*/ 1723208 w 2132570"/>
              <a:gd name="connsiteY216" fmla="*/ 1548768 h 2197786"/>
              <a:gd name="connsiteX217" fmla="*/ 1721356 w 2132570"/>
              <a:gd name="connsiteY217" fmla="*/ 1550072 h 2197786"/>
              <a:gd name="connsiteX218" fmla="*/ 1719908 w 2132570"/>
              <a:gd name="connsiteY218" fmla="*/ 1552068 h 2197786"/>
              <a:gd name="connsiteX219" fmla="*/ 1719628 w 2132570"/>
              <a:gd name="connsiteY219" fmla="*/ 1553320 h 2197786"/>
              <a:gd name="connsiteX220" fmla="*/ 1719347 w 2132570"/>
              <a:gd name="connsiteY220" fmla="*/ 1557800 h 2197786"/>
              <a:gd name="connsiteX221" fmla="*/ 1718800 w 2132570"/>
              <a:gd name="connsiteY221" fmla="*/ 1559666 h 2197786"/>
              <a:gd name="connsiteX222" fmla="*/ 1712558 w 2132570"/>
              <a:gd name="connsiteY222" fmla="*/ 1573048 h 2197786"/>
              <a:gd name="connsiteX223" fmla="*/ 1706800 w 2132570"/>
              <a:gd name="connsiteY223" fmla="*/ 1580208 h 2197786"/>
              <a:gd name="connsiteX224" fmla="*/ 1705632 w 2132570"/>
              <a:gd name="connsiteY224" fmla="*/ 1581591 h 2197786"/>
              <a:gd name="connsiteX225" fmla="*/ 1691494 w 2132570"/>
              <a:gd name="connsiteY225" fmla="*/ 1592691 h 2197786"/>
              <a:gd name="connsiteX226" fmla="*/ 1674603 w 2132570"/>
              <a:gd name="connsiteY226" fmla="*/ 1606628 h 2197786"/>
              <a:gd name="connsiteX227" fmla="*/ 1671283 w 2132570"/>
              <a:gd name="connsiteY227" fmla="*/ 1610821 h 2197786"/>
              <a:gd name="connsiteX228" fmla="*/ 1670527 w 2132570"/>
              <a:gd name="connsiteY228" fmla="*/ 1611930 h 2197786"/>
              <a:gd name="connsiteX229" fmla="*/ 1670390 w 2132570"/>
              <a:gd name="connsiteY229" fmla="*/ 1613730 h 2197786"/>
              <a:gd name="connsiteX230" fmla="*/ 1672190 w 2132570"/>
              <a:gd name="connsiteY230" fmla="*/ 1625736 h 2197786"/>
              <a:gd name="connsiteX231" fmla="*/ 1673572 w 2132570"/>
              <a:gd name="connsiteY231" fmla="*/ 1630816 h 2197786"/>
              <a:gd name="connsiteX232" fmla="*/ 1675626 w 2132570"/>
              <a:gd name="connsiteY232" fmla="*/ 1635381 h 2197786"/>
              <a:gd name="connsiteX233" fmla="*/ 1679800 w 2132570"/>
              <a:gd name="connsiteY233" fmla="*/ 1640755 h 2197786"/>
              <a:gd name="connsiteX234" fmla="*/ 1698491 w 2132570"/>
              <a:gd name="connsiteY234" fmla="*/ 1656277 h 2197786"/>
              <a:gd name="connsiteX235" fmla="*/ 1711593 w 2132570"/>
              <a:gd name="connsiteY235" fmla="*/ 1667024 h 2197786"/>
              <a:gd name="connsiteX236" fmla="*/ 1716869 w 2132570"/>
              <a:gd name="connsiteY236" fmla="*/ 1672470 h 2197786"/>
              <a:gd name="connsiteX237" fmla="*/ 1719556 w 2132570"/>
              <a:gd name="connsiteY237" fmla="*/ 1675861 h 2197786"/>
              <a:gd name="connsiteX238" fmla="*/ 1721421 w 2132570"/>
              <a:gd name="connsiteY238" fmla="*/ 1679239 h 2197786"/>
              <a:gd name="connsiteX239" fmla="*/ 1721897 w 2132570"/>
              <a:gd name="connsiteY239" fmla="*/ 1680889 h 2197786"/>
              <a:gd name="connsiteX240" fmla="*/ 1727858 w 2132570"/>
              <a:gd name="connsiteY240" fmla="*/ 1704608 h 2197786"/>
              <a:gd name="connsiteX241" fmla="*/ 1729384 w 2132570"/>
              <a:gd name="connsiteY241" fmla="*/ 1707569 h 2197786"/>
              <a:gd name="connsiteX242" fmla="*/ 1731080 w 2132570"/>
              <a:gd name="connsiteY242" fmla="*/ 1709226 h 2197786"/>
              <a:gd name="connsiteX243" fmla="*/ 1746725 w 2132570"/>
              <a:gd name="connsiteY243" fmla="*/ 1712121 h 2197786"/>
              <a:gd name="connsiteX244" fmla="*/ 1749901 w 2132570"/>
              <a:gd name="connsiteY244" fmla="*/ 1713491 h 2197786"/>
              <a:gd name="connsiteX245" fmla="*/ 1751342 w 2132570"/>
              <a:gd name="connsiteY245" fmla="*/ 1714736 h 2197786"/>
              <a:gd name="connsiteX246" fmla="*/ 1757375 w 2132570"/>
              <a:gd name="connsiteY246" fmla="*/ 1723293 h 2197786"/>
              <a:gd name="connsiteX247" fmla="*/ 1772068 w 2132570"/>
              <a:gd name="connsiteY247" fmla="*/ 1746392 h 2197786"/>
              <a:gd name="connsiteX248" fmla="*/ 1790413 w 2132570"/>
              <a:gd name="connsiteY248" fmla="*/ 1779353 h 2197786"/>
              <a:gd name="connsiteX249" fmla="*/ 1791653 w 2132570"/>
              <a:gd name="connsiteY249" fmla="*/ 1782385 h 2197786"/>
              <a:gd name="connsiteX250" fmla="*/ 1792070 w 2132570"/>
              <a:gd name="connsiteY250" fmla="*/ 1785359 h 2197786"/>
              <a:gd name="connsiteX251" fmla="*/ 1791509 w 2132570"/>
              <a:gd name="connsiteY251" fmla="*/ 1787420 h 2197786"/>
              <a:gd name="connsiteX252" fmla="*/ 1774683 w 2132570"/>
              <a:gd name="connsiteY252" fmla="*/ 1817341 h 2197786"/>
              <a:gd name="connsiteX253" fmla="*/ 1750312 w 2132570"/>
              <a:gd name="connsiteY253" fmla="*/ 1866025 h 2197786"/>
              <a:gd name="connsiteX254" fmla="*/ 1750240 w 2132570"/>
              <a:gd name="connsiteY254" fmla="*/ 1867271 h 2197786"/>
              <a:gd name="connsiteX255" fmla="*/ 1750723 w 2132570"/>
              <a:gd name="connsiteY255" fmla="*/ 1868653 h 2197786"/>
              <a:gd name="connsiteX256" fmla="*/ 1754303 w 2132570"/>
              <a:gd name="connsiteY256" fmla="*/ 1872586 h 2197786"/>
              <a:gd name="connsiteX257" fmla="*/ 1759931 w 2132570"/>
              <a:gd name="connsiteY257" fmla="*/ 1876714 h 2197786"/>
              <a:gd name="connsiteX258" fmla="*/ 1781753 w 2132570"/>
              <a:gd name="connsiteY258" fmla="*/ 1878370 h 2197786"/>
              <a:gd name="connsiteX259" fmla="*/ 1788059 w 2132570"/>
              <a:gd name="connsiteY259" fmla="*/ 1877894 h 2197786"/>
              <a:gd name="connsiteX260" fmla="*/ 1789924 w 2132570"/>
              <a:gd name="connsiteY260" fmla="*/ 1876988 h 2197786"/>
              <a:gd name="connsiteX261" fmla="*/ 1794581 w 2132570"/>
              <a:gd name="connsiteY261" fmla="*/ 1873681 h 2197786"/>
              <a:gd name="connsiteX262" fmla="*/ 1795611 w 2132570"/>
              <a:gd name="connsiteY262" fmla="*/ 1872371 h 2197786"/>
              <a:gd name="connsiteX263" fmla="*/ 1796094 w 2132570"/>
              <a:gd name="connsiteY263" fmla="*/ 1871262 h 2197786"/>
              <a:gd name="connsiteX264" fmla="*/ 1795611 w 2132570"/>
              <a:gd name="connsiteY264" fmla="*/ 1870512 h 2197786"/>
              <a:gd name="connsiteX265" fmla="*/ 1797124 w 2132570"/>
              <a:gd name="connsiteY265" fmla="*/ 1867623 h 2197786"/>
              <a:gd name="connsiteX266" fmla="*/ 1798155 w 2132570"/>
              <a:gd name="connsiteY266" fmla="*/ 1867199 h 2197786"/>
              <a:gd name="connsiteX267" fmla="*/ 1801363 w 2132570"/>
              <a:gd name="connsiteY267" fmla="*/ 1866932 h 2197786"/>
              <a:gd name="connsiteX268" fmla="*/ 1814237 w 2132570"/>
              <a:gd name="connsiteY268" fmla="*/ 1873205 h 2197786"/>
              <a:gd name="connsiteX269" fmla="*/ 1816024 w 2132570"/>
              <a:gd name="connsiteY269" fmla="*/ 1874516 h 2197786"/>
              <a:gd name="connsiteX270" fmla="*/ 1825611 w 2132570"/>
              <a:gd name="connsiteY270" fmla="*/ 1886784 h 2197786"/>
              <a:gd name="connsiteX271" fmla="*/ 1839606 w 2132570"/>
              <a:gd name="connsiteY271" fmla="*/ 1921061 h 2197786"/>
              <a:gd name="connsiteX272" fmla="*/ 1840356 w 2132570"/>
              <a:gd name="connsiteY272" fmla="*/ 1924022 h 2197786"/>
              <a:gd name="connsiteX273" fmla="*/ 1839202 w 2132570"/>
              <a:gd name="connsiteY273" fmla="*/ 1928920 h 2197786"/>
              <a:gd name="connsiteX274" fmla="*/ 1837232 w 2132570"/>
              <a:gd name="connsiteY274" fmla="*/ 1931059 h 2197786"/>
              <a:gd name="connsiteX275" fmla="*/ 1828839 w 2132570"/>
              <a:gd name="connsiteY275" fmla="*/ 1940919 h 2197786"/>
              <a:gd name="connsiteX276" fmla="*/ 1816813 w 2132570"/>
              <a:gd name="connsiteY276" fmla="*/ 1959676 h 2197786"/>
              <a:gd name="connsiteX277" fmla="*/ 1816154 w 2132570"/>
              <a:gd name="connsiteY277" fmla="*/ 1964221 h 2197786"/>
              <a:gd name="connsiteX278" fmla="*/ 1812496 w 2132570"/>
              <a:gd name="connsiteY278" fmla="*/ 1993255 h 2197786"/>
              <a:gd name="connsiteX279" fmla="*/ 1812633 w 2132570"/>
              <a:gd name="connsiteY279" fmla="*/ 1994208 h 2197786"/>
              <a:gd name="connsiteX280" fmla="*/ 1813526 w 2132570"/>
              <a:gd name="connsiteY280" fmla="*/ 1995388 h 2197786"/>
              <a:gd name="connsiteX281" fmla="*/ 1815535 w 2132570"/>
              <a:gd name="connsiteY281" fmla="*/ 1997103 h 2197786"/>
              <a:gd name="connsiteX282" fmla="*/ 1817706 w 2132570"/>
              <a:gd name="connsiteY282" fmla="*/ 1997808 h 2197786"/>
              <a:gd name="connsiteX283" fmla="*/ 1819637 w 2132570"/>
              <a:gd name="connsiteY283" fmla="*/ 1999379 h 2197786"/>
              <a:gd name="connsiteX284" fmla="*/ 1820191 w 2132570"/>
              <a:gd name="connsiteY284" fmla="*/ 2001036 h 2197786"/>
              <a:gd name="connsiteX285" fmla="*/ 1821150 w 2132570"/>
              <a:gd name="connsiteY285" fmla="*/ 2015931 h 2197786"/>
              <a:gd name="connsiteX286" fmla="*/ 1821078 w 2132570"/>
              <a:gd name="connsiteY286" fmla="*/ 2020692 h 2197786"/>
              <a:gd name="connsiteX287" fmla="*/ 1803287 w 2132570"/>
              <a:gd name="connsiteY287" fmla="*/ 2040068 h 2197786"/>
              <a:gd name="connsiteX288" fmla="*/ 1801976 w 2132570"/>
              <a:gd name="connsiteY288" fmla="*/ 2040753 h 2197786"/>
              <a:gd name="connsiteX289" fmla="*/ 1800802 w 2132570"/>
              <a:gd name="connsiteY289" fmla="*/ 2040400 h 2197786"/>
              <a:gd name="connsiteX290" fmla="*/ 1783598 w 2132570"/>
              <a:gd name="connsiteY290" fmla="*/ 2033435 h 2197786"/>
              <a:gd name="connsiteX291" fmla="*/ 1778348 w 2132570"/>
              <a:gd name="connsiteY291" fmla="*/ 2031029 h 2197786"/>
              <a:gd name="connsiteX292" fmla="*/ 1759149 w 2132570"/>
              <a:gd name="connsiteY292" fmla="*/ 2020333 h 2197786"/>
              <a:gd name="connsiteX293" fmla="*/ 1709089 w 2132570"/>
              <a:gd name="connsiteY293" fmla="*/ 1986284 h 2197786"/>
              <a:gd name="connsiteX294" fmla="*/ 1704635 w 2132570"/>
              <a:gd name="connsiteY294" fmla="*/ 1981927 h 2197786"/>
              <a:gd name="connsiteX295" fmla="*/ 1699632 w 2132570"/>
              <a:gd name="connsiteY295" fmla="*/ 1974069 h 2197786"/>
              <a:gd name="connsiteX296" fmla="*/ 1697356 w 2132570"/>
              <a:gd name="connsiteY296" fmla="*/ 1967384 h 2197786"/>
              <a:gd name="connsiteX297" fmla="*/ 1698106 w 2132570"/>
              <a:gd name="connsiteY297" fmla="*/ 1965043 h 2197786"/>
              <a:gd name="connsiteX298" fmla="*/ 1702835 w 2132570"/>
              <a:gd name="connsiteY298" fmla="*/ 1952632 h 2197786"/>
              <a:gd name="connsiteX299" fmla="*/ 1709148 w 2132570"/>
              <a:gd name="connsiteY299" fmla="*/ 1945883 h 2197786"/>
              <a:gd name="connsiteX300" fmla="*/ 1691670 w 2132570"/>
              <a:gd name="connsiteY300" fmla="*/ 1909544 h 2197786"/>
              <a:gd name="connsiteX301" fmla="*/ 1682050 w 2132570"/>
              <a:gd name="connsiteY301" fmla="*/ 1906655 h 2197786"/>
              <a:gd name="connsiteX302" fmla="*/ 1656916 w 2132570"/>
              <a:gd name="connsiteY302" fmla="*/ 1899696 h 2197786"/>
              <a:gd name="connsiteX303" fmla="*/ 1651620 w 2132570"/>
              <a:gd name="connsiteY303" fmla="*/ 1899696 h 2197786"/>
              <a:gd name="connsiteX304" fmla="*/ 1648862 w 2132570"/>
              <a:gd name="connsiteY304" fmla="*/ 1899885 h 2197786"/>
              <a:gd name="connsiteX305" fmla="*/ 1643521 w 2132570"/>
              <a:gd name="connsiteY305" fmla="*/ 1901066 h 2197786"/>
              <a:gd name="connsiteX306" fmla="*/ 1617910 w 2132570"/>
              <a:gd name="connsiteY306" fmla="*/ 1906655 h 2197786"/>
              <a:gd name="connsiteX307" fmla="*/ 1615908 w 2132570"/>
              <a:gd name="connsiteY307" fmla="*/ 1907203 h 2197786"/>
              <a:gd name="connsiteX308" fmla="*/ 1612491 w 2132570"/>
              <a:gd name="connsiteY308" fmla="*/ 1912022 h 2197786"/>
              <a:gd name="connsiteX309" fmla="*/ 1606602 w 2132570"/>
              <a:gd name="connsiteY309" fmla="*/ 1924642 h 2197786"/>
              <a:gd name="connsiteX310" fmla="*/ 1575089 w 2132570"/>
              <a:gd name="connsiteY310" fmla="*/ 1940724 h 2197786"/>
              <a:gd name="connsiteX311" fmla="*/ 1569083 w 2132570"/>
              <a:gd name="connsiteY311" fmla="*/ 1941063 h 2197786"/>
              <a:gd name="connsiteX312" fmla="*/ 1553261 w 2132570"/>
              <a:gd name="connsiteY312" fmla="*/ 1925052 h 2197786"/>
              <a:gd name="connsiteX313" fmla="*/ 1541509 w 2132570"/>
              <a:gd name="connsiteY313" fmla="*/ 1909133 h 2197786"/>
              <a:gd name="connsiteX314" fmla="*/ 1540746 w 2132570"/>
              <a:gd name="connsiteY314" fmla="*/ 1907476 h 2197786"/>
              <a:gd name="connsiteX315" fmla="*/ 1506579 w 2132570"/>
              <a:gd name="connsiteY315" fmla="*/ 1903759 h 2197786"/>
              <a:gd name="connsiteX316" fmla="*/ 1494880 w 2132570"/>
              <a:gd name="connsiteY316" fmla="*/ 1899422 h 2197786"/>
              <a:gd name="connsiteX317" fmla="*/ 1493438 w 2132570"/>
              <a:gd name="connsiteY317" fmla="*/ 1898320 h 2197786"/>
              <a:gd name="connsiteX318" fmla="*/ 1494469 w 2132570"/>
              <a:gd name="connsiteY318" fmla="*/ 1895346 h 2197786"/>
              <a:gd name="connsiteX319" fmla="*/ 1463230 w 2132570"/>
              <a:gd name="connsiteY319" fmla="*/ 1907144 h 2197786"/>
              <a:gd name="connsiteX320" fmla="*/ 1455691 w 2132570"/>
              <a:gd name="connsiteY320" fmla="*/ 1883907 h 2197786"/>
              <a:gd name="connsiteX321" fmla="*/ 1458032 w 2132570"/>
              <a:gd name="connsiteY321" fmla="*/ 1879766 h 2197786"/>
              <a:gd name="connsiteX322" fmla="*/ 1460954 w 2132570"/>
              <a:gd name="connsiteY322" fmla="*/ 1872605 h 2197786"/>
              <a:gd name="connsiteX323" fmla="*/ 1460028 w 2132570"/>
              <a:gd name="connsiteY323" fmla="*/ 1869632 h 2197786"/>
              <a:gd name="connsiteX324" fmla="*/ 1457126 w 2132570"/>
              <a:gd name="connsiteY324" fmla="*/ 1865693 h 2197786"/>
              <a:gd name="connsiteX325" fmla="*/ 1453820 w 2132570"/>
              <a:gd name="connsiteY325" fmla="*/ 1866880 h 2197786"/>
              <a:gd name="connsiteX326" fmla="*/ 1425751 w 2132570"/>
              <a:gd name="connsiteY326" fmla="*/ 1894316 h 2197786"/>
              <a:gd name="connsiteX327" fmla="*/ 1424857 w 2132570"/>
              <a:gd name="connsiteY327" fmla="*/ 1916939 h 2197786"/>
              <a:gd name="connsiteX328" fmla="*/ 1432403 w 2132570"/>
              <a:gd name="connsiteY328" fmla="*/ 1933420 h 2197786"/>
              <a:gd name="connsiteX329" fmla="*/ 1434333 w 2132570"/>
              <a:gd name="connsiteY329" fmla="*/ 1940039 h 2197786"/>
              <a:gd name="connsiteX330" fmla="*/ 1437542 w 2132570"/>
              <a:gd name="connsiteY330" fmla="*/ 1952723 h 2197786"/>
              <a:gd name="connsiteX331" fmla="*/ 1437613 w 2132570"/>
              <a:gd name="connsiteY331" fmla="*/ 1954099 h 2197786"/>
              <a:gd name="connsiteX332" fmla="*/ 1437228 w 2132570"/>
              <a:gd name="connsiteY332" fmla="*/ 1955756 h 2197786"/>
              <a:gd name="connsiteX333" fmla="*/ 1436400 w 2132570"/>
              <a:gd name="connsiteY333" fmla="*/ 1957067 h 2197786"/>
              <a:gd name="connsiteX334" fmla="*/ 1435363 w 2132570"/>
              <a:gd name="connsiteY334" fmla="*/ 1957817 h 2197786"/>
              <a:gd name="connsiteX335" fmla="*/ 1426442 w 2132570"/>
              <a:gd name="connsiteY335" fmla="*/ 1959832 h 2197786"/>
              <a:gd name="connsiteX336" fmla="*/ 1402123 w 2132570"/>
              <a:gd name="connsiteY336" fmla="*/ 1959212 h 2197786"/>
              <a:gd name="connsiteX337" fmla="*/ 1380921 w 2132570"/>
              <a:gd name="connsiteY337" fmla="*/ 1957067 h 2197786"/>
              <a:gd name="connsiteX338" fmla="*/ 1370891 w 2132570"/>
              <a:gd name="connsiteY338" fmla="*/ 1951269 h 2197786"/>
              <a:gd name="connsiteX339" fmla="*/ 1352454 w 2132570"/>
              <a:gd name="connsiteY339" fmla="*/ 1956448 h 2197786"/>
              <a:gd name="connsiteX340" fmla="*/ 1329035 w 2132570"/>
              <a:gd name="connsiteY340" fmla="*/ 1953559 h 2197786"/>
              <a:gd name="connsiteX341" fmla="*/ 1303627 w 2132570"/>
              <a:gd name="connsiteY341" fmla="*/ 1956936 h 2197786"/>
              <a:gd name="connsiteX342" fmla="*/ 1282620 w 2132570"/>
              <a:gd name="connsiteY342" fmla="*/ 1965069 h 2197786"/>
              <a:gd name="connsiteX343" fmla="*/ 1274938 w 2132570"/>
              <a:gd name="connsiteY343" fmla="*/ 1978366 h 2197786"/>
              <a:gd name="connsiteX344" fmla="*/ 1273562 w 2132570"/>
              <a:gd name="connsiteY344" fmla="*/ 1979214 h 2197786"/>
              <a:gd name="connsiteX345" fmla="*/ 1266903 w 2132570"/>
              <a:gd name="connsiteY345" fmla="*/ 1978719 h 2197786"/>
              <a:gd name="connsiteX346" fmla="*/ 1248695 w 2132570"/>
              <a:gd name="connsiteY346" fmla="*/ 1975425 h 2197786"/>
              <a:gd name="connsiteX347" fmla="*/ 1185122 w 2132570"/>
              <a:gd name="connsiteY347" fmla="*/ 1975138 h 2197786"/>
              <a:gd name="connsiteX348" fmla="*/ 1177564 w 2132570"/>
              <a:gd name="connsiteY348" fmla="*/ 1973821 h 2197786"/>
              <a:gd name="connsiteX349" fmla="*/ 1165988 w 2132570"/>
              <a:gd name="connsiteY349" fmla="*/ 1981282 h 2197786"/>
              <a:gd name="connsiteX350" fmla="*/ 1165225 w 2132570"/>
              <a:gd name="connsiteY350" fmla="*/ 1982247 h 2197786"/>
              <a:gd name="connsiteX351" fmla="*/ 1157816 w 2132570"/>
              <a:gd name="connsiteY351" fmla="*/ 1998368 h 2197786"/>
              <a:gd name="connsiteX352" fmla="*/ 1157053 w 2132570"/>
              <a:gd name="connsiteY352" fmla="*/ 2005679 h 2197786"/>
              <a:gd name="connsiteX353" fmla="*/ 1156994 w 2132570"/>
              <a:gd name="connsiteY353" fmla="*/ 2007133 h 2197786"/>
              <a:gd name="connsiteX354" fmla="*/ 1157131 w 2132570"/>
              <a:gd name="connsiteY354" fmla="*/ 2008379 h 2197786"/>
              <a:gd name="connsiteX355" fmla="*/ 1157888 w 2132570"/>
              <a:gd name="connsiteY355" fmla="*/ 2010107 h 2197786"/>
              <a:gd name="connsiteX356" fmla="*/ 1158234 w 2132570"/>
              <a:gd name="connsiteY356" fmla="*/ 2019257 h 2197786"/>
              <a:gd name="connsiteX357" fmla="*/ 1151229 w 2132570"/>
              <a:gd name="connsiteY357" fmla="*/ 2026718 h 2197786"/>
              <a:gd name="connsiteX358" fmla="*/ 1149651 w 2132570"/>
              <a:gd name="connsiteY358" fmla="*/ 2027403 h 2197786"/>
              <a:gd name="connsiteX359" fmla="*/ 1121073 w 2132570"/>
              <a:gd name="connsiteY359" fmla="*/ 2033950 h 2197786"/>
              <a:gd name="connsiteX360" fmla="*/ 1098554 w 2132570"/>
              <a:gd name="connsiteY360" fmla="*/ 2031811 h 2197786"/>
              <a:gd name="connsiteX361" fmla="*/ 1094237 w 2132570"/>
              <a:gd name="connsiteY361" fmla="*/ 2030579 h 2197786"/>
              <a:gd name="connsiteX362" fmla="*/ 1091133 w 2132570"/>
              <a:gd name="connsiteY362" fmla="*/ 2026718 h 2197786"/>
              <a:gd name="connsiteX363" fmla="*/ 1089580 w 2132570"/>
              <a:gd name="connsiteY363" fmla="*/ 2027403 h 2197786"/>
              <a:gd name="connsiteX364" fmla="*/ 1088002 w 2132570"/>
              <a:gd name="connsiteY364" fmla="*/ 2028583 h 2197786"/>
              <a:gd name="connsiteX365" fmla="*/ 1079074 w 2132570"/>
              <a:gd name="connsiteY365" fmla="*/ 2038861 h 2197786"/>
              <a:gd name="connsiteX366" fmla="*/ 1077972 w 2132570"/>
              <a:gd name="connsiteY366" fmla="*/ 2041333 h 2197786"/>
              <a:gd name="connsiteX367" fmla="*/ 1066833 w 2132570"/>
              <a:gd name="connsiteY367" fmla="*/ 2054076 h 2197786"/>
              <a:gd name="connsiteX368" fmla="*/ 1031212 w 2132570"/>
              <a:gd name="connsiteY368" fmla="*/ 2085732 h 2197786"/>
              <a:gd name="connsiteX369" fmla="*/ 1027527 w 2132570"/>
              <a:gd name="connsiteY369" fmla="*/ 2092221 h 2197786"/>
              <a:gd name="connsiteX370" fmla="*/ 1026425 w 2132570"/>
              <a:gd name="connsiteY370" fmla="*/ 2094706 h 2197786"/>
              <a:gd name="connsiteX371" fmla="*/ 1024292 w 2132570"/>
              <a:gd name="connsiteY371" fmla="*/ 2101175 h 2197786"/>
              <a:gd name="connsiteX372" fmla="*/ 1021671 w 2132570"/>
              <a:gd name="connsiteY372" fmla="*/ 2104495 h 2197786"/>
              <a:gd name="connsiteX373" fmla="*/ 1016525 w 2132570"/>
              <a:gd name="connsiteY373" fmla="*/ 2107527 h 2197786"/>
              <a:gd name="connsiteX374" fmla="*/ 1015227 w 2132570"/>
              <a:gd name="connsiteY374" fmla="*/ 2107951 h 2197786"/>
              <a:gd name="connsiteX375" fmla="*/ 996308 w 2132570"/>
              <a:gd name="connsiteY375" fmla="*/ 2109888 h 2197786"/>
              <a:gd name="connsiteX376" fmla="*/ 994717 w 2132570"/>
              <a:gd name="connsiteY376" fmla="*/ 2109745 h 2197786"/>
              <a:gd name="connsiteX377" fmla="*/ 993615 w 2132570"/>
              <a:gd name="connsiteY377" fmla="*/ 2108427 h 2197786"/>
              <a:gd name="connsiteX378" fmla="*/ 994293 w 2132570"/>
              <a:gd name="connsiteY378" fmla="*/ 2105603 h 2197786"/>
              <a:gd name="connsiteX379" fmla="*/ 1001434 w 2132570"/>
              <a:gd name="connsiteY379" fmla="*/ 2093258 h 2197786"/>
              <a:gd name="connsiteX380" fmla="*/ 1007330 w 2132570"/>
              <a:gd name="connsiteY380" fmla="*/ 2087741 h 2197786"/>
              <a:gd name="connsiteX381" fmla="*/ 1006091 w 2132570"/>
              <a:gd name="connsiteY381" fmla="*/ 2085197 h 2197786"/>
              <a:gd name="connsiteX382" fmla="*/ 1005132 w 2132570"/>
              <a:gd name="connsiteY382" fmla="*/ 2084558 h 2197786"/>
              <a:gd name="connsiteX383" fmla="*/ 985378 w 2132570"/>
              <a:gd name="connsiteY383" fmla="*/ 2084069 h 2197786"/>
              <a:gd name="connsiteX384" fmla="*/ 963067 w 2132570"/>
              <a:gd name="connsiteY384" fmla="*/ 2092834 h 2197786"/>
              <a:gd name="connsiteX385" fmla="*/ 960720 w 2132570"/>
              <a:gd name="connsiteY385" fmla="*/ 2094080 h 2197786"/>
              <a:gd name="connsiteX386" fmla="*/ 952268 w 2132570"/>
              <a:gd name="connsiteY386" fmla="*/ 2098893 h 2197786"/>
              <a:gd name="connsiteX387" fmla="*/ 929762 w 2132570"/>
              <a:gd name="connsiteY387" fmla="*/ 2110142 h 2197786"/>
              <a:gd name="connsiteX388" fmla="*/ 895184 w 2132570"/>
              <a:gd name="connsiteY388" fmla="*/ 2111877 h 2197786"/>
              <a:gd name="connsiteX389" fmla="*/ 890834 w 2132570"/>
              <a:gd name="connsiteY389" fmla="*/ 2111591 h 2197786"/>
              <a:gd name="connsiteX390" fmla="*/ 883073 w 2132570"/>
              <a:gd name="connsiteY390" fmla="*/ 2110078 h 2197786"/>
              <a:gd name="connsiteX391" fmla="*/ 878971 w 2132570"/>
              <a:gd name="connsiteY391" fmla="*/ 2108140 h 2197786"/>
              <a:gd name="connsiteX392" fmla="*/ 878149 w 2132570"/>
              <a:gd name="connsiteY392" fmla="*/ 2100217 h 2197786"/>
              <a:gd name="connsiteX393" fmla="*/ 879108 w 2132570"/>
              <a:gd name="connsiteY393" fmla="*/ 2097112 h 2197786"/>
              <a:gd name="connsiteX394" fmla="*/ 879662 w 2132570"/>
              <a:gd name="connsiteY394" fmla="*/ 2096434 h 2197786"/>
              <a:gd name="connsiteX395" fmla="*/ 883484 w 2132570"/>
              <a:gd name="connsiteY395" fmla="*/ 2095730 h 2197786"/>
              <a:gd name="connsiteX396" fmla="*/ 885349 w 2132570"/>
              <a:gd name="connsiteY396" fmla="*/ 2094086 h 2197786"/>
              <a:gd name="connsiteX397" fmla="*/ 884658 w 2132570"/>
              <a:gd name="connsiteY397" fmla="*/ 2088008 h 2197786"/>
              <a:gd name="connsiteX398" fmla="*/ 874217 w 2132570"/>
              <a:gd name="connsiteY398" fmla="*/ 2075819 h 2197786"/>
              <a:gd name="connsiteX399" fmla="*/ 859250 w 2132570"/>
              <a:gd name="connsiteY399" fmla="*/ 2060285 h 2197786"/>
              <a:gd name="connsiteX400" fmla="*/ 837970 w 2132570"/>
              <a:gd name="connsiteY400" fmla="*/ 2055739 h 2197786"/>
              <a:gd name="connsiteX401" fmla="*/ 836528 w 2132570"/>
              <a:gd name="connsiteY401" fmla="*/ 2055602 h 2197786"/>
              <a:gd name="connsiteX402" fmla="*/ 833320 w 2132570"/>
              <a:gd name="connsiteY402" fmla="*/ 2054030 h 2197786"/>
              <a:gd name="connsiteX403" fmla="*/ 832420 w 2132570"/>
              <a:gd name="connsiteY403" fmla="*/ 2051409 h 2197786"/>
              <a:gd name="connsiteX404" fmla="*/ 832772 w 2132570"/>
              <a:gd name="connsiteY404" fmla="*/ 2042520 h 2197786"/>
              <a:gd name="connsiteX405" fmla="*/ 835700 w 2132570"/>
              <a:gd name="connsiteY405" fmla="*/ 2039631 h 2197786"/>
              <a:gd name="connsiteX406" fmla="*/ 848496 w 2132570"/>
              <a:gd name="connsiteY406" fmla="*/ 2029901 h 2197786"/>
              <a:gd name="connsiteX407" fmla="*/ 839633 w 2132570"/>
              <a:gd name="connsiteY407" fmla="*/ 2016994 h 2197786"/>
              <a:gd name="connsiteX408" fmla="*/ 825292 w 2132570"/>
              <a:gd name="connsiteY408" fmla="*/ 2018657 h 2197786"/>
              <a:gd name="connsiteX409" fmla="*/ 799942 w 2132570"/>
              <a:gd name="connsiteY409" fmla="*/ 2028589 h 2197786"/>
              <a:gd name="connsiteX410" fmla="*/ 784564 w 2132570"/>
              <a:gd name="connsiteY410" fmla="*/ 2025616 h 2197786"/>
              <a:gd name="connsiteX411" fmla="*/ 752713 w 2132570"/>
              <a:gd name="connsiteY411" fmla="*/ 2012716 h 2197786"/>
              <a:gd name="connsiteX412" fmla="*/ 751336 w 2132570"/>
              <a:gd name="connsiteY412" fmla="*/ 2008588 h 2197786"/>
              <a:gd name="connsiteX413" fmla="*/ 751128 w 2132570"/>
              <a:gd name="connsiteY413" fmla="*/ 2006514 h 2197786"/>
              <a:gd name="connsiteX414" fmla="*/ 751539 w 2132570"/>
              <a:gd name="connsiteY414" fmla="*/ 2005288 h 2197786"/>
              <a:gd name="connsiteX415" fmla="*/ 750984 w 2132570"/>
              <a:gd name="connsiteY415" fmla="*/ 2003553 h 2197786"/>
              <a:gd name="connsiteX416" fmla="*/ 717920 w 2132570"/>
              <a:gd name="connsiteY416" fmla="*/ 1998101 h 2197786"/>
              <a:gd name="connsiteX417" fmla="*/ 709957 w 2132570"/>
              <a:gd name="connsiteY417" fmla="*/ 1997423 h 2197786"/>
              <a:gd name="connsiteX418" fmla="*/ 704714 w 2132570"/>
              <a:gd name="connsiteY418" fmla="*/ 2003553 h 2197786"/>
              <a:gd name="connsiteX419" fmla="*/ 701713 w 2132570"/>
              <a:gd name="connsiteY419" fmla="*/ 2009618 h 2197786"/>
              <a:gd name="connsiteX420" fmla="*/ 701642 w 2132570"/>
              <a:gd name="connsiteY420" fmla="*/ 2010727 h 2197786"/>
              <a:gd name="connsiteX421" fmla="*/ 697781 w 2132570"/>
              <a:gd name="connsiteY421" fmla="*/ 2020307 h 2197786"/>
              <a:gd name="connsiteX422" fmla="*/ 695851 w 2132570"/>
              <a:gd name="connsiteY422" fmla="*/ 2020522 h 2197786"/>
              <a:gd name="connsiteX423" fmla="*/ 675607 w 2132570"/>
              <a:gd name="connsiteY423" fmla="*/ 2019622 h 2197786"/>
              <a:gd name="connsiteX424" fmla="*/ 659603 w 2132570"/>
              <a:gd name="connsiteY424" fmla="*/ 2016459 h 2197786"/>
              <a:gd name="connsiteX425" fmla="*/ 646782 w 2132570"/>
              <a:gd name="connsiteY425" fmla="*/ 2008249 h 2197786"/>
              <a:gd name="connsiteX426" fmla="*/ 643736 w 2132570"/>
              <a:gd name="connsiteY426" fmla="*/ 2006038 h 2197786"/>
              <a:gd name="connsiteX427" fmla="*/ 646573 w 2132570"/>
              <a:gd name="connsiteY427" fmla="*/ 2001825 h 2197786"/>
              <a:gd name="connsiteX428" fmla="*/ 650675 w 2132570"/>
              <a:gd name="connsiteY428" fmla="*/ 1996855 h 2197786"/>
              <a:gd name="connsiteX429" fmla="*/ 652123 w 2132570"/>
              <a:gd name="connsiteY429" fmla="*/ 1990236 h 2197786"/>
              <a:gd name="connsiteX430" fmla="*/ 651849 w 2132570"/>
              <a:gd name="connsiteY430" fmla="*/ 1984999 h 2197786"/>
              <a:gd name="connsiteX431" fmla="*/ 650128 w 2132570"/>
              <a:gd name="connsiteY431" fmla="*/ 1984999 h 2197786"/>
              <a:gd name="connsiteX432" fmla="*/ 635858 w 2132570"/>
              <a:gd name="connsiteY432" fmla="*/ 1987204 h 2197786"/>
              <a:gd name="connsiteX433" fmla="*/ 634965 w 2132570"/>
              <a:gd name="connsiteY433" fmla="*/ 1987484 h 2197786"/>
              <a:gd name="connsiteX434" fmla="*/ 632434 w 2132570"/>
              <a:gd name="connsiteY434" fmla="*/ 1991768 h 2197786"/>
              <a:gd name="connsiteX435" fmla="*/ 633269 w 2132570"/>
              <a:gd name="connsiteY435" fmla="*/ 2041131 h 2197786"/>
              <a:gd name="connsiteX436" fmla="*/ 637573 w 2132570"/>
              <a:gd name="connsiteY436" fmla="*/ 2052563 h 2197786"/>
              <a:gd name="connsiteX437" fmla="*/ 638610 w 2132570"/>
              <a:gd name="connsiteY437" fmla="*/ 2053744 h 2197786"/>
              <a:gd name="connsiteX438" fmla="*/ 639921 w 2132570"/>
              <a:gd name="connsiteY438" fmla="*/ 2054167 h 2197786"/>
              <a:gd name="connsiteX439" fmla="*/ 642641 w 2132570"/>
              <a:gd name="connsiteY439" fmla="*/ 2053118 h 2197786"/>
              <a:gd name="connsiteX440" fmla="*/ 646912 w 2132570"/>
              <a:gd name="connsiteY440" fmla="*/ 2055185 h 2197786"/>
              <a:gd name="connsiteX441" fmla="*/ 650049 w 2132570"/>
              <a:gd name="connsiteY441" fmla="*/ 2058765 h 2197786"/>
              <a:gd name="connsiteX442" fmla="*/ 650519 w 2132570"/>
              <a:gd name="connsiteY442" fmla="*/ 2063806 h 2197786"/>
              <a:gd name="connsiteX443" fmla="*/ 652736 w 2132570"/>
              <a:gd name="connsiteY443" fmla="*/ 2089241 h 2197786"/>
              <a:gd name="connsiteX444" fmla="*/ 626708 w 2132570"/>
              <a:gd name="connsiteY444" fmla="*/ 2124190 h 2197786"/>
              <a:gd name="connsiteX445" fmla="*/ 595085 w 2132570"/>
              <a:gd name="connsiteY445" fmla="*/ 2164598 h 2197786"/>
              <a:gd name="connsiteX446" fmla="*/ 585257 w 2132570"/>
              <a:gd name="connsiteY446" fmla="*/ 2174048 h 2197786"/>
              <a:gd name="connsiteX447" fmla="*/ 565953 w 2132570"/>
              <a:gd name="connsiteY447" fmla="*/ 2186054 h 2197786"/>
              <a:gd name="connsiteX448" fmla="*/ 547986 w 2132570"/>
              <a:gd name="connsiteY448" fmla="*/ 2192674 h 2197786"/>
              <a:gd name="connsiteX449" fmla="*/ 518847 w 2132570"/>
              <a:gd name="connsiteY449" fmla="*/ 2197904 h 2197786"/>
              <a:gd name="connsiteX450" fmla="*/ 516956 w 2132570"/>
              <a:gd name="connsiteY450" fmla="*/ 2197852 h 2197786"/>
              <a:gd name="connsiteX451" fmla="*/ 516193 w 2132570"/>
              <a:gd name="connsiteY451" fmla="*/ 2195289 h 2197786"/>
              <a:gd name="connsiteX452" fmla="*/ 515997 w 2132570"/>
              <a:gd name="connsiteY452" fmla="*/ 2191976 h 2197786"/>
              <a:gd name="connsiteX453" fmla="*/ 517504 w 2132570"/>
              <a:gd name="connsiteY453" fmla="*/ 2186054 h 2197786"/>
              <a:gd name="connsiteX454" fmla="*/ 519056 w 2132570"/>
              <a:gd name="connsiteY454" fmla="*/ 2181020 h 2197786"/>
              <a:gd name="connsiteX455" fmla="*/ 536162 w 2132570"/>
              <a:gd name="connsiteY455" fmla="*/ 2141433 h 2197786"/>
              <a:gd name="connsiteX456" fmla="*/ 540369 w 2132570"/>
              <a:gd name="connsiteY456" fmla="*/ 2136131 h 2197786"/>
              <a:gd name="connsiteX457" fmla="*/ 545155 w 2132570"/>
              <a:gd name="connsiteY457" fmla="*/ 2129310 h 2197786"/>
              <a:gd name="connsiteX458" fmla="*/ 545436 w 2132570"/>
              <a:gd name="connsiteY458" fmla="*/ 2128618 h 2197786"/>
              <a:gd name="connsiteX459" fmla="*/ 545025 w 2132570"/>
              <a:gd name="connsiteY459" fmla="*/ 2123036 h 2197786"/>
              <a:gd name="connsiteX460" fmla="*/ 541855 w 2132570"/>
              <a:gd name="connsiteY460" fmla="*/ 2118770 h 2197786"/>
              <a:gd name="connsiteX461" fmla="*/ 540851 w 2132570"/>
              <a:gd name="connsiteY461" fmla="*/ 2118412 h 2197786"/>
              <a:gd name="connsiteX462" fmla="*/ 520236 w 2132570"/>
              <a:gd name="connsiteY462" fmla="*/ 2116136 h 2197786"/>
              <a:gd name="connsiteX463" fmla="*/ 514615 w 2132570"/>
              <a:gd name="connsiteY463" fmla="*/ 2120492 h 2197786"/>
              <a:gd name="connsiteX464" fmla="*/ 514412 w 2132570"/>
              <a:gd name="connsiteY464" fmla="*/ 2127601 h 2197786"/>
              <a:gd name="connsiteX465" fmla="*/ 514686 w 2132570"/>
              <a:gd name="connsiteY465" fmla="*/ 2130144 h 2197786"/>
              <a:gd name="connsiteX466" fmla="*/ 512958 w 2132570"/>
              <a:gd name="connsiteY466" fmla="*/ 2131794 h 2197786"/>
              <a:gd name="connsiteX467" fmla="*/ 483031 w 2132570"/>
              <a:gd name="connsiteY467" fmla="*/ 2141303 h 2197786"/>
              <a:gd name="connsiteX468" fmla="*/ 472798 w 2132570"/>
              <a:gd name="connsiteY468" fmla="*/ 2108492 h 2197786"/>
              <a:gd name="connsiteX469" fmla="*/ 476378 w 2132570"/>
              <a:gd name="connsiteY469" fmla="*/ 2101462 h 2197786"/>
              <a:gd name="connsiteX470" fmla="*/ 480278 w 2132570"/>
              <a:gd name="connsiteY470" fmla="*/ 2099799 h 2197786"/>
              <a:gd name="connsiteX471" fmla="*/ 481035 w 2132570"/>
              <a:gd name="connsiteY471" fmla="*/ 2099180 h 2197786"/>
              <a:gd name="connsiteX472" fmla="*/ 485594 w 2132570"/>
              <a:gd name="connsiteY472" fmla="*/ 2091941 h 2197786"/>
              <a:gd name="connsiteX473" fmla="*/ 479659 w 2132570"/>
              <a:gd name="connsiteY473" fmla="*/ 2081747 h 2197786"/>
              <a:gd name="connsiteX474" fmla="*/ 474037 w 2132570"/>
              <a:gd name="connsiteY474" fmla="*/ 2074163 h 2197786"/>
              <a:gd name="connsiteX475" fmla="*/ 461561 w 2132570"/>
              <a:gd name="connsiteY475" fmla="*/ 2060030 h 2197786"/>
              <a:gd name="connsiteX476" fmla="*/ 448114 w 2132570"/>
              <a:gd name="connsiteY476" fmla="*/ 2054578 h 2197786"/>
              <a:gd name="connsiteX477" fmla="*/ 442381 w 2132570"/>
              <a:gd name="connsiteY477" fmla="*/ 2056169 h 2197786"/>
              <a:gd name="connsiteX478" fmla="*/ 438970 w 2132570"/>
              <a:gd name="connsiteY478" fmla="*/ 2056235 h 2197786"/>
              <a:gd name="connsiteX479" fmla="*/ 438077 w 2132570"/>
              <a:gd name="connsiteY479" fmla="*/ 2055882 h 2197786"/>
              <a:gd name="connsiteX480" fmla="*/ 435455 w 2132570"/>
              <a:gd name="connsiteY480" fmla="*/ 2053189 h 2197786"/>
              <a:gd name="connsiteX481" fmla="*/ 421734 w 2132570"/>
              <a:gd name="connsiteY481" fmla="*/ 2029751 h 2197786"/>
              <a:gd name="connsiteX482" fmla="*/ 421662 w 2132570"/>
              <a:gd name="connsiteY482" fmla="*/ 2022720 h 2197786"/>
              <a:gd name="connsiteX483" fmla="*/ 421806 w 2132570"/>
              <a:gd name="connsiteY483" fmla="*/ 2018377 h 2197786"/>
              <a:gd name="connsiteX484" fmla="*/ 423038 w 2132570"/>
              <a:gd name="connsiteY484" fmla="*/ 2013062 h 2197786"/>
              <a:gd name="connsiteX485" fmla="*/ 421584 w 2132570"/>
              <a:gd name="connsiteY485" fmla="*/ 2014379 h 2197786"/>
              <a:gd name="connsiteX486" fmla="*/ 407308 w 2132570"/>
              <a:gd name="connsiteY486" fmla="*/ 2022166 h 2197786"/>
              <a:gd name="connsiteX487" fmla="*/ 402417 w 2132570"/>
              <a:gd name="connsiteY487" fmla="*/ 2024174 h 2197786"/>
              <a:gd name="connsiteX488" fmla="*/ 380530 w 2132570"/>
              <a:gd name="connsiteY488" fmla="*/ 2024853 h 2197786"/>
              <a:gd name="connsiteX489" fmla="*/ 353987 w 2132570"/>
              <a:gd name="connsiteY489" fmla="*/ 2012175 h 2197786"/>
              <a:gd name="connsiteX490" fmla="*/ 353707 w 2132570"/>
              <a:gd name="connsiteY490" fmla="*/ 2010779 h 2197786"/>
              <a:gd name="connsiteX491" fmla="*/ 354672 w 2132570"/>
              <a:gd name="connsiteY491" fmla="*/ 2008314 h 2197786"/>
              <a:gd name="connsiteX492" fmla="*/ 355500 w 2132570"/>
              <a:gd name="connsiteY492" fmla="*/ 2007623 h 2197786"/>
              <a:gd name="connsiteX493" fmla="*/ 356433 w 2132570"/>
              <a:gd name="connsiteY493" fmla="*/ 2007349 h 2197786"/>
              <a:gd name="connsiteX494" fmla="*/ 357607 w 2132570"/>
              <a:gd name="connsiteY494" fmla="*/ 2005829 h 2197786"/>
              <a:gd name="connsiteX495" fmla="*/ 358702 w 2132570"/>
              <a:gd name="connsiteY495" fmla="*/ 2003768 h 2197786"/>
              <a:gd name="connsiteX496" fmla="*/ 359394 w 2132570"/>
              <a:gd name="connsiteY496" fmla="*/ 1991423 h 2197786"/>
              <a:gd name="connsiteX497" fmla="*/ 357672 w 2132570"/>
              <a:gd name="connsiteY497" fmla="*/ 1985906 h 2197786"/>
              <a:gd name="connsiteX498" fmla="*/ 348085 w 2132570"/>
              <a:gd name="connsiteY498" fmla="*/ 1980036 h 2197786"/>
              <a:gd name="connsiteX499" fmla="*/ 347120 w 2132570"/>
              <a:gd name="connsiteY499" fmla="*/ 1979840 h 2197786"/>
              <a:gd name="connsiteX500" fmla="*/ 336535 w 2132570"/>
              <a:gd name="connsiteY500" fmla="*/ 1980323 h 2197786"/>
              <a:gd name="connsiteX501" fmla="*/ 331246 w 2132570"/>
              <a:gd name="connsiteY501" fmla="*/ 1984393 h 2197786"/>
              <a:gd name="connsiteX502" fmla="*/ 327046 w 2132570"/>
              <a:gd name="connsiteY502" fmla="*/ 1990458 h 2197786"/>
              <a:gd name="connsiteX503" fmla="*/ 310768 w 2132570"/>
              <a:gd name="connsiteY503" fmla="*/ 2012872 h 2197786"/>
              <a:gd name="connsiteX504" fmla="*/ 285947 w 2132570"/>
              <a:gd name="connsiteY504" fmla="*/ 2005079 h 2197786"/>
              <a:gd name="connsiteX505" fmla="*/ 265130 w 2132570"/>
              <a:gd name="connsiteY505" fmla="*/ 1996464 h 2197786"/>
              <a:gd name="connsiteX506" fmla="*/ 259371 w 2132570"/>
              <a:gd name="connsiteY506" fmla="*/ 1992747 h 2197786"/>
              <a:gd name="connsiteX507" fmla="*/ 257291 w 2132570"/>
              <a:gd name="connsiteY507" fmla="*/ 1987223 h 2197786"/>
              <a:gd name="connsiteX508" fmla="*/ 274599 w 2132570"/>
              <a:gd name="connsiteY508" fmla="*/ 1974121 h 2197786"/>
              <a:gd name="connsiteX509" fmla="*/ 282706 w 2132570"/>
              <a:gd name="connsiteY509" fmla="*/ 1968617 h 2197786"/>
              <a:gd name="connsiteX510" fmla="*/ 298077 w 2132570"/>
              <a:gd name="connsiteY510" fmla="*/ 1969849 h 2197786"/>
              <a:gd name="connsiteX511" fmla="*/ 298423 w 2132570"/>
              <a:gd name="connsiteY511" fmla="*/ 1972262 h 2197786"/>
              <a:gd name="connsiteX512" fmla="*/ 299121 w 2132570"/>
              <a:gd name="connsiteY512" fmla="*/ 1973697 h 2197786"/>
              <a:gd name="connsiteX513" fmla="*/ 300771 w 2132570"/>
              <a:gd name="connsiteY513" fmla="*/ 1974943 h 2197786"/>
              <a:gd name="connsiteX514" fmla="*/ 303490 w 2132570"/>
              <a:gd name="connsiteY514" fmla="*/ 1975843 h 2197786"/>
              <a:gd name="connsiteX515" fmla="*/ 323838 w 2132570"/>
              <a:gd name="connsiteY515" fmla="*/ 1974878 h 2197786"/>
              <a:gd name="connsiteX516" fmla="*/ 359791 w 2132570"/>
              <a:gd name="connsiteY516" fmla="*/ 1938337 h 2197786"/>
              <a:gd name="connsiteX517" fmla="*/ 360281 w 2132570"/>
              <a:gd name="connsiteY517" fmla="*/ 1937580 h 2197786"/>
              <a:gd name="connsiteX518" fmla="*/ 391441 w 2132570"/>
              <a:gd name="connsiteY518" fmla="*/ 1935833 h 2197786"/>
              <a:gd name="connsiteX519" fmla="*/ 427062 w 2132570"/>
              <a:gd name="connsiteY519" fmla="*/ 1935304 h 2197786"/>
              <a:gd name="connsiteX520" fmla="*/ 428992 w 2132570"/>
              <a:gd name="connsiteY520" fmla="*/ 1931913 h 2197786"/>
              <a:gd name="connsiteX521" fmla="*/ 435853 w 2132570"/>
              <a:gd name="connsiteY521" fmla="*/ 1923363 h 2197786"/>
              <a:gd name="connsiteX522" fmla="*/ 437438 w 2132570"/>
              <a:gd name="connsiteY522" fmla="*/ 1921778 h 2197786"/>
              <a:gd name="connsiteX523" fmla="*/ 438475 w 2132570"/>
              <a:gd name="connsiteY523" fmla="*/ 1921231 h 2197786"/>
              <a:gd name="connsiteX524" fmla="*/ 447201 w 2132570"/>
              <a:gd name="connsiteY524" fmla="*/ 1919770 h 2197786"/>
              <a:gd name="connsiteX525" fmla="*/ 464098 w 2132570"/>
              <a:gd name="connsiteY525" fmla="*/ 1923024 h 2197786"/>
              <a:gd name="connsiteX526" fmla="*/ 464268 w 2132570"/>
              <a:gd name="connsiteY526" fmla="*/ 1923220 h 2197786"/>
              <a:gd name="connsiteX527" fmla="*/ 466400 w 2132570"/>
              <a:gd name="connsiteY527" fmla="*/ 1926937 h 2197786"/>
              <a:gd name="connsiteX528" fmla="*/ 466609 w 2132570"/>
              <a:gd name="connsiteY528" fmla="*/ 1927628 h 2197786"/>
              <a:gd name="connsiteX529" fmla="*/ 472296 w 2132570"/>
              <a:gd name="connsiteY529" fmla="*/ 1950793 h 2197786"/>
              <a:gd name="connsiteX530" fmla="*/ 471852 w 2132570"/>
              <a:gd name="connsiteY530" fmla="*/ 1948797 h 2197786"/>
              <a:gd name="connsiteX531" fmla="*/ 474572 w 2132570"/>
              <a:gd name="connsiteY531" fmla="*/ 1941272 h 2197786"/>
              <a:gd name="connsiteX532" fmla="*/ 477057 w 2132570"/>
              <a:gd name="connsiteY532" fmla="*/ 1938461 h 2197786"/>
              <a:gd name="connsiteX533" fmla="*/ 481087 w 2132570"/>
              <a:gd name="connsiteY533" fmla="*/ 1933283 h 2197786"/>
              <a:gd name="connsiteX534" fmla="*/ 483983 w 2132570"/>
              <a:gd name="connsiteY534" fmla="*/ 1931626 h 2197786"/>
              <a:gd name="connsiteX535" fmla="*/ 488567 w 2132570"/>
              <a:gd name="connsiteY535" fmla="*/ 1932591 h 2197786"/>
              <a:gd name="connsiteX536" fmla="*/ 489806 w 2132570"/>
              <a:gd name="connsiteY536" fmla="*/ 1932591 h 2197786"/>
              <a:gd name="connsiteX537" fmla="*/ 497013 w 2132570"/>
              <a:gd name="connsiteY537" fmla="*/ 1925907 h 2197786"/>
              <a:gd name="connsiteX538" fmla="*/ 501422 w 2132570"/>
              <a:gd name="connsiteY538" fmla="*/ 1911279 h 2197786"/>
              <a:gd name="connsiteX539" fmla="*/ 501487 w 2132570"/>
              <a:gd name="connsiteY539" fmla="*/ 1907346 h 2197786"/>
              <a:gd name="connsiteX540" fmla="*/ 484869 w 2132570"/>
              <a:gd name="connsiteY540" fmla="*/ 1866690 h 2197786"/>
              <a:gd name="connsiteX541" fmla="*/ 484524 w 2132570"/>
              <a:gd name="connsiteY541" fmla="*/ 1842534 h 2197786"/>
              <a:gd name="connsiteX542" fmla="*/ 491117 w 2132570"/>
              <a:gd name="connsiteY542" fmla="*/ 1842397 h 2197786"/>
              <a:gd name="connsiteX543" fmla="*/ 499771 w 2132570"/>
              <a:gd name="connsiteY543" fmla="*/ 1834617 h 2197786"/>
              <a:gd name="connsiteX544" fmla="*/ 497978 w 2132570"/>
              <a:gd name="connsiteY544" fmla="*/ 1829510 h 2197786"/>
              <a:gd name="connsiteX545" fmla="*/ 495050 w 2132570"/>
              <a:gd name="connsiteY545" fmla="*/ 1827587 h 2197786"/>
              <a:gd name="connsiteX546" fmla="*/ 491672 w 2132570"/>
              <a:gd name="connsiteY546" fmla="*/ 1823380 h 2197786"/>
              <a:gd name="connsiteX547" fmla="*/ 488222 w 2132570"/>
              <a:gd name="connsiteY547" fmla="*/ 1816278 h 2197786"/>
              <a:gd name="connsiteX548" fmla="*/ 485150 w 2132570"/>
              <a:gd name="connsiteY548" fmla="*/ 1799863 h 2197786"/>
              <a:gd name="connsiteX549" fmla="*/ 484185 w 2132570"/>
              <a:gd name="connsiteY549" fmla="*/ 1777175 h 2197786"/>
              <a:gd name="connsiteX550" fmla="*/ 484113 w 2132570"/>
              <a:gd name="connsiteY550" fmla="*/ 1774553 h 2197786"/>
              <a:gd name="connsiteX551" fmla="*/ 484256 w 2132570"/>
              <a:gd name="connsiteY551" fmla="*/ 1772270 h 2197786"/>
              <a:gd name="connsiteX552" fmla="*/ 485626 w 2132570"/>
              <a:gd name="connsiteY552" fmla="*/ 1760564 h 2197786"/>
              <a:gd name="connsiteX553" fmla="*/ 488085 w 2132570"/>
              <a:gd name="connsiteY553" fmla="*/ 1751251 h 2197786"/>
              <a:gd name="connsiteX554" fmla="*/ 482874 w 2132570"/>
              <a:gd name="connsiteY554" fmla="*/ 1747866 h 2197786"/>
              <a:gd name="connsiteX555" fmla="*/ 480663 w 2132570"/>
              <a:gd name="connsiteY555" fmla="*/ 1746073 h 2197786"/>
              <a:gd name="connsiteX556" fmla="*/ 479046 w 2132570"/>
              <a:gd name="connsiteY556" fmla="*/ 1744293 h 2197786"/>
              <a:gd name="connsiteX557" fmla="*/ 477670 w 2132570"/>
              <a:gd name="connsiteY557" fmla="*/ 1741664 h 2197786"/>
              <a:gd name="connsiteX558" fmla="*/ 476711 w 2132570"/>
              <a:gd name="connsiteY558" fmla="*/ 1737679 h 2197786"/>
              <a:gd name="connsiteX559" fmla="*/ 476978 w 2132570"/>
              <a:gd name="connsiteY559" fmla="*/ 1733949 h 2197786"/>
              <a:gd name="connsiteX560" fmla="*/ 477741 w 2132570"/>
              <a:gd name="connsiteY560" fmla="*/ 1730917 h 2197786"/>
              <a:gd name="connsiteX561" fmla="*/ 478641 w 2132570"/>
              <a:gd name="connsiteY561" fmla="*/ 1729332 h 2197786"/>
              <a:gd name="connsiteX562" fmla="*/ 479744 w 2132570"/>
              <a:gd name="connsiteY562" fmla="*/ 1728158 h 2197786"/>
              <a:gd name="connsiteX563" fmla="*/ 481426 w 2132570"/>
              <a:gd name="connsiteY563" fmla="*/ 1727121 h 2197786"/>
              <a:gd name="connsiteX564" fmla="*/ 486115 w 2132570"/>
              <a:gd name="connsiteY564" fmla="*/ 1726084 h 2197786"/>
              <a:gd name="connsiteX565" fmla="*/ 490432 w 2132570"/>
              <a:gd name="connsiteY565" fmla="*/ 1725184 h 2197786"/>
              <a:gd name="connsiteX566" fmla="*/ 490843 w 2132570"/>
              <a:gd name="connsiteY566" fmla="*/ 1718447 h 2197786"/>
              <a:gd name="connsiteX567" fmla="*/ 492435 w 2132570"/>
              <a:gd name="connsiteY567" fmla="*/ 1706304 h 2197786"/>
              <a:gd name="connsiteX568" fmla="*/ 495050 w 2132570"/>
              <a:gd name="connsiteY568" fmla="*/ 1701876 h 2197786"/>
              <a:gd name="connsiteX569" fmla="*/ 498676 w 2132570"/>
              <a:gd name="connsiteY569" fmla="*/ 1698224 h 2197786"/>
              <a:gd name="connsiteX570" fmla="*/ 499706 w 2132570"/>
              <a:gd name="connsiteY570" fmla="*/ 1693815 h 2197786"/>
              <a:gd name="connsiteX571" fmla="*/ 501428 w 2132570"/>
              <a:gd name="connsiteY571" fmla="*/ 1678033 h 2197786"/>
              <a:gd name="connsiteX572" fmla="*/ 501082 w 2132570"/>
              <a:gd name="connsiteY572" fmla="*/ 1658651 h 2197786"/>
              <a:gd name="connsiteX573" fmla="*/ 499908 w 2132570"/>
              <a:gd name="connsiteY573" fmla="*/ 1636445 h 2197786"/>
              <a:gd name="connsiteX574" fmla="*/ 494567 w 2132570"/>
              <a:gd name="connsiteY574" fmla="*/ 1631560 h 2197786"/>
              <a:gd name="connsiteX575" fmla="*/ 488985 w 2132570"/>
              <a:gd name="connsiteY575" fmla="*/ 1625547 h 2197786"/>
              <a:gd name="connsiteX576" fmla="*/ 488430 w 2132570"/>
              <a:gd name="connsiteY576" fmla="*/ 1624660 h 2197786"/>
              <a:gd name="connsiteX577" fmla="*/ 486806 w 2132570"/>
              <a:gd name="connsiteY577" fmla="*/ 1620447 h 2197786"/>
              <a:gd name="connsiteX578" fmla="*/ 481159 w 2132570"/>
              <a:gd name="connsiteY578" fmla="*/ 1602180 h 2197786"/>
              <a:gd name="connsiteX579" fmla="*/ 481159 w 2132570"/>
              <a:gd name="connsiteY579" fmla="*/ 1599010 h 2197786"/>
              <a:gd name="connsiteX580" fmla="*/ 479189 w 2132570"/>
              <a:gd name="connsiteY580" fmla="*/ 1594654 h 2197786"/>
              <a:gd name="connsiteX581" fmla="*/ 476985 w 2132570"/>
              <a:gd name="connsiteY581" fmla="*/ 1583228 h 2197786"/>
              <a:gd name="connsiteX582" fmla="*/ 476020 w 2132570"/>
              <a:gd name="connsiteY582" fmla="*/ 1578043 h 2197786"/>
              <a:gd name="connsiteX583" fmla="*/ 468057 w 2132570"/>
              <a:gd name="connsiteY583" fmla="*/ 1520334 h 2197786"/>
              <a:gd name="connsiteX584" fmla="*/ 461744 w 2132570"/>
              <a:gd name="connsiteY584" fmla="*/ 1514269 h 2197786"/>
              <a:gd name="connsiteX585" fmla="*/ 443066 w 2132570"/>
              <a:gd name="connsiteY585" fmla="*/ 1484960 h 2197786"/>
              <a:gd name="connsiteX586" fmla="*/ 437777 w 2132570"/>
              <a:gd name="connsiteY586" fmla="*/ 1475028 h 2197786"/>
              <a:gd name="connsiteX587" fmla="*/ 435233 w 2132570"/>
              <a:gd name="connsiteY587" fmla="*/ 1461991 h 2197786"/>
              <a:gd name="connsiteX588" fmla="*/ 445062 w 2132570"/>
              <a:gd name="connsiteY588" fmla="*/ 1438911 h 2197786"/>
              <a:gd name="connsiteX589" fmla="*/ 445955 w 2132570"/>
              <a:gd name="connsiteY589" fmla="*/ 1437522 h 2197786"/>
              <a:gd name="connsiteX590" fmla="*/ 453983 w 2132570"/>
              <a:gd name="connsiteY590" fmla="*/ 1422907 h 2197786"/>
              <a:gd name="connsiteX591" fmla="*/ 455848 w 2132570"/>
              <a:gd name="connsiteY591" fmla="*/ 1411729 h 2197786"/>
              <a:gd name="connsiteX592" fmla="*/ 454811 w 2132570"/>
              <a:gd name="connsiteY592" fmla="*/ 1407118 h 2197786"/>
              <a:gd name="connsiteX593" fmla="*/ 452751 w 2132570"/>
              <a:gd name="connsiteY593" fmla="*/ 1404001 h 2197786"/>
              <a:gd name="connsiteX594" fmla="*/ 463133 w 2132570"/>
              <a:gd name="connsiteY594" fmla="*/ 1403186 h 2197786"/>
              <a:gd name="connsiteX595" fmla="*/ 484674 w 2132570"/>
              <a:gd name="connsiteY595" fmla="*/ 1390912 h 2197786"/>
              <a:gd name="connsiteX596" fmla="*/ 490843 w 2132570"/>
              <a:gd name="connsiteY596" fmla="*/ 1395660 h 2197786"/>
              <a:gd name="connsiteX597" fmla="*/ 498330 w 2132570"/>
              <a:gd name="connsiteY597" fmla="*/ 1404496 h 2197786"/>
              <a:gd name="connsiteX598" fmla="*/ 513291 w 2132570"/>
              <a:gd name="connsiteY598" fmla="*/ 1401320 h 2197786"/>
              <a:gd name="connsiteX599" fmla="*/ 544256 w 2132570"/>
              <a:gd name="connsiteY599" fmla="*/ 1374093 h 2197786"/>
              <a:gd name="connsiteX600" fmla="*/ 542945 w 2132570"/>
              <a:gd name="connsiteY600" fmla="*/ 1370427 h 2197786"/>
              <a:gd name="connsiteX601" fmla="*/ 541393 w 2132570"/>
              <a:gd name="connsiteY601" fmla="*/ 1367128 h 2197786"/>
              <a:gd name="connsiteX602" fmla="*/ 551534 w 2132570"/>
              <a:gd name="connsiteY602" fmla="*/ 1361806 h 2197786"/>
              <a:gd name="connsiteX603" fmla="*/ 553125 w 2132570"/>
              <a:gd name="connsiteY603" fmla="*/ 1361128 h 2197786"/>
              <a:gd name="connsiteX604" fmla="*/ 556288 w 2132570"/>
              <a:gd name="connsiteY604" fmla="*/ 1360704 h 2197786"/>
              <a:gd name="connsiteX605" fmla="*/ 562392 w 2132570"/>
              <a:gd name="connsiteY605" fmla="*/ 1363404 h 2197786"/>
              <a:gd name="connsiteX606" fmla="*/ 566155 w 2132570"/>
              <a:gd name="connsiteY606" fmla="*/ 1363404 h 2197786"/>
              <a:gd name="connsiteX607" fmla="*/ 570420 w 2132570"/>
              <a:gd name="connsiteY607" fmla="*/ 1362849 h 2197786"/>
              <a:gd name="connsiteX608" fmla="*/ 577418 w 2132570"/>
              <a:gd name="connsiteY608" fmla="*/ 1358780 h 2197786"/>
              <a:gd name="connsiteX609" fmla="*/ 577972 w 2132570"/>
              <a:gd name="connsiteY609" fmla="*/ 1333274 h 2197786"/>
              <a:gd name="connsiteX610" fmla="*/ 577627 w 2132570"/>
              <a:gd name="connsiteY610" fmla="*/ 1329335 h 2197786"/>
              <a:gd name="connsiteX611" fmla="*/ 571314 w 2132570"/>
              <a:gd name="connsiteY611" fmla="*/ 1291907 h 2197786"/>
              <a:gd name="connsiteX612" fmla="*/ 562803 w 2132570"/>
              <a:gd name="connsiteY612" fmla="*/ 1280181 h 2197786"/>
              <a:gd name="connsiteX613" fmla="*/ 555107 w 2132570"/>
              <a:gd name="connsiteY613" fmla="*/ 1269427 h 2197786"/>
              <a:gd name="connsiteX614" fmla="*/ 551384 w 2132570"/>
              <a:gd name="connsiteY614" fmla="*/ 1264190 h 2197786"/>
              <a:gd name="connsiteX615" fmla="*/ 551729 w 2132570"/>
              <a:gd name="connsiteY615" fmla="*/ 1255432 h 2197786"/>
              <a:gd name="connsiteX616" fmla="*/ 552075 w 2132570"/>
              <a:gd name="connsiteY616" fmla="*/ 1253977 h 2197786"/>
              <a:gd name="connsiteX617" fmla="*/ 557631 w 2132570"/>
              <a:gd name="connsiteY617" fmla="*/ 1238039 h 2197786"/>
              <a:gd name="connsiteX618" fmla="*/ 584011 w 2132570"/>
              <a:gd name="connsiteY618" fmla="*/ 1246380 h 2197786"/>
              <a:gd name="connsiteX619" fmla="*/ 588042 w 2132570"/>
              <a:gd name="connsiteY619" fmla="*/ 1247704 h 2197786"/>
              <a:gd name="connsiteX620" fmla="*/ 619202 w 2132570"/>
              <a:gd name="connsiteY620" fmla="*/ 1240947 h 2197786"/>
              <a:gd name="connsiteX621" fmla="*/ 629721 w 2132570"/>
              <a:gd name="connsiteY621" fmla="*/ 1240399 h 2197786"/>
              <a:gd name="connsiteX622" fmla="*/ 631997 w 2132570"/>
              <a:gd name="connsiteY622" fmla="*/ 1242063 h 2197786"/>
              <a:gd name="connsiteX623" fmla="*/ 632904 w 2132570"/>
              <a:gd name="connsiteY623" fmla="*/ 1243230 h 2197786"/>
              <a:gd name="connsiteX624" fmla="*/ 633250 w 2132570"/>
              <a:gd name="connsiteY624" fmla="*/ 1245225 h 2197786"/>
              <a:gd name="connsiteX625" fmla="*/ 626767 w 2132570"/>
              <a:gd name="connsiteY625" fmla="*/ 1259364 h 2197786"/>
              <a:gd name="connsiteX626" fmla="*/ 623969 w 2132570"/>
              <a:gd name="connsiteY626" fmla="*/ 1261360 h 2197786"/>
              <a:gd name="connsiteX627" fmla="*/ 623291 w 2132570"/>
              <a:gd name="connsiteY627" fmla="*/ 1262593 h 2197786"/>
              <a:gd name="connsiteX628" fmla="*/ 623630 w 2132570"/>
              <a:gd name="connsiteY628" fmla="*/ 1264190 h 2197786"/>
              <a:gd name="connsiteX629" fmla="*/ 623839 w 2132570"/>
              <a:gd name="connsiteY629" fmla="*/ 1264327 h 2197786"/>
              <a:gd name="connsiteX630" fmla="*/ 630419 w 2132570"/>
              <a:gd name="connsiteY630" fmla="*/ 1264040 h 2197786"/>
              <a:gd name="connsiteX631" fmla="*/ 644636 w 2132570"/>
              <a:gd name="connsiteY631" fmla="*/ 1259501 h 2197786"/>
              <a:gd name="connsiteX632" fmla="*/ 654184 w 2132570"/>
              <a:gd name="connsiteY632" fmla="*/ 1248943 h 2197786"/>
              <a:gd name="connsiteX633" fmla="*/ 656388 w 2132570"/>
              <a:gd name="connsiteY633" fmla="*/ 1246119 h 2197786"/>
              <a:gd name="connsiteX634" fmla="*/ 654327 w 2132570"/>
              <a:gd name="connsiteY634" fmla="*/ 1241978 h 2197786"/>
              <a:gd name="connsiteX635" fmla="*/ 652867 w 2132570"/>
              <a:gd name="connsiteY635" fmla="*/ 1242063 h 2197786"/>
              <a:gd name="connsiteX636" fmla="*/ 648771 w 2132570"/>
              <a:gd name="connsiteY636" fmla="*/ 1238039 h 2197786"/>
              <a:gd name="connsiteX637" fmla="*/ 644356 w 2132570"/>
              <a:gd name="connsiteY637" fmla="*/ 1221298 h 2197786"/>
              <a:gd name="connsiteX638" fmla="*/ 643939 w 2132570"/>
              <a:gd name="connsiteY638" fmla="*/ 1215722 h 2197786"/>
              <a:gd name="connsiteX639" fmla="*/ 627393 w 2132570"/>
              <a:gd name="connsiteY639" fmla="*/ 1210283 h 2197786"/>
              <a:gd name="connsiteX640" fmla="*/ 626050 w 2132570"/>
              <a:gd name="connsiteY640" fmla="*/ 1210420 h 2197786"/>
              <a:gd name="connsiteX641" fmla="*/ 624328 w 2132570"/>
              <a:gd name="connsiteY641" fmla="*/ 1189035 h 2197786"/>
              <a:gd name="connsiteX642" fmla="*/ 628841 w 2132570"/>
              <a:gd name="connsiteY642" fmla="*/ 1187111 h 2197786"/>
              <a:gd name="connsiteX643" fmla="*/ 636732 w 2132570"/>
              <a:gd name="connsiteY643" fmla="*/ 1166627 h 2197786"/>
              <a:gd name="connsiteX644" fmla="*/ 636869 w 2132570"/>
              <a:gd name="connsiteY644" fmla="*/ 1166216 h 2197786"/>
              <a:gd name="connsiteX645" fmla="*/ 639145 w 2132570"/>
              <a:gd name="connsiteY645" fmla="*/ 1132695 h 2197786"/>
              <a:gd name="connsiteX646" fmla="*/ 639980 w 2132570"/>
              <a:gd name="connsiteY646" fmla="*/ 1092495 h 2197786"/>
              <a:gd name="connsiteX647" fmla="*/ 637489 w 2132570"/>
              <a:gd name="connsiteY647" fmla="*/ 1080294 h 2197786"/>
              <a:gd name="connsiteX648" fmla="*/ 634319 w 2132570"/>
              <a:gd name="connsiteY648" fmla="*/ 1076224 h 2197786"/>
              <a:gd name="connsiteX649" fmla="*/ 633732 w 2132570"/>
              <a:gd name="connsiteY649" fmla="*/ 1075468 h 2197786"/>
              <a:gd name="connsiteX650" fmla="*/ 625287 w 2132570"/>
              <a:gd name="connsiteY650" fmla="*/ 1066716 h 2197786"/>
              <a:gd name="connsiteX651" fmla="*/ 620598 w 2132570"/>
              <a:gd name="connsiteY651" fmla="*/ 1053881 h 2197786"/>
              <a:gd name="connsiteX652" fmla="*/ 619626 w 2132570"/>
              <a:gd name="connsiteY652" fmla="*/ 1051605 h 2197786"/>
              <a:gd name="connsiteX653" fmla="*/ 579779 w 2132570"/>
              <a:gd name="connsiteY653" fmla="*/ 1022571 h 2197786"/>
              <a:gd name="connsiteX654" fmla="*/ 552499 w 2132570"/>
              <a:gd name="connsiteY654" fmla="*/ 1011001 h 2197786"/>
              <a:gd name="connsiteX655" fmla="*/ 551468 w 2132570"/>
              <a:gd name="connsiteY655" fmla="*/ 1004232 h 2197786"/>
              <a:gd name="connsiteX656" fmla="*/ 551540 w 2132570"/>
              <a:gd name="connsiteY656" fmla="*/ 999687 h 2197786"/>
              <a:gd name="connsiteX657" fmla="*/ 552499 w 2132570"/>
              <a:gd name="connsiteY657" fmla="*/ 999687 h 2197786"/>
              <a:gd name="connsiteX658" fmla="*/ 555264 w 2132570"/>
              <a:gd name="connsiteY658" fmla="*/ 998382 h 2197786"/>
              <a:gd name="connsiteX659" fmla="*/ 546610 w 2132570"/>
              <a:gd name="connsiteY659" fmla="*/ 954870 h 2197786"/>
              <a:gd name="connsiteX660" fmla="*/ 533097 w 2132570"/>
              <a:gd name="connsiteY660" fmla="*/ 930394 h 2197786"/>
              <a:gd name="connsiteX661" fmla="*/ 521886 w 2132570"/>
              <a:gd name="connsiteY661" fmla="*/ 925699 h 2197786"/>
              <a:gd name="connsiteX662" fmla="*/ 512123 w 2132570"/>
              <a:gd name="connsiteY662" fmla="*/ 920605 h 2197786"/>
              <a:gd name="connsiteX663" fmla="*/ 495239 w 2132570"/>
              <a:gd name="connsiteY663" fmla="*/ 909088 h 2197786"/>
              <a:gd name="connsiteX664" fmla="*/ 493341 w 2132570"/>
              <a:gd name="connsiteY664" fmla="*/ 906818 h 2197786"/>
              <a:gd name="connsiteX665" fmla="*/ 493132 w 2132570"/>
              <a:gd name="connsiteY665" fmla="*/ 905710 h 2197786"/>
              <a:gd name="connsiteX666" fmla="*/ 494515 w 2132570"/>
              <a:gd name="connsiteY666" fmla="*/ 865087 h 2197786"/>
              <a:gd name="connsiteX667" fmla="*/ 500750 w 2132570"/>
              <a:gd name="connsiteY667" fmla="*/ 847452 h 2197786"/>
              <a:gd name="connsiteX668" fmla="*/ 497235 w 2132570"/>
              <a:gd name="connsiteY668" fmla="*/ 841863 h 2197786"/>
              <a:gd name="connsiteX669" fmla="*/ 484413 w 2132570"/>
              <a:gd name="connsiteY669" fmla="*/ 813592 h 2197786"/>
              <a:gd name="connsiteX670" fmla="*/ 483780 w 2132570"/>
              <a:gd name="connsiteY670" fmla="*/ 811387 h 2197786"/>
              <a:gd name="connsiteX671" fmla="*/ 483513 w 2132570"/>
              <a:gd name="connsiteY671" fmla="*/ 809516 h 2197786"/>
              <a:gd name="connsiteX672" fmla="*/ 485443 w 2132570"/>
              <a:gd name="connsiteY672" fmla="*/ 786495 h 2197786"/>
              <a:gd name="connsiteX673" fmla="*/ 487511 w 2132570"/>
              <a:gd name="connsiteY673" fmla="*/ 782419 h 2197786"/>
              <a:gd name="connsiteX674" fmla="*/ 502400 w 2132570"/>
              <a:gd name="connsiteY674" fmla="*/ 781943 h 2197786"/>
              <a:gd name="connsiteX675" fmla="*/ 506854 w 2132570"/>
              <a:gd name="connsiteY675" fmla="*/ 779947 h 2197786"/>
              <a:gd name="connsiteX676" fmla="*/ 508641 w 2132570"/>
              <a:gd name="connsiteY676" fmla="*/ 776914 h 2197786"/>
              <a:gd name="connsiteX677" fmla="*/ 509124 w 2132570"/>
              <a:gd name="connsiteY677" fmla="*/ 775532 h 2197786"/>
              <a:gd name="connsiteX678" fmla="*/ 505054 w 2132570"/>
              <a:gd name="connsiteY678" fmla="*/ 764504 h 2197786"/>
              <a:gd name="connsiteX679" fmla="*/ 497632 w 2132570"/>
              <a:gd name="connsiteY679" fmla="*/ 749602 h 2197786"/>
              <a:gd name="connsiteX680" fmla="*/ 489943 w 2132570"/>
              <a:gd name="connsiteY680" fmla="*/ 724037 h 2197786"/>
              <a:gd name="connsiteX681" fmla="*/ 488985 w 2132570"/>
              <a:gd name="connsiteY681" fmla="*/ 723665 h 2197786"/>
              <a:gd name="connsiteX682" fmla="*/ 482404 w 2132570"/>
              <a:gd name="connsiteY682" fmla="*/ 715063 h 2197786"/>
              <a:gd name="connsiteX683" fmla="*/ 482052 w 2132570"/>
              <a:gd name="connsiteY683" fmla="*/ 710994 h 2197786"/>
              <a:gd name="connsiteX684" fmla="*/ 482326 w 2132570"/>
              <a:gd name="connsiteY684" fmla="*/ 709761 h 2197786"/>
              <a:gd name="connsiteX685" fmla="*/ 483774 w 2132570"/>
              <a:gd name="connsiteY685" fmla="*/ 706657 h 2197786"/>
              <a:gd name="connsiteX686" fmla="*/ 486337 w 2132570"/>
              <a:gd name="connsiteY686" fmla="*/ 704237 h 2197786"/>
              <a:gd name="connsiteX687" fmla="*/ 484472 w 2132570"/>
              <a:gd name="connsiteY687" fmla="*/ 695420 h 2197786"/>
              <a:gd name="connsiteX688" fmla="*/ 479189 w 2132570"/>
              <a:gd name="connsiteY688" fmla="*/ 683766 h 2197786"/>
              <a:gd name="connsiteX689" fmla="*/ 474846 w 2132570"/>
              <a:gd name="connsiteY689" fmla="*/ 676520 h 2197786"/>
              <a:gd name="connsiteX690" fmla="*/ 467502 w 2132570"/>
              <a:gd name="connsiteY690" fmla="*/ 675144 h 2197786"/>
              <a:gd name="connsiteX691" fmla="*/ 465298 w 2132570"/>
              <a:gd name="connsiteY691" fmla="*/ 675764 h 2197786"/>
              <a:gd name="connsiteX692" fmla="*/ 455372 w 2132570"/>
              <a:gd name="connsiteY692" fmla="*/ 685194 h 2197786"/>
              <a:gd name="connsiteX693" fmla="*/ 455027 w 2132570"/>
              <a:gd name="connsiteY693" fmla="*/ 685761 h 2197786"/>
              <a:gd name="connsiteX694" fmla="*/ 456618 w 2132570"/>
              <a:gd name="connsiteY694" fmla="*/ 687894 h 2197786"/>
              <a:gd name="connsiteX695" fmla="*/ 460916 w 2132570"/>
              <a:gd name="connsiteY695" fmla="*/ 691755 h 2197786"/>
              <a:gd name="connsiteX696" fmla="*/ 465018 w 2132570"/>
              <a:gd name="connsiteY696" fmla="*/ 692720 h 2197786"/>
              <a:gd name="connsiteX697" fmla="*/ 461542 w 2132570"/>
              <a:gd name="connsiteY697" fmla="*/ 698785 h 2197786"/>
              <a:gd name="connsiteX698" fmla="*/ 460303 w 2132570"/>
              <a:gd name="connsiteY698" fmla="*/ 700168 h 2197786"/>
              <a:gd name="connsiteX699" fmla="*/ 446236 w 2132570"/>
              <a:gd name="connsiteY699" fmla="*/ 715891 h 2197786"/>
              <a:gd name="connsiteX700" fmla="*/ 443901 w 2132570"/>
              <a:gd name="connsiteY700" fmla="*/ 716720 h 2197786"/>
              <a:gd name="connsiteX701" fmla="*/ 417482 w 2132570"/>
              <a:gd name="connsiteY701" fmla="*/ 718363 h 2197786"/>
              <a:gd name="connsiteX702" fmla="*/ 407523 w 2132570"/>
              <a:gd name="connsiteY702" fmla="*/ 716035 h 2197786"/>
              <a:gd name="connsiteX703" fmla="*/ 406277 w 2132570"/>
              <a:gd name="connsiteY703" fmla="*/ 715337 h 2197786"/>
              <a:gd name="connsiteX704" fmla="*/ 401008 w 2132570"/>
              <a:gd name="connsiteY704" fmla="*/ 710035 h 2197786"/>
              <a:gd name="connsiteX705" fmla="*/ 401902 w 2132570"/>
              <a:gd name="connsiteY705" fmla="*/ 705620 h 2197786"/>
              <a:gd name="connsiteX706" fmla="*/ 404562 w 2132570"/>
              <a:gd name="connsiteY706" fmla="*/ 702803 h 2197786"/>
              <a:gd name="connsiteX707" fmla="*/ 405664 w 2132570"/>
              <a:gd name="connsiteY707" fmla="*/ 700240 h 2197786"/>
              <a:gd name="connsiteX708" fmla="*/ 405860 w 2132570"/>
              <a:gd name="connsiteY708" fmla="*/ 699483 h 2197786"/>
              <a:gd name="connsiteX709" fmla="*/ 406890 w 2132570"/>
              <a:gd name="connsiteY709" fmla="*/ 672118 h 2197786"/>
              <a:gd name="connsiteX710" fmla="*/ 405860 w 2132570"/>
              <a:gd name="connsiteY710" fmla="*/ 665010 h 2197786"/>
              <a:gd name="connsiteX711" fmla="*/ 405664 w 2132570"/>
              <a:gd name="connsiteY711" fmla="*/ 664253 h 2197786"/>
              <a:gd name="connsiteX712" fmla="*/ 401138 w 2132570"/>
              <a:gd name="connsiteY712" fmla="*/ 649710 h 2197786"/>
              <a:gd name="connsiteX713" fmla="*/ 400382 w 2132570"/>
              <a:gd name="connsiteY713" fmla="*/ 647917 h 2197786"/>
              <a:gd name="connsiteX714" fmla="*/ 398660 w 2132570"/>
              <a:gd name="connsiteY714" fmla="*/ 647499 h 2197786"/>
              <a:gd name="connsiteX715" fmla="*/ 395628 w 2132570"/>
              <a:gd name="connsiteY715" fmla="*/ 647780 h 2197786"/>
              <a:gd name="connsiteX716" fmla="*/ 393730 w 2132570"/>
              <a:gd name="connsiteY716" fmla="*/ 648119 h 2197786"/>
              <a:gd name="connsiteX717" fmla="*/ 382532 w 2132570"/>
              <a:gd name="connsiteY717" fmla="*/ 630484 h 2197786"/>
              <a:gd name="connsiteX718" fmla="*/ 381013 w 2132570"/>
              <a:gd name="connsiteY718" fmla="*/ 624002 h 2197786"/>
              <a:gd name="connsiteX719" fmla="*/ 365563 w 2132570"/>
              <a:gd name="connsiteY719" fmla="*/ 569461 h 2197786"/>
              <a:gd name="connsiteX720" fmla="*/ 361044 w 2132570"/>
              <a:gd name="connsiteY720" fmla="*/ 564831 h 2197786"/>
              <a:gd name="connsiteX721" fmla="*/ 349911 w 2132570"/>
              <a:gd name="connsiteY721" fmla="*/ 553816 h 2197786"/>
              <a:gd name="connsiteX722" fmla="*/ 342711 w 2132570"/>
              <a:gd name="connsiteY722" fmla="*/ 556294 h 2197786"/>
              <a:gd name="connsiteX723" fmla="*/ 315268 w 2132570"/>
              <a:gd name="connsiteY723" fmla="*/ 565731 h 2197786"/>
              <a:gd name="connsiteX724" fmla="*/ 297960 w 2132570"/>
              <a:gd name="connsiteY724" fmla="*/ 575585 h 2197786"/>
              <a:gd name="connsiteX725" fmla="*/ 292201 w 2132570"/>
              <a:gd name="connsiteY725" fmla="*/ 578357 h 2197786"/>
              <a:gd name="connsiteX726" fmla="*/ 288686 w 2132570"/>
              <a:gd name="connsiteY726" fmla="*/ 578852 h 2197786"/>
              <a:gd name="connsiteX727" fmla="*/ 279269 w 2132570"/>
              <a:gd name="connsiteY727" fmla="*/ 573733 h 2197786"/>
              <a:gd name="connsiteX728" fmla="*/ 276002 w 2132570"/>
              <a:gd name="connsiteY728" fmla="*/ 568979 h 2197786"/>
              <a:gd name="connsiteX729" fmla="*/ 278473 w 2132570"/>
              <a:gd name="connsiteY729" fmla="*/ 559953 h 2197786"/>
              <a:gd name="connsiteX730" fmla="*/ 279197 w 2132570"/>
              <a:gd name="connsiteY730" fmla="*/ 559386 h 2197786"/>
              <a:gd name="connsiteX731" fmla="*/ 282791 w 2132570"/>
              <a:gd name="connsiteY731" fmla="*/ 557605 h 2197786"/>
              <a:gd name="connsiteX732" fmla="*/ 283201 w 2132570"/>
              <a:gd name="connsiteY732" fmla="*/ 555597 h 2197786"/>
              <a:gd name="connsiteX733" fmla="*/ 287310 w 2132570"/>
              <a:gd name="connsiteY733" fmla="*/ 516578 h 2197786"/>
              <a:gd name="connsiteX734" fmla="*/ 286377 w 2132570"/>
              <a:gd name="connsiteY734" fmla="*/ 510167 h 2197786"/>
              <a:gd name="connsiteX735" fmla="*/ 278402 w 2132570"/>
              <a:gd name="connsiteY735" fmla="*/ 513897 h 2197786"/>
              <a:gd name="connsiteX736" fmla="*/ 250574 w 2132570"/>
              <a:gd name="connsiteY736" fmla="*/ 540858 h 2197786"/>
              <a:gd name="connsiteX737" fmla="*/ 249680 w 2132570"/>
              <a:gd name="connsiteY737" fmla="*/ 541412 h 2197786"/>
              <a:gd name="connsiteX738" fmla="*/ 248174 w 2132570"/>
              <a:gd name="connsiteY738" fmla="*/ 541340 h 2197786"/>
              <a:gd name="connsiteX739" fmla="*/ 246478 w 2132570"/>
              <a:gd name="connsiteY739" fmla="*/ 540577 h 2197786"/>
              <a:gd name="connsiteX740" fmla="*/ 229724 w 2132570"/>
              <a:gd name="connsiteY740" fmla="*/ 529680 h 2197786"/>
              <a:gd name="connsiteX741" fmla="*/ 227865 w 2132570"/>
              <a:gd name="connsiteY741" fmla="*/ 528095 h 2197786"/>
              <a:gd name="connsiteX742" fmla="*/ 226346 w 2132570"/>
              <a:gd name="connsiteY742" fmla="*/ 525473 h 2197786"/>
              <a:gd name="connsiteX743" fmla="*/ 225935 w 2132570"/>
              <a:gd name="connsiteY743" fmla="*/ 524097 h 2197786"/>
              <a:gd name="connsiteX744" fmla="*/ 226202 w 2132570"/>
              <a:gd name="connsiteY744" fmla="*/ 521625 h 2197786"/>
              <a:gd name="connsiteX745" fmla="*/ 227311 w 2132570"/>
              <a:gd name="connsiteY745" fmla="*/ 517830 h 2197786"/>
              <a:gd name="connsiteX746" fmla="*/ 227383 w 2132570"/>
              <a:gd name="connsiteY746" fmla="*/ 516089 h 2197786"/>
              <a:gd name="connsiteX747" fmla="*/ 226835 w 2132570"/>
              <a:gd name="connsiteY747" fmla="*/ 514797 h 2197786"/>
              <a:gd name="connsiteX748" fmla="*/ 225009 w 2132570"/>
              <a:gd name="connsiteY748" fmla="*/ 513056 h 2197786"/>
              <a:gd name="connsiteX749" fmla="*/ 223548 w 2132570"/>
              <a:gd name="connsiteY749" fmla="*/ 511824 h 2197786"/>
              <a:gd name="connsiteX750" fmla="*/ 222035 w 2132570"/>
              <a:gd name="connsiteY750" fmla="*/ 511400 h 2197786"/>
              <a:gd name="connsiteX751" fmla="*/ 213590 w 2132570"/>
              <a:gd name="connsiteY751" fmla="*/ 512300 h 2197786"/>
              <a:gd name="connsiteX752" fmla="*/ 212416 w 2132570"/>
              <a:gd name="connsiteY752" fmla="*/ 513343 h 2197786"/>
              <a:gd name="connsiteX753" fmla="*/ 209801 w 2132570"/>
              <a:gd name="connsiteY753" fmla="*/ 516793 h 2197786"/>
              <a:gd name="connsiteX754" fmla="*/ 205483 w 2132570"/>
              <a:gd name="connsiteY754" fmla="*/ 523621 h 2197786"/>
              <a:gd name="connsiteX755" fmla="*/ 197390 w 2132570"/>
              <a:gd name="connsiteY755" fmla="*/ 520308 h 2197786"/>
              <a:gd name="connsiteX756" fmla="*/ 161084 w 2132570"/>
              <a:gd name="connsiteY756" fmla="*/ 522030 h 2197786"/>
              <a:gd name="connsiteX757" fmla="*/ 146397 w 2132570"/>
              <a:gd name="connsiteY757" fmla="*/ 523693 h 2197786"/>
              <a:gd name="connsiteX758" fmla="*/ 143567 w 2132570"/>
              <a:gd name="connsiteY758" fmla="*/ 524045 h 2197786"/>
              <a:gd name="connsiteX759" fmla="*/ 141839 w 2132570"/>
              <a:gd name="connsiteY759" fmla="*/ 524802 h 2197786"/>
              <a:gd name="connsiteX760" fmla="*/ 141011 w 2132570"/>
              <a:gd name="connsiteY760" fmla="*/ 526373 h 2197786"/>
              <a:gd name="connsiteX761" fmla="*/ 141011 w 2132570"/>
              <a:gd name="connsiteY761" fmla="*/ 530110 h 2197786"/>
              <a:gd name="connsiteX762" fmla="*/ 144121 w 2132570"/>
              <a:gd name="connsiteY762" fmla="*/ 542234 h 2197786"/>
              <a:gd name="connsiteX763" fmla="*/ 153949 w 2132570"/>
              <a:gd name="connsiteY763" fmla="*/ 558779 h 2197786"/>
              <a:gd name="connsiteX764" fmla="*/ 159708 w 2132570"/>
              <a:gd name="connsiteY764" fmla="*/ 567538 h 2197786"/>
              <a:gd name="connsiteX765" fmla="*/ 163738 w 2132570"/>
              <a:gd name="connsiteY765" fmla="*/ 568098 h 2197786"/>
              <a:gd name="connsiteX766" fmla="*/ 168493 w 2132570"/>
              <a:gd name="connsiteY766" fmla="*/ 567609 h 2197786"/>
              <a:gd name="connsiteX767" fmla="*/ 170560 w 2132570"/>
              <a:gd name="connsiteY767" fmla="*/ 567061 h 2197786"/>
              <a:gd name="connsiteX768" fmla="*/ 170834 w 2132570"/>
              <a:gd name="connsiteY768" fmla="*/ 556444 h 2197786"/>
              <a:gd name="connsiteX769" fmla="*/ 169869 w 2132570"/>
              <a:gd name="connsiteY769" fmla="*/ 552994 h 2197786"/>
              <a:gd name="connsiteX770" fmla="*/ 172177 w 2132570"/>
              <a:gd name="connsiteY770" fmla="*/ 549264 h 2197786"/>
              <a:gd name="connsiteX771" fmla="*/ 178105 w 2132570"/>
              <a:gd name="connsiteY771" fmla="*/ 550771 h 2197786"/>
              <a:gd name="connsiteX772" fmla="*/ 184836 w 2132570"/>
              <a:gd name="connsiteY772" fmla="*/ 562229 h 2197786"/>
              <a:gd name="connsiteX773" fmla="*/ 187692 w 2132570"/>
              <a:gd name="connsiteY773" fmla="*/ 573270 h 2197786"/>
              <a:gd name="connsiteX774" fmla="*/ 182755 w 2132570"/>
              <a:gd name="connsiteY774" fmla="*/ 594837 h 2197786"/>
              <a:gd name="connsiteX775" fmla="*/ 186205 w 2132570"/>
              <a:gd name="connsiteY775" fmla="*/ 598098 h 2197786"/>
              <a:gd name="connsiteX776" fmla="*/ 184829 w 2132570"/>
              <a:gd name="connsiteY776" fmla="*/ 601600 h 2197786"/>
              <a:gd name="connsiteX777" fmla="*/ 180408 w 2132570"/>
              <a:gd name="connsiteY777" fmla="*/ 607052 h 2197786"/>
              <a:gd name="connsiteX778" fmla="*/ 170756 w 2132570"/>
              <a:gd name="connsiteY778" fmla="*/ 608845 h 2197786"/>
              <a:gd name="connsiteX779" fmla="*/ 155554 w 2132570"/>
              <a:gd name="connsiteY779" fmla="*/ 604019 h 2197786"/>
              <a:gd name="connsiteX780" fmla="*/ 136139 w 2132570"/>
              <a:gd name="connsiteY780" fmla="*/ 601130 h 2197786"/>
              <a:gd name="connsiteX781" fmla="*/ 127896 w 2132570"/>
              <a:gd name="connsiteY781" fmla="*/ 613046 h 2197786"/>
              <a:gd name="connsiteX782" fmla="*/ 123383 w 2132570"/>
              <a:gd name="connsiteY782" fmla="*/ 620363 h 2197786"/>
              <a:gd name="connsiteX783" fmla="*/ 127067 w 2132570"/>
              <a:gd name="connsiteY783" fmla="*/ 625600 h 2197786"/>
              <a:gd name="connsiteX784" fmla="*/ 127550 w 2132570"/>
              <a:gd name="connsiteY784" fmla="*/ 627119 h 2197786"/>
              <a:gd name="connsiteX785" fmla="*/ 111761 w 2132570"/>
              <a:gd name="connsiteY785" fmla="*/ 647180 h 2197786"/>
              <a:gd name="connsiteX786" fmla="*/ 108005 w 2132570"/>
              <a:gd name="connsiteY786" fmla="*/ 649312 h 2197786"/>
              <a:gd name="connsiteX787" fmla="*/ 100316 w 2132570"/>
              <a:gd name="connsiteY787" fmla="*/ 651653 h 2197786"/>
              <a:gd name="connsiteX788" fmla="*/ 96377 w 2132570"/>
              <a:gd name="connsiteY788" fmla="*/ 652553 h 2197786"/>
              <a:gd name="connsiteX789" fmla="*/ 87931 w 2132570"/>
              <a:gd name="connsiteY789" fmla="*/ 654145 h 2197786"/>
              <a:gd name="connsiteX790" fmla="*/ 55662 w 2132570"/>
              <a:gd name="connsiteY790" fmla="*/ 654008 h 2197786"/>
              <a:gd name="connsiteX791" fmla="*/ 54377 w 2132570"/>
              <a:gd name="connsiteY791" fmla="*/ 653812 h 2197786"/>
              <a:gd name="connsiteX792" fmla="*/ 48045 w 2132570"/>
              <a:gd name="connsiteY792" fmla="*/ 651308 h 2197786"/>
              <a:gd name="connsiteX793" fmla="*/ 42215 w 2132570"/>
              <a:gd name="connsiteY793" fmla="*/ 640638 h 2197786"/>
              <a:gd name="connsiteX794" fmla="*/ 47549 w 2132570"/>
              <a:gd name="connsiteY794" fmla="*/ 595189 h 2197786"/>
              <a:gd name="connsiteX795" fmla="*/ 56406 w 2132570"/>
              <a:gd name="connsiteY795" fmla="*/ 570903 h 2197786"/>
              <a:gd name="connsiteX796" fmla="*/ 59653 w 2132570"/>
              <a:gd name="connsiteY796" fmla="*/ 569338 h 2197786"/>
              <a:gd name="connsiteX797" fmla="*/ 70238 w 2132570"/>
              <a:gd name="connsiteY797" fmla="*/ 541197 h 2197786"/>
              <a:gd name="connsiteX798" fmla="*/ 62542 w 2132570"/>
              <a:gd name="connsiteY798" fmla="*/ 506580 h 2197786"/>
              <a:gd name="connsiteX799" fmla="*/ 61368 w 2132570"/>
              <a:gd name="connsiteY799" fmla="*/ 505758 h 2197786"/>
              <a:gd name="connsiteX800" fmla="*/ 59856 w 2132570"/>
              <a:gd name="connsiteY800" fmla="*/ 505276 h 2197786"/>
              <a:gd name="connsiteX801" fmla="*/ 54788 w 2132570"/>
              <a:gd name="connsiteY801" fmla="*/ 504167 h 2197786"/>
              <a:gd name="connsiteX802" fmla="*/ 52232 w 2132570"/>
              <a:gd name="connsiteY802" fmla="*/ 504030 h 2197786"/>
              <a:gd name="connsiteX803" fmla="*/ 23823 w 2132570"/>
              <a:gd name="connsiteY803" fmla="*/ 475622 h 2197786"/>
              <a:gd name="connsiteX804" fmla="*/ 22102 w 2132570"/>
              <a:gd name="connsiteY804" fmla="*/ 473770 h 2197786"/>
              <a:gd name="connsiteX805" fmla="*/ 21482 w 2132570"/>
              <a:gd name="connsiteY805" fmla="*/ 471213 h 2197786"/>
              <a:gd name="connsiteX806" fmla="*/ 20719 w 2132570"/>
              <a:gd name="connsiteY806" fmla="*/ 461835 h 2197786"/>
              <a:gd name="connsiteX807" fmla="*/ 20517 w 2132570"/>
              <a:gd name="connsiteY807" fmla="*/ 457694 h 2197786"/>
              <a:gd name="connsiteX808" fmla="*/ 21893 w 2132570"/>
              <a:gd name="connsiteY808" fmla="*/ 457342 h 2197786"/>
              <a:gd name="connsiteX809" fmla="*/ 27860 w 2132570"/>
              <a:gd name="connsiteY809" fmla="*/ 458040 h 2197786"/>
              <a:gd name="connsiteX810" fmla="*/ 23204 w 2132570"/>
              <a:gd name="connsiteY810" fmla="*/ 451903 h 2197786"/>
              <a:gd name="connsiteX811" fmla="*/ 22519 w 2132570"/>
              <a:gd name="connsiteY811" fmla="*/ 450377 h 2197786"/>
              <a:gd name="connsiteX812" fmla="*/ 20041 w 2132570"/>
              <a:gd name="connsiteY812" fmla="*/ 430518 h 2197786"/>
              <a:gd name="connsiteX813" fmla="*/ 19415 w 2132570"/>
              <a:gd name="connsiteY813" fmla="*/ 417084 h 2197786"/>
              <a:gd name="connsiteX814" fmla="*/ 18456 w 2132570"/>
              <a:gd name="connsiteY814" fmla="*/ 398471 h 2197786"/>
              <a:gd name="connsiteX815" fmla="*/ 15998 w 2132570"/>
              <a:gd name="connsiteY815" fmla="*/ 378737 h 2197786"/>
              <a:gd name="connsiteX816" fmla="*/ 15730 w 2132570"/>
              <a:gd name="connsiteY816" fmla="*/ 377308 h 2197786"/>
              <a:gd name="connsiteX817" fmla="*/ 13454 w 2132570"/>
              <a:gd name="connsiteY817" fmla="*/ 374191 h 2197786"/>
              <a:gd name="connsiteX818" fmla="*/ 23752 w 2132570"/>
              <a:gd name="connsiteY818" fmla="*/ 368406 h 2197786"/>
              <a:gd name="connsiteX819" fmla="*/ 21417 w 2132570"/>
              <a:gd name="connsiteY819" fmla="*/ 343024 h 2197786"/>
              <a:gd name="connsiteX820" fmla="*/ 20517 w 2132570"/>
              <a:gd name="connsiteY820" fmla="*/ 341231 h 2197786"/>
              <a:gd name="connsiteX821" fmla="*/ 18456 w 2132570"/>
              <a:gd name="connsiteY821" fmla="*/ 339450 h 2197786"/>
              <a:gd name="connsiteX822" fmla="*/ 17550 w 2132570"/>
              <a:gd name="connsiteY822" fmla="*/ 339033 h 2197786"/>
              <a:gd name="connsiteX823" fmla="*/ 14204 w 2132570"/>
              <a:gd name="connsiteY823" fmla="*/ 337996 h 2197786"/>
              <a:gd name="connsiteX824" fmla="*/ 10415 w 2132570"/>
              <a:gd name="connsiteY824" fmla="*/ 337859 h 2197786"/>
              <a:gd name="connsiteX825" fmla="*/ 8445 w 2132570"/>
              <a:gd name="connsiteY825" fmla="*/ 338277 h 2197786"/>
              <a:gd name="connsiteX826" fmla="*/ 0 w 2132570"/>
              <a:gd name="connsiteY826" fmla="*/ 330979 h 2197786"/>
              <a:gd name="connsiteX827" fmla="*/ 4233 w 2132570"/>
              <a:gd name="connsiteY827" fmla="*/ 322416 h 2197786"/>
              <a:gd name="connsiteX828" fmla="*/ 7272 w 2132570"/>
              <a:gd name="connsiteY828" fmla="*/ 306216 h 2197786"/>
              <a:gd name="connsiteX829" fmla="*/ 12058 w 2132570"/>
              <a:gd name="connsiteY829" fmla="*/ 298488 h 2197786"/>
              <a:gd name="connsiteX830" fmla="*/ 15443 w 2132570"/>
              <a:gd name="connsiteY830" fmla="*/ 294503 h 2197786"/>
              <a:gd name="connsiteX831" fmla="*/ 16272 w 2132570"/>
              <a:gd name="connsiteY831" fmla="*/ 293884 h 2197786"/>
              <a:gd name="connsiteX832" fmla="*/ 104124 w 2132570"/>
              <a:gd name="connsiteY832" fmla="*/ 269734 h 2197786"/>
              <a:gd name="connsiteX833" fmla="*/ 167358 w 2132570"/>
              <a:gd name="connsiteY833" fmla="*/ 282093 h 2197786"/>
              <a:gd name="connsiteX834" fmla="*/ 169360 w 2132570"/>
              <a:gd name="connsiteY834" fmla="*/ 282634 h 2197786"/>
              <a:gd name="connsiteX835" fmla="*/ 170051 w 2132570"/>
              <a:gd name="connsiteY835" fmla="*/ 283469 h 2197786"/>
              <a:gd name="connsiteX836" fmla="*/ 182175 w 2132570"/>
              <a:gd name="connsiteY836" fmla="*/ 311610 h 2197786"/>
              <a:gd name="connsiteX837" fmla="*/ 185697 w 2132570"/>
              <a:gd name="connsiteY837" fmla="*/ 314427 h 2197786"/>
              <a:gd name="connsiteX838" fmla="*/ 186968 w 2132570"/>
              <a:gd name="connsiteY838" fmla="*/ 314427 h 2197786"/>
              <a:gd name="connsiteX839" fmla="*/ 195760 w 2132570"/>
              <a:gd name="connsiteY839" fmla="*/ 313462 h 2197786"/>
              <a:gd name="connsiteX840" fmla="*/ 229072 w 2132570"/>
              <a:gd name="connsiteY840" fmla="*/ 307462 h 2197786"/>
              <a:gd name="connsiteX841" fmla="*/ 231687 w 2132570"/>
              <a:gd name="connsiteY841" fmla="*/ 299740 h 2197786"/>
              <a:gd name="connsiteX842" fmla="*/ 231687 w 2132570"/>
              <a:gd name="connsiteY842" fmla="*/ 294503 h 2197786"/>
              <a:gd name="connsiteX843" fmla="*/ 228863 w 2132570"/>
              <a:gd name="connsiteY843" fmla="*/ 287734 h 2197786"/>
              <a:gd name="connsiteX844" fmla="*/ 227272 w 2132570"/>
              <a:gd name="connsiteY844" fmla="*/ 279738 h 2197786"/>
              <a:gd name="connsiteX845" fmla="*/ 222896 w 2132570"/>
              <a:gd name="connsiteY845" fmla="*/ 253261 h 2197786"/>
              <a:gd name="connsiteX846" fmla="*/ 225205 w 2132570"/>
              <a:gd name="connsiteY846" fmla="*/ 230989 h 2197786"/>
              <a:gd name="connsiteX847" fmla="*/ 232959 w 2132570"/>
              <a:gd name="connsiteY847" fmla="*/ 214503 h 2197786"/>
              <a:gd name="connsiteX848" fmla="*/ 240067 w 2132570"/>
              <a:gd name="connsiteY848" fmla="*/ 216922 h 2197786"/>
              <a:gd name="connsiteX849" fmla="*/ 259958 w 2132570"/>
              <a:gd name="connsiteY849" fmla="*/ 222016 h 2197786"/>
              <a:gd name="connsiteX850" fmla="*/ 265026 w 2132570"/>
              <a:gd name="connsiteY850" fmla="*/ 221879 h 2197786"/>
              <a:gd name="connsiteX851" fmla="*/ 275402 w 2132570"/>
              <a:gd name="connsiteY851" fmla="*/ 221200 h 2197786"/>
              <a:gd name="connsiteX852" fmla="*/ 276236 w 2132570"/>
              <a:gd name="connsiteY852" fmla="*/ 220503 h 2197786"/>
              <a:gd name="connsiteX853" fmla="*/ 276719 w 2132570"/>
              <a:gd name="connsiteY853" fmla="*/ 217750 h 2197786"/>
              <a:gd name="connsiteX854" fmla="*/ 282823 w 2132570"/>
              <a:gd name="connsiteY854" fmla="*/ 202236 h 2197786"/>
              <a:gd name="connsiteX855" fmla="*/ 287336 w 2132570"/>
              <a:gd name="connsiteY855" fmla="*/ 193894 h 2197786"/>
              <a:gd name="connsiteX856" fmla="*/ 289475 w 2132570"/>
              <a:gd name="connsiteY856" fmla="*/ 190366 h 2197786"/>
              <a:gd name="connsiteX857" fmla="*/ 290297 w 2132570"/>
              <a:gd name="connsiteY857" fmla="*/ 189277 h 2197786"/>
              <a:gd name="connsiteX858" fmla="*/ 301436 w 2132570"/>
              <a:gd name="connsiteY858" fmla="*/ 185273 h 2197786"/>
              <a:gd name="connsiteX859" fmla="*/ 305884 w 2132570"/>
              <a:gd name="connsiteY859" fmla="*/ 185273 h 2197786"/>
              <a:gd name="connsiteX860" fmla="*/ 306510 w 2132570"/>
              <a:gd name="connsiteY860" fmla="*/ 185071 h 2197786"/>
              <a:gd name="connsiteX861" fmla="*/ 311231 w 2132570"/>
              <a:gd name="connsiteY861" fmla="*/ 183218 h 2197786"/>
              <a:gd name="connsiteX862" fmla="*/ 321744 w 2132570"/>
              <a:gd name="connsiteY862" fmla="*/ 173697 h 2197786"/>
              <a:gd name="connsiteX863" fmla="*/ 326753 w 2132570"/>
              <a:gd name="connsiteY863" fmla="*/ 168721 h 2197786"/>
              <a:gd name="connsiteX864" fmla="*/ 329583 w 2132570"/>
              <a:gd name="connsiteY864" fmla="*/ 163497 h 2197786"/>
              <a:gd name="connsiteX865" fmla="*/ 330333 w 2132570"/>
              <a:gd name="connsiteY865" fmla="*/ 160941 h 2197786"/>
              <a:gd name="connsiteX866" fmla="*/ 330888 w 2132570"/>
              <a:gd name="connsiteY866" fmla="*/ 153695 h 2197786"/>
              <a:gd name="connsiteX867" fmla="*/ 330333 w 2132570"/>
              <a:gd name="connsiteY867" fmla="*/ 143006 h 2197786"/>
              <a:gd name="connsiteX868" fmla="*/ 328683 w 2132570"/>
              <a:gd name="connsiteY868" fmla="*/ 139341 h 2197786"/>
              <a:gd name="connsiteX869" fmla="*/ 324170 w 2132570"/>
              <a:gd name="connsiteY869" fmla="*/ 132793 h 2197786"/>
              <a:gd name="connsiteX870" fmla="*/ 328618 w 2132570"/>
              <a:gd name="connsiteY870" fmla="*/ 128665 h 2197786"/>
              <a:gd name="connsiteX871" fmla="*/ 329655 w 2132570"/>
              <a:gd name="connsiteY871" fmla="*/ 126519 h 2197786"/>
              <a:gd name="connsiteX872" fmla="*/ 333333 w 2132570"/>
              <a:gd name="connsiteY872" fmla="*/ 112524 h 2197786"/>
              <a:gd name="connsiteX873" fmla="*/ 335616 w 2132570"/>
              <a:gd name="connsiteY873" fmla="*/ 102194 h 2197786"/>
              <a:gd name="connsiteX874" fmla="*/ 358820 w 2132570"/>
              <a:gd name="connsiteY874" fmla="*/ 95424 h 2197786"/>
              <a:gd name="connsiteX875" fmla="*/ 363789 w 2132570"/>
              <a:gd name="connsiteY875" fmla="*/ 99357 h 2197786"/>
              <a:gd name="connsiteX876" fmla="*/ 378404 w 2132570"/>
              <a:gd name="connsiteY876" fmla="*/ 105422 h 2197786"/>
              <a:gd name="connsiteX877" fmla="*/ 388474 w 2132570"/>
              <a:gd name="connsiteY877" fmla="*/ 104261 h 2197786"/>
              <a:gd name="connsiteX878" fmla="*/ 396299 w 2132570"/>
              <a:gd name="connsiteY878" fmla="*/ 101013 h 2197786"/>
              <a:gd name="connsiteX879" fmla="*/ 403917 w 2132570"/>
              <a:gd name="connsiteY879" fmla="*/ 96324 h 2197786"/>
              <a:gd name="connsiteX880" fmla="*/ 411814 w 2132570"/>
              <a:gd name="connsiteY880" fmla="*/ 89927 h 2197786"/>
              <a:gd name="connsiteX881" fmla="*/ 422197 w 2132570"/>
              <a:gd name="connsiteY881" fmla="*/ 83914 h 2197786"/>
              <a:gd name="connsiteX882" fmla="*/ 445185 w 2132570"/>
              <a:gd name="connsiteY882" fmla="*/ 59171 h 2197786"/>
              <a:gd name="connsiteX883" fmla="*/ 451231 w 2132570"/>
              <a:gd name="connsiteY883" fmla="*/ 50203 h 2197786"/>
              <a:gd name="connsiteX884" fmla="*/ 454264 w 2132570"/>
              <a:gd name="connsiteY884" fmla="*/ 41582 h 2197786"/>
              <a:gd name="connsiteX885" fmla="*/ 456266 w 2132570"/>
              <a:gd name="connsiteY885" fmla="*/ 30828 h 2197786"/>
              <a:gd name="connsiteX886" fmla="*/ 455985 w 2132570"/>
              <a:gd name="connsiteY886" fmla="*/ 25865 h 2197786"/>
              <a:gd name="connsiteX887" fmla="*/ 457818 w 2132570"/>
              <a:gd name="connsiteY887" fmla="*/ 25310 h 2197786"/>
              <a:gd name="connsiteX888" fmla="*/ 460218 w 2132570"/>
              <a:gd name="connsiteY888" fmla="*/ 24136 h 2197786"/>
              <a:gd name="connsiteX889" fmla="*/ 466674 w 2132570"/>
              <a:gd name="connsiteY889" fmla="*/ 17726 h 2197786"/>
              <a:gd name="connsiteX890" fmla="*/ 478498 w 2132570"/>
              <a:gd name="connsiteY890" fmla="*/ 4624 h 2197786"/>
              <a:gd name="connsiteX891" fmla="*/ 521815 w 2132570"/>
              <a:gd name="connsiteY891" fmla="*/ 0 h 2197786"/>
              <a:gd name="connsiteX892" fmla="*/ 525323 w 2132570"/>
              <a:gd name="connsiteY892" fmla="*/ 346 h 2197786"/>
              <a:gd name="connsiteX893" fmla="*/ 537329 w 2132570"/>
              <a:gd name="connsiteY893" fmla="*/ 16069 h 2197786"/>
              <a:gd name="connsiteX894" fmla="*/ 546805 w 2132570"/>
              <a:gd name="connsiteY894" fmla="*/ 28904 h 2197786"/>
              <a:gd name="connsiteX895" fmla="*/ 577281 w 2132570"/>
              <a:gd name="connsiteY895" fmla="*/ 41654 h 2197786"/>
              <a:gd name="connsiteX896" fmla="*/ 580835 w 2132570"/>
              <a:gd name="connsiteY896" fmla="*/ 44543 h 2197786"/>
              <a:gd name="connsiteX897" fmla="*/ 584142 w 2132570"/>
              <a:gd name="connsiteY897" fmla="*/ 47993 h 2197786"/>
              <a:gd name="connsiteX898" fmla="*/ 600009 w 2132570"/>
              <a:gd name="connsiteY898" fmla="*/ 81579 h 2197786"/>
              <a:gd name="connsiteX899" fmla="*/ 602572 w 2132570"/>
              <a:gd name="connsiteY899" fmla="*/ 97361 h 2197786"/>
              <a:gd name="connsiteX900" fmla="*/ 602702 w 2132570"/>
              <a:gd name="connsiteY900" fmla="*/ 101157 h 2197786"/>
              <a:gd name="connsiteX901" fmla="*/ 606191 w 2132570"/>
              <a:gd name="connsiteY901" fmla="*/ 106055 h 2197786"/>
              <a:gd name="connsiteX902" fmla="*/ 607293 w 2132570"/>
              <a:gd name="connsiteY902" fmla="*/ 106185 h 2197786"/>
              <a:gd name="connsiteX903" fmla="*/ 619358 w 2132570"/>
              <a:gd name="connsiteY903" fmla="*/ 107502 h 2197786"/>
              <a:gd name="connsiteX904" fmla="*/ 625430 w 2132570"/>
              <a:gd name="connsiteY904" fmla="*/ 104744 h 2197786"/>
              <a:gd name="connsiteX905" fmla="*/ 631195 w 2132570"/>
              <a:gd name="connsiteY905" fmla="*/ 101842 h 2197786"/>
              <a:gd name="connsiteX906" fmla="*/ 632852 w 2132570"/>
              <a:gd name="connsiteY906" fmla="*/ 108461 h 2197786"/>
              <a:gd name="connsiteX907" fmla="*/ 634821 w 2132570"/>
              <a:gd name="connsiteY907" fmla="*/ 116183 h 2197786"/>
              <a:gd name="connsiteX908" fmla="*/ 649710 w 2132570"/>
              <a:gd name="connsiteY908" fmla="*/ 132474 h 2197786"/>
              <a:gd name="connsiteX909" fmla="*/ 675816 w 2132570"/>
              <a:gd name="connsiteY909" fmla="*/ 142256 h 2197786"/>
              <a:gd name="connsiteX910" fmla="*/ 695668 w 2132570"/>
              <a:gd name="connsiteY910" fmla="*/ 146808 h 2197786"/>
              <a:gd name="connsiteX911" fmla="*/ 693946 w 2132570"/>
              <a:gd name="connsiteY911" fmla="*/ 165147 h 2197786"/>
              <a:gd name="connsiteX912" fmla="*/ 691735 w 2132570"/>
              <a:gd name="connsiteY912" fmla="*/ 188449 h 2197786"/>
              <a:gd name="connsiteX913" fmla="*/ 696040 w 2132570"/>
              <a:gd name="connsiteY913" fmla="*/ 207198 h 2197786"/>
              <a:gd name="connsiteX914" fmla="*/ 698805 w 2132570"/>
              <a:gd name="connsiteY914" fmla="*/ 214796 h 2197786"/>
              <a:gd name="connsiteX915" fmla="*/ 700044 w 2132570"/>
              <a:gd name="connsiteY915" fmla="*/ 217685 h 2197786"/>
              <a:gd name="connsiteX916" fmla="*/ 711972 w 2132570"/>
              <a:gd name="connsiteY916" fmla="*/ 220587 h 2197786"/>
              <a:gd name="connsiteX917" fmla="*/ 746106 w 2132570"/>
              <a:gd name="connsiteY917" fmla="*/ 233128 h 2197786"/>
              <a:gd name="connsiteX918" fmla="*/ 747893 w 2132570"/>
              <a:gd name="connsiteY918" fmla="*/ 232868 h 2197786"/>
              <a:gd name="connsiteX919" fmla="*/ 749132 w 2132570"/>
              <a:gd name="connsiteY919" fmla="*/ 232300 h 2197786"/>
              <a:gd name="connsiteX920" fmla="*/ 752060 w 2132570"/>
              <a:gd name="connsiteY920" fmla="*/ 227331 h 2197786"/>
              <a:gd name="connsiteX921" fmla="*/ 751167 w 2132570"/>
              <a:gd name="connsiteY921" fmla="*/ 215898 h 2197786"/>
              <a:gd name="connsiteX922" fmla="*/ 750208 w 2132570"/>
              <a:gd name="connsiteY922" fmla="*/ 215474 h 2197786"/>
              <a:gd name="connsiteX923" fmla="*/ 749960 w 2132570"/>
              <a:gd name="connsiteY923" fmla="*/ 204388 h 2197786"/>
              <a:gd name="connsiteX924" fmla="*/ 750417 w 2132570"/>
              <a:gd name="connsiteY924" fmla="*/ 202992 h 2197786"/>
              <a:gd name="connsiteX925" fmla="*/ 752341 w 2132570"/>
              <a:gd name="connsiteY925" fmla="*/ 201551 h 2197786"/>
              <a:gd name="connsiteX926" fmla="*/ 756130 w 2132570"/>
              <a:gd name="connsiteY926" fmla="*/ 202307 h 2197786"/>
              <a:gd name="connsiteX927" fmla="*/ 771925 w 2132570"/>
              <a:gd name="connsiteY927" fmla="*/ 205959 h 2197786"/>
              <a:gd name="connsiteX928" fmla="*/ 790362 w 2132570"/>
              <a:gd name="connsiteY928" fmla="*/ 210172 h 2197786"/>
              <a:gd name="connsiteX929" fmla="*/ 792227 w 2132570"/>
              <a:gd name="connsiteY929" fmla="*/ 210453 h 2197786"/>
              <a:gd name="connsiteX930" fmla="*/ 796747 w 2132570"/>
              <a:gd name="connsiteY930" fmla="*/ 209272 h 2197786"/>
              <a:gd name="connsiteX931" fmla="*/ 801220 w 2132570"/>
              <a:gd name="connsiteY931" fmla="*/ 206240 h 2197786"/>
              <a:gd name="connsiteX932" fmla="*/ 802133 w 2132570"/>
              <a:gd name="connsiteY932" fmla="*/ 205059 h 2197786"/>
              <a:gd name="connsiteX933" fmla="*/ 803575 w 2132570"/>
              <a:gd name="connsiteY933" fmla="*/ 201127 h 2197786"/>
              <a:gd name="connsiteX934" fmla="*/ 803236 w 2132570"/>
              <a:gd name="connsiteY934" fmla="*/ 192166 h 2197786"/>
              <a:gd name="connsiteX935" fmla="*/ 800542 w 2132570"/>
              <a:gd name="connsiteY935" fmla="*/ 188716 h 2197786"/>
              <a:gd name="connsiteX936" fmla="*/ 796681 w 2132570"/>
              <a:gd name="connsiteY936" fmla="*/ 186720 h 2197786"/>
              <a:gd name="connsiteX937" fmla="*/ 788334 w 2132570"/>
              <a:gd name="connsiteY937" fmla="*/ 183968 h 2197786"/>
              <a:gd name="connsiteX938" fmla="*/ 784271 w 2132570"/>
              <a:gd name="connsiteY938" fmla="*/ 183003 h 2197786"/>
              <a:gd name="connsiteX939" fmla="*/ 783162 w 2132570"/>
              <a:gd name="connsiteY939" fmla="*/ 182644 h 2197786"/>
              <a:gd name="connsiteX940" fmla="*/ 747280 w 2132570"/>
              <a:gd name="connsiteY940" fmla="*/ 157288 h 2197786"/>
              <a:gd name="connsiteX941" fmla="*/ 744860 w 2132570"/>
              <a:gd name="connsiteY941" fmla="*/ 155273 h 2197786"/>
              <a:gd name="connsiteX942" fmla="*/ 744313 w 2132570"/>
              <a:gd name="connsiteY942" fmla="*/ 152860 h 2197786"/>
              <a:gd name="connsiteX943" fmla="*/ 743132 w 2132570"/>
              <a:gd name="connsiteY943" fmla="*/ 132937 h 2197786"/>
              <a:gd name="connsiteX944" fmla="*/ 744522 w 2132570"/>
              <a:gd name="connsiteY944" fmla="*/ 126800 h 2197786"/>
              <a:gd name="connsiteX945" fmla="*/ 793473 w 2132570"/>
              <a:gd name="connsiteY945" fmla="*/ 106804 h 2197786"/>
              <a:gd name="connsiteX946" fmla="*/ 836783 w 2132570"/>
              <a:gd name="connsiteY946" fmla="*/ 106524 h 2197786"/>
              <a:gd name="connsiteX947" fmla="*/ 837807 w 2132570"/>
              <a:gd name="connsiteY947" fmla="*/ 106524 h 2197786"/>
              <a:gd name="connsiteX948" fmla="*/ 839052 w 2132570"/>
              <a:gd name="connsiteY948" fmla="*/ 106804 h 2197786"/>
              <a:gd name="connsiteX949" fmla="*/ 842646 w 2132570"/>
              <a:gd name="connsiteY949" fmla="*/ 110463 h 2197786"/>
              <a:gd name="connsiteX950" fmla="*/ 850061 w 2132570"/>
              <a:gd name="connsiteY950" fmla="*/ 123702 h 2197786"/>
              <a:gd name="connsiteX951" fmla="*/ 858819 w 2132570"/>
              <a:gd name="connsiteY951" fmla="*/ 133282 h 2197786"/>
              <a:gd name="connsiteX952" fmla="*/ 882225 w 2132570"/>
              <a:gd name="connsiteY952" fmla="*/ 137424 h 2197786"/>
              <a:gd name="connsiteX953" fmla="*/ 884841 w 2132570"/>
              <a:gd name="connsiteY953" fmla="*/ 137776 h 2197786"/>
              <a:gd name="connsiteX954" fmla="*/ 893710 w 2132570"/>
              <a:gd name="connsiteY954" fmla="*/ 134737 h 2197786"/>
              <a:gd name="connsiteX955" fmla="*/ 901321 w 2132570"/>
              <a:gd name="connsiteY955" fmla="*/ 131495 h 2197786"/>
              <a:gd name="connsiteX956" fmla="*/ 903805 w 2132570"/>
              <a:gd name="connsiteY956" fmla="*/ 123989 h 2197786"/>
              <a:gd name="connsiteX957" fmla="*/ 904601 w 2132570"/>
              <a:gd name="connsiteY957" fmla="*/ 123291 h 2197786"/>
              <a:gd name="connsiteX958" fmla="*/ 909499 w 2132570"/>
              <a:gd name="connsiteY958" fmla="*/ 122189 h 2197786"/>
              <a:gd name="connsiteX959" fmla="*/ 915323 w 2132570"/>
              <a:gd name="connsiteY959" fmla="*/ 122261 h 2197786"/>
              <a:gd name="connsiteX960" fmla="*/ 925907 w 2132570"/>
              <a:gd name="connsiteY960" fmla="*/ 131156 h 2197786"/>
              <a:gd name="connsiteX961" fmla="*/ 934764 w 2132570"/>
              <a:gd name="connsiteY961" fmla="*/ 146600 h 2197786"/>
              <a:gd name="connsiteX962" fmla="*/ 934490 w 2132570"/>
              <a:gd name="connsiteY962" fmla="*/ 150597 h 2197786"/>
              <a:gd name="connsiteX963" fmla="*/ 931731 w 2132570"/>
              <a:gd name="connsiteY963" fmla="*/ 151497 h 2197786"/>
              <a:gd name="connsiteX964" fmla="*/ 928066 w 2132570"/>
              <a:gd name="connsiteY964" fmla="*/ 154178 h 2197786"/>
              <a:gd name="connsiteX965" fmla="*/ 925973 w 2132570"/>
              <a:gd name="connsiteY965" fmla="*/ 156049 h 2197786"/>
              <a:gd name="connsiteX966" fmla="*/ 923220 w 2132570"/>
              <a:gd name="connsiteY966" fmla="*/ 159154 h 2197786"/>
              <a:gd name="connsiteX967" fmla="*/ 922522 w 2132570"/>
              <a:gd name="connsiteY967" fmla="*/ 162943 h 2197786"/>
              <a:gd name="connsiteX968" fmla="*/ 923155 w 2132570"/>
              <a:gd name="connsiteY968" fmla="*/ 166112 h 2197786"/>
              <a:gd name="connsiteX969" fmla="*/ 923364 w 2132570"/>
              <a:gd name="connsiteY969" fmla="*/ 166797 h 2197786"/>
              <a:gd name="connsiteX970" fmla="*/ 927870 w 2132570"/>
              <a:gd name="connsiteY970" fmla="*/ 173416 h 2197786"/>
              <a:gd name="connsiteX971" fmla="*/ 942316 w 2132570"/>
              <a:gd name="connsiteY971" fmla="*/ 187340 h 2197786"/>
              <a:gd name="connsiteX972" fmla="*/ 947663 w 2132570"/>
              <a:gd name="connsiteY972" fmla="*/ 187151 h 2197786"/>
              <a:gd name="connsiteX973" fmla="*/ 948283 w 2132570"/>
              <a:gd name="connsiteY973" fmla="*/ 186251 h 2197786"/>
              <a:gd name="connsiteX974" fmla="*/ 954381 w 2132570"/>
              <a:gd name="connsiteY974" fmla="*/ 173899 h 2197786"/>
              <a:gd name="connsiteX975" fmla="*/ 974695 w 2132570"/>
              <a:gd name="connsiteY975" fmla="*/ 170593 h 2197786"/>
              <a:gd name="connsiteX976" fmla="*/ 987765 w 2132570"/>
              <a:gd name="connsiteY976" fmla="*/ 125770 h 2197786"/>
              <a:gd name="connsiteX977" fmla="*/ 987765 w 2132570"/>
              <a:gd name="connsiteY977" fmla="*/ 125359 h 2197786"/>
              <a:gd name="connsiteX978" fmla="*/ 979932 w 2132570"/>
              <a:gd name="connsiteY978" fmla="*/ 76042 h 2197786"/>
              <a:gd name="connsiteX979" fmla="*/ 978008 w 2132570"/>
              <a:gd name="connsiteY979" fmla="*/ 70596 h 2197786"/>
              <a:gd name="connsiteX980" fmla="*/ 975113 w 2132570"/>
              <a:gd name="connsiteY980" fmla="*/ 69573 h 2197786"/>
              <a:gd name="connsiteX981" fmla="*/ 970600 w 2132570"/>
              <a:gd name="connsiteY981" fmla="*/ 66462 h 2197786"/>
              <a:gd name="connsiteX982" fmla="*/ 969843 w 2132570"/>
              <a:gd name="connsiteY982" fmla="*/ 52538 h 2197786"/>
              <a:gd name="connsiteX983" fmla="*/ 969843 w 2132570"/>
              <a:gd name="connsiteY983" fmla="*/ 51234 h 2197786"/>
              <a:gd name="connsiteX984" fmla="*/ 970809 w 2132570"/>
              <a:gd name="connsiteY984" fmla="*/ 47158 h 2197786"/>
              <a:gd name="connsiteX985" fmla="*/ 972256 w 2132570"/>
              <a:gd name="connsiteY985" fmla="*/ 45501 h 2197786"/>
              <a:gd name="connsiteX986" fmla="*/ 975048 w 2132570"/>
              <a:gd name="connsiteY986" fmla="*/ 44614 h 2197786"/>
              <a:gd name="connsiteX987" fmla="*/ 978015 w 2132570"/>
              <a:gd name="connsiteY987" fmla="*/ 45501 h 2197786"/>
              <a:gd name="connsiteX988" fmla="*/ 978635 w 2132570"/>
              <a:gd name="connsiteY988" fmla="*/ 46545 h 2197786"/>
              <a:gd name="connsiteX989" fmla="*/ 988534 w 2132570"/>
              <a:gd name="connsiteY989" fmla="*/ 41980 h 2197786"/>
              <a:gd name="connsiteX990" fmla="*/ 1002875 w 2132570"/>
              <a:gd name="connsiteY990" fmla="*/ 30410 h 2197786"/>
              <a:gd name="connsiteX991" fmla="*/ 1004323 w 2132570"/>
              <a:gd name="connsiteY991" fmla="*/ 25513 h 2197786"/>
              <a:gd name="connsiteX992" fmla="*/ 1011393 w 2132570"/>
              <a:gd name="connsiteY992" fmla="*/ 18000 h 2197786"/>
              <a:gd name="connsiteX993" fmla="*/ 1012495 w 2132570"/>
              <a:gd name="connsiteY993" fmla="*/ 17582 h 2197786"/>
              <a:gd name="connsiteX994" fmla="*/ 1022766 w 2132570"/>
              <a:gd name="connsiteY994" fmla="*/ 16206 h 2197786"/>
              <a:gd name="connsiteX995" fmla="*/ 1045429 w 2132570"/>
              <a:gd name="connsiteY995" fmla="*/ 20563 h 2197786"/>
              <a:gd name="connsiteX996" fmla="*/ 1047157 w 2132570"/>
              <a:gd name="connsiteY996" fmla="*/ 21991 h 2197786"/>
              <a:gd name="connsiteX997" fmla="*/ 1049290 w 2132570"/>
              <a:gd name="connsiteY997" fmla="*/ 25108 h 2197786"/>
              <a:gd name="connsiteX998" fmla="*/ 1052981 w 2132570"/>
              <a:gd name="connsiteY998" fmla="*/ 30476 h 2197786"/>
              <a:gd name="connsiteX999" fmla="*/ 1052981 w 2132570"/>
              <a:gd name="connsiteY999" fmla="*/ 31454 h 2197786"/>
              <a:gd name="connsiteX1000" fmla="*/ 1051188 w 2132570"/>
              <a:gd name="connsiteY1000" fmla="*/ 35869 h 2197786"/>
              <a:gd name="connsiteX1001" fmla="*/ 1050738 w 2132570"/>
              <a:gd name="connsiteY1001" fmla="*/ 36547 h 2197786"/>
              <a:gd name="connsiteX1002" fmla="*/ 1047842 w 2132570"/>
              <a:gd name="connsiteY1002" fmla="*/ 36475 h 2197786"/>
              <a:gd name="connsiteX1003" fmla="*/ 1044953 w 2132570"/>
              <a:gd name="connsiteY1003" fmla="*/ 40747 h 2197786"/>
              <a:gd name="connsiteX1004" fmla="*/ 1043988 w 2132570"/>
              <a:gd name="connsiteY1004" fmla="*/ 51019 h 2197786"/>
              <a:gd name="connsiteX1005" fmla="*/ 1044268 w 2132570"/>
              <a:gd name="connsiteY1005" fmla="*/ 64740 h 2197786"/>
              <a:gd name="connsiteX1006" fmla="*/ 1044816 w 2132570"/>
              <a:gd name="connsiteY1006" fmla="*/ 68399 h 2197786"/>
              <a:gd name="connsiteX1007" fmla="*/ 1045501 w 2132570"/>
              <a:gd name="connsiteY1007" fmla="*/ 69573 h 2197786"/>
              <a:gd name="connsiteX1008" fmla="*/ 1058433 w 2132570"/>
              <a:gd name="connsiteY1008" fmla="*/ 77229 h 2197786"/>
              <a:gd name="connsiteX1009" fmla="*/ 1069872 w 2132570"/>
              <a:gd name="connsiteY1009" fmla="*/ 75846 h 2197786"/>
              <a:gd name="connsiteX1010" fmla="*/ 1073466 w 2132570"/>
              <a:gd name="connsiteY1010" fmla="*/ 90116 h 2197786"/>
              <a:gd name="connsiteX1011" fmla="*/ 1077770 w 2132570"/>
              <a:gd name="connsiteY1011" fmla="*/ 97844 h 2197786"/>
              <a:gd name="connsiteX1012" fmla="*/ 1088700 w 2132570"/>
              <a:gd name="connsiteY1012" fmla="*/ 110059 h 2197786"/>
              <a:gd name="connsiteX1013" fmla="*/ 1092535 w 2132570"/>
              <a:gd name="connsiteY1013" fmla="*/ 111911 h 2197786"/>
              <a:gd name="connsiteX1014" fmla="*/ 1104848 w 2132570"/>
              <a:gd name="connsiteY1014" fmla="*/ 108122 h 2197786"/>
              <a:gd name="connsiteX1015" fmla="*/ 1107704 w 2132570"/>
              <a:gd name="connsiteY1015" fmla="*/ 105422 h 2197786"/>
              <a:gd name="connsiteX1016" fmla="*/ 1107841 w 2132570"/>
              <a:gd name="connsiteY1016" fmla="*/ 104052 h 2197786"/>
              <a:gd name="connsiteX1017" fmla="*/ 1108871 w 2132570"/>
              <a:gd name="connsiteY1017" fmla="*/ 99024 h 2197786"/>
              <a:gd name="connsiteX1018" fmla="*/ 1109902 w 2132570"/>
              <a:gd name="connsiteY1018" fmla="*/ 97368 h 2197786"/>
              <a:gd name="connsiteX1019" fmla="*/ 1110932 w 2132570"/>
              <a:gd name="connsiteY1019" fmla="*/ 96683 h 2197786"/>
              <a:gd name="connsiteX1020" fmla="*/ 1119515 w 2132570"/>
              <a:gd name="connsiteY1020" fmla="*/ 94890 h 2197786"/>
              <a:gd name="connsiteX1021" fmla="*/ 1122045 w 2132570"/>
              <a:gd name="connsiteY1021" fmla="*/ 96135 h 2197786"/>
              <a:gd name="connsiteX1022" fmla="*/ 1123904 w 2132570"/>
              <a:gd name="connsiteY1022" fmla="*/ 97511 h 2197786"/>
              <a:gd name="connsiteX1023" fmla="*/ 1126662 w 2132570"/>
              <a:gd name="connsiteY1023" fmla="*/ 100681 h 2197786"/>
              <a:gd name="connsiteX1024" fmla="*/ 1130354 w 2132570"/>
              <a:gd name="connsiteY1024" fmla="*/ 104124 h 2197786"/>
              <a:gd name="connsiteX1025" fmla="*/ 1132284 w 2132570"/>
              <a:gd name="connsiteY1025" fmla="*/ 105233 h 2197786"/>
              <a:gd name="connsiteX1026" fmla="*/ 1133660 w 2132570"/>
              <a:gd name="connsiteY1026" fmla="*/ 105233 h 2197786"/>
              <a:gd name="connsiteX1027" fmla="*/ 1215063 w 2132570"/>
              <a:gd name="connsiteY1027" fmla="*/ 94055 h 2197786"/>
              <a:gd name="connsiteX1028" fmla="*/ 1241847 w 2132570"/>
              <a:gd name="connsiteY1028" fmla="*/ 84533 h 2197786"/>
              <a:gd name="connsiteX1029" fmla="*/ 1259143 w 2132570"/>
              <a:gd name="connsiteY1029" fmla="*/ 76636 h 219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</a:cxnLst>
            <a:rect l="l" t="t" r="r" b="b"/>
            <a:pathLst>
              <a:path w="2132570" h="2197786">
                <a:moveTo>
                  <a:pt x="1259143" y="76636"/>
                </a:moveTo>
                <a:lnTo>
                  <a:pt x="1265169" y="77868"/>
                </a:lnTo>
                <a:lnTo>
                  <a:pt x="1269629" y="82003"/>
                </a:lnTo>
                <a:lnTo>
                  <a:pt x="1286325" y="99246"/>
                </a:lnTo>
                <a:lnTo>
                  <a:pt x="1286044" y="102018"/>
                </a:lnTo>
                <a:lnTo>
                  <a:pt x="1284590" y="113176"/>
                </a:lnTo>
                <a:lnTo>
                  <a:pt x="1282555" y="124635"/>
                </a:lnTo>
                <a:lnTo>
                  <a:pt x="1285216" y="126559"/>
                </a:lnTo>
                <a:lnTo>
                  <a:pt x="1292761" y="127804"/>
                </a:lnTo>
                <a:lnTo>
                  <a:pt x="1321894" y="136406"/>
                </a:lnTo>
                <a:lnTo>
                  <a:pt x="1334852" y="141311"/>
                </a:lnTo>
                <a:lnTo>
                  <a:pt x="1337846" y="145523"/>
                </a:lnTo>
                <a:lnTo>
                  <a:pt x="1347615" y="155104"/>
                </a:lnTo>
                <a:lnTo>
                  <a:pt x="1355441" y="172399"/>
                </a:lnTo>
                <a:lnTo>
                  <a:pt x="1355030" y="173579"/>
                </a:lnTo>
                <a:lnTo>
                  <a:pt x="1354684" y="174264"/>
                </a:lnTo>
                <a:lnTo>
                  <a:pt x="1349891" y="177981"/>
                </a:lnTo>
                <a:lnTo>
                  <a:pt x="1343722" y="179495"/>
                </a:lnTo>
                <a:lnTo>
                  <a:pt x="1341028" y="182260"/>
                </a:lnTo>
                <a:lnTo>
                  <a:pt x="1334715" y="189988"/>
                </a:lnTo>
                <a:lnTo>
                  <a:pt x="1335687" y="191983"/>
                </a:lnTo>
                <a:lnTo>
                  <a:pt x="1343982" y="199444"/>
                </a:lnTo>
                <a:lnTo>
                  <a:pt x="1365334" y="210818"/>
                </a:lnTo>
                <a:lnTo>
                  <a:pt x="1366991" y="212188"/>
                </a:lnTo>
                <a:lnTo>
                  <a:pt x="1374328" y="219981"/>
                </a:lnTo>
                <a:lnTo>
                  <a:pt x="1383464" y="231146"/>
                </a:lnTo>
                <a:lnTo>
                  <a:pt x="1390051" y="244737"/>
                </a:lnTo>
                <a:lnTo>
                  <a:pt x="1389634" y="247156"/>
                </a:lnTo>
                <a:lnTo>
                  <a:pt x="1388323" y="251017"/>
                </a:lnTo>
                <a:lnTo>
                  <a:pt x="1383921" y="255354"/>
                </a:lnTo>
                <a:lnTo>
                  <a:pt x="1381814" y="261765"/>
                </a:lnTo>
                <a:lnTo>
                  <a:pt x="1381677" y="265065"/>
                </a:lnTo>
                <a:lnTo>
                  <a:pt x="1382916" y="275206"/>
                </a:lnTo>
                <a:lnTo>
                  <a:pt x="1384534" y="283351"/>
                </a:lnTo>
                <a:lnTo>
                  <a:pt x="1385095" y="284584"/>
                </a:lnTo>
                <a:lnTo>
                  <a:pt x="1388675" y="288653"/>
                </a:lnTo>
                <a:lnTo>
                  <a:pt x="1389229" y="288993"/>
                </a:lnTo>
                <a:lnTo>
                  <a:pt x="1393814" y="287564"/>
                </a:lnTo>
                <a:lnTo>
                  <a:pt x="1397121" y="288464"/>
                </a:lnTo>
                <a:lnTo>
                  <a:pt x="1403773" y="293558"/>
                </a:lnTo>
                <a:lnTo>
                  <a:pt x="1413809" y="303966"/>
                </a:lnTo>
                <a:lnTo>
                  <a:pt x="1411749" y="317420"/>
                </a:lnTo>
                <a:lnTo>
                  <a:pt x="1436889" y="321353"/>
                </a:lnTo>
                <a:lnTo>
                  <a:pt x="1458496" y="343285"/>
                </a:lnTo>
                <a:lnTo>
                  <a:pt x="1485313" y="359067"/>
                </a:lnTo>
                <a:lnTo>
                  <a:pt x="1496249" y="359341"/>
                </a:lnTo>
                <a:lnTo>
                  <a:pt x="1502693" y="360365"/>
                </a:lnTo>
                <a:lnTo>
                  <a:pt x="1511973" y="365465"/>
                </a:lnTo>
                <a:lnTo>
                  <a:pt x="1516081" y="371406"/>
                </a:lnTo>
                <a:lnTo>
                  <a:pt x="1534348" y="402912"/>
                </a:lnTo>
                <a:lnTo>
                  <a:pt x="1533938" y="425666"/>
                </a:lnTo>
                <a:lnTo>
                  <a:pt x="1532001" y="427382"/>
                </a:lnTo>
                <a:lnTo>
                  <a:pt x="1528179" y="431934"/>
                </a:lnTo>
                <a:lnTo>
                  <a:pt x="1513629" y="459174"/>
                </a:lnTo>
                <a:lnTo>
                  <a:pt x="1509769" y="470548"/>
                </a:lnTo>
                <a:lnTo>
                  <a:pt x="1507773" y="492480"/>
                </a:lnTo>
                <a:lnTo>
                  <a:pt x="1506775" y="496882"/>
                </a:lnTo>
                <a:lnTo>
                  <a:pt x="1479013" y="516121"/>
                </a:lnTo>
                <a:lnTo>
                  <a:pt x="1478732" y="517914"/>
                </a:lnTo>
                <a:lnTo>
                  <a:pt x="1479013" y="519506"/>
                </a:lnTo>
                <a:lnTo>
                  <a:pt x="1481426" y="528388"/>
                </a:lnTo>
                <a:lnTo>
                  <a:pt x="1484425" y="533286"/>
                </a:lnTo>
                <a:lnTo>
                  <a:pt x="1496804" y="550653"/>
                </a:lnTo>
                <a:lnTo>
                  <a:pt x="1497964" y="551977"/>
                </a:lnTo>
                <a:lnTo>
                  <a:pt x="1499347" y="552805"/>
                </a:lnTo>
                <a:lnTo>
                  <a:pt x="1502490" y="553633"/>
                </a:lnTo>
                <a:lnTo>
                  <a:pt x="1531590" y="561968"/>
                </a:lnTo>
                <a:lnTo>
                  <a:pt x="1532699" y="562451"/>
                </a:lnTo>
                <a:lnTo>
                  <a:pt x="1535314" y="573205"/>
                </a:lnTo>
                <a:lnTo>
                  <a:pt x="1540387" y="607965"/>
                </a:lnTo>
                <a:lnTo>
                  <a:pt x="1558302" y="646638"/>
                </a:lnTo>
                <a:lnTo>
                  <a:pt x="1564544" y="655612"/>
                </a:lnTo>
                <a:lnTo>
                  <a:pt x="1567231" y="657816"/>
                </a:lnTo>
                <a:lnTo>
                  <a:pt x="1565026" y="660366"/>
                </a:lnTo>
                <a:lnTo>
                  <a:pt x="1571137" y="664221"/>
                </a:lnTo>
                <a:lnTo>
                  <a:pt x="1579243" y="667129"/>
                </a:lnTo>
                <a:lnTo>
                  <a:pt x="1582752" y="667481"/>
                </a:lnTo>
                <a:lnTo>
                  <a:pt x="1583587" y="664710"/>
                </a:lnTo>
                <a:lnTo>
                  <a:pt x="1584271" y="664090"/>
                </a:lnTo>
                <a:lnTo>
                  <a:pt x="1586234" y="664221"/>
                </a:lnTo>
                <a:lnTo>
                  <a:pt x="1588237" y="667260"/>
                </a:lnTo>
                <a:lnTo>
                  <a:pt x="1588791" y="668649"/>
                </a:lnTo>
                <a:lnTo>
                  <a:pt x="1589756" y="677675"/>
                </a:lnTo>
                <a:lnTo>
                  <a:pt x="1590376" y="691533"/>
                </a:lnTo>
                <a:lnTo>
                  <a:pt x="1590376" y="695205"/>
                </a:lnTo>
                <a:lnTo>
                  <a:pt x="1590102" y="695961"/>
                </a:lnTo>
                <a:lnTo>
                  <a:pt x="1586098" y="701198"/>
                </a:lnTo>
                <a:lnTo>
                  <a:pt x="1597373" y="718018"/>
                </a:lnTo>
                <a:lnTo>
                  <a:pt x="1641981" y="753391"/>
                </a:lnTo>
                <a:lnTo>
                  <a:pt x="1643983" y="761680"/>
                </a:lnTo>
                <a:lnTo>
                  <a:pt x="1642810" y="766564"/>
                </a:lnTo>
                <a:lnTo>
                  <a:pt x="1652566" y="784499"/>
                </a:lnTo>
                <a:lnTo>
                  <a:pt x="1655716" y="786136"/>
                </a:lnTo>
                <a:lnTo>
                  <a:pt x="1663053" y="788432"/>
                </a:lnTo>
                <a:lnTo>
                  <a:pt x="1695798" y="793244"/>
                </a:lnTo>
                <a:lnTo>
                  <a:pt x="1700148" y="793186"/>
                </a:lnTo>
                <a:lnTo>
                  <a:pt x="1701015" y="792566"/>
                </a:lnTo>
                <a:lnTo>
                  <a:pt x="1699737" y="788829"/>
                </a:lnTo>
                <a:lnTo>
                  <a:pt x="1697324" y="785869"/>
                </a:lnTo>
                <a:lnTo>
                  <a:pt x="1696776" y="781251"/>
                </a:lnTo>
                <a:lnTo>
                  <a:pt x="1700526" y="780775"/>
                </a:lnTo>
                <a:lnTo>
                  <a:pt x="1706043" y="781395"/>
                </a:lnTo>
                <a:lnTo>
                  <a:pt x="1725321" y="784571"/>
                </a:lnTo>
                <a:lnTo>
                  <a:pt x="1727382" y="785040"/>
                </a:lnTo>
                <a:lnTo>
                  <a:pt x="1737491" y="790701"/>
                </a:lnTo>
                <a:lnTo>
                  <a:pt x="1750873" y="803235"/>
                </a:lnTo>
                <a:lnTo>
                  <a:pt x="1764105" y="820485"/>
                </a:lnTo>
                <a:lnTo>
                  <a:pt x="1802205" y="871230"/>
                </a:lnTo>
                <a:lnTo>
                  <a:pt x="1807937" y="879030"/>
                </a:lnTo>
                <a:lnTo>
                  <a:pt x="1818763" y="888747"/>
                </a:lnTo>
                <a:lnTo>
                  <a:pt x="1824802" y="893573"/>
                </a:lnTo>
                <a:lnTo>
                  <a:pt x="1826452" y="894388"/>
                </a:lnTo>
                <a:lnTo>
                  <a:pt x="1828735" y="894473"/>
                </a:lnTo>
                <a:lnTo>
                  <a:pt x="1829204" y="913973"/>
                </a:lnTo>
                <a:lnTo>
                  <a:pt x="1835100" y="920064"/>
                </a:lnTo>
                <a:lnTo>
                  <a:pt x="1842097" y="924949"/>
                </a:lnTo>
                <a:lnTo>
                  <a:pt x="1847654" y="928190"/>
                </a:lnTo>
                <a:lnTo>
                  <a:pt x="1858988" y="932807"/>
                </a:lnTo>
                <a:lnTo>
                  <a:pt x="1863097" y="931581"/>
                </a:lnTo>
                <a:lnTo>
                  <a:pt x="1867649" y="929709"/>
                </a:lnTo>
                <a:lnTo>
                  <a:pt x="1876505" y="927505"/>
                </a:lnTo>
                <a:lnTo>
                  <a:pt x="1879153" y="927368"/>
                </a:lnTo>
                <a:lnTo>
                  <a:pt x="1882264" y="928672"/>
                </a:lnTo>
                <a:lnTo>
                  <a:pt x="1898333" y="940118"/>
                </a:lnTo>
                <a:lnTo>
                  <a:pt x="1907333" y="947220"/>
                </a:lnTo>
                <a:lnTo>
                  <a:pt x="1928189" y="970391"/>
                </a:lnTo>
                <a:lnTo>
                  <a:pt x="1931907" y="976052"/>
                </a:lnTo>
                <a:lnTo>
                  <a:pt x="1936217" y="990863"/>
                </a:lnTo>
                <a:lnTo>
                  <a:pt x="1942732" y="1018801"/>
                </a:lnTo>
                <a:lnTo>
                  <a:pt x="1949808" y="1023621"/>
                </a:lnTo>
                <a:lnTo>
                  <a:pt x="1978425" y="1042729"/>
                </a:lnTo>
                <a:lnTo>
                  <a:pt x="1979743" y="1042925"/>
                </a:lnTo>
                <a:lnTo>
                  <a:pt x="1983949" y="1042103"/>
                </a:lnTo>
                <a:lnTo>
                  <a:pt x="1983734" y="1036253"/>
                </a:lnTo>
                <a:lnTo>
                  <a:pt x="1982841" y="1033494"/>
                </a:lnTo>
                <a:lnTo>
                  <a:pt x="1982286" y="1030038"/>
                </a:lnTo>
                <a:lnTo>
                  <a:pt x="1982560" y="1024116"/>
                </a:lnTo>
                <a:lnTo>
                  <a:pt x="1992179" y="1020386"/>
                </a:lnTo>
                <a:lnTo>
                  <a:pt x="2014627" y="1021351"/>
                </a:lnTo>
                <a:lnTo>
                  <a:pt x="2016557" y="1022519"/>
                </a:lnTo>
                <a:lnTo>
                  <a:pt x="2017699" y="1023556"/>
                </a:lnTo>
                <a:lnTo>
                  <a:pt x="2034185" y="1041751"/>
                </a:lnTo>
                <a:lnTo>
                  <a:pt x="2041046" y="1050516"/>
                </a:lnTo>
                <a:lnTo>
                  <a:pt x="2045937" y="1061831"/>
                </a:lnTo>
                <a:lnTo>
                  <a:pt x="2050248" y="1071352"/>
                </a:lnTo>
                <a:lnTo>
                  <a:pt x="2057722" y="1079955"/>
                </a:lnTo>
                <a:lnTo>
                  <a:pt x="2060004" y="1080855"/>
                </a:lnTo>
                <a:lnTo>
                  <a:pt x="2065691" y="1080718"/>
                </a:lnTo>
                <a:lnTo>
                  <a:pt x="2077795" y="1080242"/>
                </a:lnTo>
                <a:lnTo>
                  <a:pt x="2079823" y="1079205"/>
                </a:lnTo>
                <a:lnTo>
                  <a:pt x="2082439" y="1076583"/>
                </a:lnTo>
                <a:lnTo>
                  <a:pt x="2086371" y="1076674"/>
                </a:lnTo>
                <a:lnTo>
                  <a:pt x="2124073" y="1132245"/>
                </a:lnTo>
                <a:lnTo>
                  <a:pt x="2132518" y="1149612"/>
                </a:lnTo>
                <a:lnTo>
                  <a:pt x="2128723" y="1164162"/>
                </a:lnTo>
                <a:lnTo>
                  <a:pt x="2124268" y="1178085"/>
                </a:lnTo>
                <a:lnTo>
                  <a:pt x="2118412" y="1188572"/>
                </a:lnTo>
                <a:lnTo>
                  <a:pt x="2126929" y="1203396"/>
                </a:lnTo>
                <a:lnTo>
                  <a:pt x="2134612" y="1240693"/>
                </a:lnTo>
                <a:lnTo>
                  <a:pt x="2134827" y="1251310"/>
                </a:lnTo>
                <a:lnTo>
                  <a:pt x="2126173" y="1280892"/>
                </a:lnTo>
                <a:lnTo>
                  <a:pt x="2096245" y="1323035"/>
                </a:lnTo>
                <a:lnTo>
                  <a:pt x="2094862" y="1324124"/>
                </a:lnTo>
                <a:lnTo>
                  <a:pt x="2085484" y="1321789"/>
                </a:lnTo>
                <a:lnTo>
                  <a:pt x="2066533" y="1311922"/>
                </a:lnTo>
                <a:lnTo>
                  <a:pt x="2064798" y="1310481"/>
                </a:lnTo>
                <a:lnTo>
                  <a:pt x="2032072" y="1289866"/>
                </a:lnTo>
                <a:lnTo>
                  <a:pt x="1997116" y="1276614"/>
                </a:lnTo>
                <a:lnTo>
                  <a:pt x="1994703" y="1287173"/>
                </a:lnTo>
                <a:lnTo>
                  <a:pt x="1993569" y="1289305"/>
                </a:lnTo>
                <a:lnTo>
                  <a:pt x="1988534" y="1294894"/>
                </a:lnTo>
                <a:lnTo>
                  <a:pt x="1981464" y="1300816"/>
                </a:lnTo>
                <a:lnTo>
                  <a:pt x="1978295" y="1302322"/>
                </a:lnTo>
                <a:lnTo>
                  <a:pt x="1965343" y="1306477"/>
                </a:lnTo>
                <a:lnTo>
                  <a:pt x="1970306" y="1312470"/>
                </a:lnTo>
                <a:lnTo>
                  <a:pt x="1970717" y="1313155"/>
                </a:lnTo>
                <a:lnTo>
                  <a:pt x="1975230" y="1330665"/>
                </a:lnTo>
                <a:lnTo>
                  <a:pt x="1974956" y="1331982"/>
                </a:lnTo>
                <a:lnTo>
                  <a:pt x="1966778" y="1357358"/>
                </a:lnTo>
                <a:lnTo>
                  <a:pt x="1965056" y="1360743"/>
                </a:lnTo>
                <a:lnTo>
                  <a:pt x="1963263" y="1367219"/>
                </a:lnTo>
                <a:lnTo>
                  <a:pt x="1963191" y="1369697"/>
                </a:lnTo>
                <a:lnTo>
                  <a:pt x="1963471" y="1370884"/>
                </a:lnTo>
                <a:lnTo>
                  <a:pt x="1968506" y="1379010"/>
                </a:lnTo>
                <a:lnTo>
                  <a:pt x="1969399" y="1382043"/>
                </a:lnTo>
                <a:lnTo>
                  <a:pt x="1969536" y="1383966"/>
                </a:lnTo>
                <a:lnTo>
                  <a:pt x="1968982" y="1386458"/>
                </a:lnTo>
                <a:lnTo>
                  <a:pt x="1960680" y="1418935"/>
                </a:lnTo>
                <a:lnTo>
                  <a:pt x="1959434" y="1422105"/>
                </a:lnTo>
                <a:lnTo>
                  <a:pt x="1958404" y="1423833"/>
                </a:lnTo>
                <a:lnTo>
                  <a:pt x="1956676" y="1425614"/>
                </a:lnTo>
                <a:lnTo>
                  <a:pt x="1923676" y="1459624"/>
                </a:lnTo>
                <a:lnTo>
                  <a:pt x="1920161" y="1462376"/>
                </a:lnTo>
                <a:lnTo>
                  <a:pt x="1894479" y="1479476"/>
                </a:lnTo>
                <a:lnTo>
                  <a:pt x="1892112" y="1480780"/>
                </a:lnTo>
                <a:lnTo>
                  <a:pt x="1889060" y="1481334"/>
                </a:lnTo>
                <a:lnTo>
                  <a:pt x="1856654" y="1481745"/>
                </a:lnTo>
                <a:lnTo>
                  <a:pt x="1838347" y="1492082"/>
                </a:lnTo>
                <a:lnTo>
                  <a:pt x="1835028" y="1493458"/>
                </a:lnTo>
                <a:lnTo>
                  <a:pt x="1830169" y="1494358"/>
                </a:lnTo>
                <a:lnTo>
                  <a:pt x="1822200" y="1494162"/>
                </a:lnTo>
                <a:lnTo>
                  <a:pt x="1818267" y="1494025"/>
                </a:lnTo>
                <a:lnTo>
                  <a:pt x="1814576" y="1494860"/>
                </a:lnTo>
                <a:lnTo>
                  <a:pt x="1788966" y="1508712"/>
                </a:lnTo>
                <a:lnTo>
                  <a:pt x="1786755" y="1510232"/>
                </a:lnTo>
                <a:lnTo>
                  <a:pt x="1784655" y="1512436"/>
                </a:lnTo>
                <a:lnTo>
                  <a:pt x="1783481" y="1514360"/>
                </a:lnTo>
                <a:lnTo>
                  <a:pt x="1781335" y="1519186"/>
                </a:lnTo>
                <a:lnTo>
                  <a:pt x="1779959" y="1521677"/>
                </a:lnTo>
                <a:lnTo>
                  <a:pt x="1764862" y="1539266"/>
                </a:lnTo>
                <a:lnTo>
                  <a:pt x="1762527" y="1541314"/>
                </a:lnTo>
                <a:lnTo>
                  <a:pt x="1760140" y="1542911"/>
                </a:lnTo>
                <a:lnTo>
                  <a:pt x="1757381" y="1544144"/>
                </a:lnTo>
                <a:lnTo>
                  <a:pt x="1755249" y="1544613"/>
                </a:lnTo>
                <a:lnTo>
                  <a:pt x="1743177" y="1545239"/>
                </a:lnTo>
                <a:lnTo>
                  <a:pt x="1724565" y="1548357"/>
                </a:lnTo>
                <a:lnTo>
                  <a:pt x="1723208" y="1548768"/>
                </a:lnTo>
                <a:lnTo>
                  <a:pt x="1721356" y="1550072"/>
                </a:lnTo>
                <a:lnTo>
                  <a:pt x="1719908" y="1552068"/>
                </a:lnTo>
                <a:lnTo>
                  <a:pt x="1719628" y="1553320"/>
                </a:lnTo>
                <a:lnTo>
                  <a:pt x="1719347" y="1557800"/>
                </a:lnTo>
                <a:lnTo>
                  <a:pt x="1718800" y="1559666"/>
                </a:lnTo>
                <a:lnTo>
                  <a:pt x="1712558" y="1573048"/>
                </a:lnTo>
                <a:lnTo>
                  <a:pt x="1706800" y="1580208"/>
                </a:lnTo>
                <a:lnTo>
                  <a:pt x="1705632" y="1581591"/>
                </a:lnTo>
                <a:lnTo>
                  <a:pt x="1691494" y="1592691"/>
                </a:lnTo>
                <a:lnTo>
                  <a:pt x="1674603" y="1606628"/>
                </a:lnTo>
                <a:lnTo>
                  <a:pt x="1671283" y="1610821"/>
                </a:lnTo>
                <a:lnTo>
                  <a:pt x="1670527" y="1611930"/>
                </a:lnTo>
                <a:lnTo>
                  <a:pt x="1670390" y="1613730"/>
                </a:lnTo>
                <a:lnTo>
                  <a:pt x="1672190" y="1625736"/>
                </a:lnTo>
                <a:lnTo>
                  <a:pt x="1673572" y="1630816"/>
                </a:lnTo>
                <a:lnTo>
                  <a:pt x="1675626" y="1635381"/>
                </a:lnTo>
                <a:lnTo>
                  <a:pt x="1679800" y="1640755"/>
                </a:lnTo>
                <a:lnTo>
                  <a:pt x="1698491" y="1656277"/>
                </a:lnTo>
                <a:lnTo>
                  <a:pt x="1711593" y="1667024"/>
                </a:lnTo>
                <a:lnTo>
                  <a:pt x="1716869" y="1672470"/>
                </a:lnTo>
                <a:lnTo>
                  <a:pt x="1719556" y="1675861"/>
                </a:lnTo>
                <a:lnTo>
                  <a:pt x="1721421" y="1679239"/>
                </a:lnTo>
                <a:lnTo>
                  <a:pt x="1721897" y="1680889"/>
                </a:lnTo>
                <a:lnTo>
                  <a:pt x="1727858" y="1704608"/>
                </a:lnTo>
                <a:lnTo>
                  <a:pt x="1729384" y="1707569"/>
                </a:lnTo>
                <a:lnTo>
                  <a:pt x="1731080" y="1709226"/>
                </a:lnTo>
                <a:lnTo>
                  <a:pt x="1746725" y="1712121"/>
                </a:lnTo>
                <a:lnTo>
                  <a:pt x="1749901" y="1713491"/>
                </a:lnTo>
                <a:lnTo>
                  <a:pt x="1751342" y="1714736"/>
                </a:lnTo>
                <a:lnTo>
                  <a:pt x="1757375" y="1723293"/>
                </a:lnTo>
                <a:lnTo>
                  <a:pt x="1772068" y="1746392"/>
                </a:lnTo>
                <a:lnTo>
                  <a:pt x="1790413" y="1779353"/>
                </a:lnTo>
                <a:lnTo>
                  <a:pt x="1791653" y="1782385"/>
                </a:lnTo>
                <a:lnTo>
                  <a:pt x="1792070" y="1785359"/>
                </a:lnTo>
                <a:lnTo>
                  <a:pt x="1791509" y="1787420"/>
                </a:lnTo>
                <a:lnTo>
                  <a:pt x="1774683" y="1817341"/>
                </a:lnTo>
                <a:lnTo>
                  <a:pt x="1750312" y="1866025"/>
                </a:lnTo>
                <a:lnTo>
                  <a:pt x="1750240" y="1867271"/>
                </a:lnTo>
                <a:lnTo>
                  <a:pt x="1750723" y="1868653"/>
                </a:lnTo>
                <a:lnTo>
                  <a:pt x="1754303" y="1872586"/>
                </a:lnTo>
                <a:lnTo>
                  <a:pt x="1759931" y="1876714"/>
                </a:lnTo>
                <a:lnTo>
                  <a:pt x="1781753" y="1878370"/>
                </a:lnTo>
                <a:lnTo>
                  <a:pt x="1788059" y="1877894"/>
                </a:lnTo>
                <a:lnTo>
                  <a:pt x="1789924" y="1876988"/>
                </a:lnTo>
                <a:lnTo>
                  <a:pt x="1794581" y="1873681"/>
                </a:lnTo>
                <a:lnTo>
                  <a:pt x="1795611" y="1872371"/>
                </a:lnTo>
                <a:lnTo>
                  <a:pt x="1796094" y="1871262"/>
                </a:lnTo>
                <a:lnTo>
                  <a:pt x="1795611" y="1870512"/>
                </a:lnTo>
                <a:lnTo>
                  <a:pt x="1797124" y="1867623"/>
                </a:lnTo>
                <a:lnTo>
                  <a:pt x="1798155" y="1867199"/>
                </a:lnTo>
                <a:lnTo>
                  <a:pt x="1801363" y="1866932"/>
                </a:lnTo>
                <a:lnTo>
                  <a:pt x="1814237" y="1873205"/>
                </a:lnTo>
                <a:lnTo>
                  <a:pt x="1816024" y="1874516"/>
                </a:lnTo>
                <a:lnTo>
                  <a:pt x="1825611" y="1886784"/>
                </a:lnTo>
                <a:lnTo>
                  <a:pt x="1839606" y="1921061"/>
                </a:lnTo>
                <a:lnTo>
                  <a:pt x="1840356" y="1924022"/>
                </a:lnTo>
                <a:lnTo>
                  <a:pt x="1839202" y="1928920"/>
                </a:lnTo>
                <a:lnTo>
                  <a:pt x="1837232" y="1931059"/>
                </a:lnTo>
                <a:lnTo>
                  <a:pt x="1828839" y="1940919"/>
                </a:lnTo>
                <a:lnTo>
                  <a:pt x="1816813" y="1959676"/>
                </a:lnTo>
                <a:lnTo>
                  <a:pt x="1816154" y="1964221"/>
                </a:lnTo>
                <a:lnTo>
                  <a:pt x="1812496" y="1993255"/>
                </a:lnTo>
                <a:lnTo>
                  <a:pt x="1812633" y="1994208"/>
                </a:lnTo>
                <a:lnTo>
                  <a:pt x="1813526" y="1995388"/>
                </a:lnTo>
                <a:lnTo>
                  <a:pt x="1815535" y="1997103"/>
                </a:lnTo>
                <a:lnTo>
                  <a:pt x="1817706" y="1997808"/>
                </a:lnTo>
                <a:lnTo>
                  <a:pt x="1819637" y="1999379"/>
                </a:lnTo>
                <a:lnTo>
                  <a:pt x="1820191" y="2001036"/>
                </a:lnTo>
                <a:lnTo>
                  <a:pt x="1821150" y="2015931"/>
                </a:lnTo>
                <a:lnTo>
                  <a:pt x="1821078" y="2020692"/>
                </a:lnTo>
                <a:lnTo>
                  <a:pt x="1803287" y="2040068"/>
                </a:lnTo>
                <a:lnTo>
                  <a:pt x="1801976" y="2040753"/>
                </a:lnTo>
                <a:lnTo>
                  <a:pt x="1800802" y="2040400"/>
                </a:lnTo>
                <a:lnTo>
                  <a:pt x="1783598" y="2033435"/>
                </a:lnTo>
                <a:lnTo>
                  <a:pt x="1778348" y="2031029"/>
                </a:lnTo>
                <a:lnTo>
                  <a:pt x="1759149" y="2020333"/>
                </a:lnTo>
                <a:lnTo>
                  <a:pt x="1709089" y="1986284"/>
                </a:lnTo>
                <a:lnTo>
                  <a:pt x="1704635" y="1981927"/>
                </a:lnTo>
                <a:lnTo>
                  <a:pt x="1699632" y="1974069"/>
                </a:lnTo>
                <a:lnTo>
                  <a:pt x="1697356" y="1967384"/>
                </a:lnTo>
                <a:lnTo>
                  <a:pt x="1698106" y="1965043"/>
                </a:lnTo>
                <a:lnTo>
                  <a:pt x="1702835" y="1952632"/>
                </a:lnTo>
                <a:lnTo>
                  <a:pt x="1709148" y="1945883"/>
                </a:lnTo>
                <a:lnTo>
                  <a:pt x="1691670" y="1909544"/>
                </a:lnTo>
                <a:lnTo>
                  <a:pt x="1682050" y="1906655"/>
                </a:lnTo>
                <a:lnTo>
                  <a:pt x="1656916" y="1899696"/>
                </a:lnTo>
                <a:lnTo>
                  <a:pt x="1651620" y="1899696"/>
                </a:lnTo>
                <a:lnTo>
                  <a:pt x="1648862" y="1899885"/>
                </a:lnTo>
                <a:lnTo>
                  <a:pt x="1643521" y="1901066"/>
                </a:lnTo>
                <a:lnTo>
                  <a:pt x="1617910" y="1906655"/>
                </a:lnTo>
                <a:lnTo>
                  <a:pt x="1615908" y="1907203"/>
                </a:lnTo>
                <a:lnTo>
                  <a:pt x="1612491" y="1912022"/>
                </a:lnTo>
                <a:lnTo>
                  <a:pt x="1606602" y="1924642"/>
                </a:lnTo>
                <a:lnTo>
                  <a:pt x="1575089" y="1940724"/>
                </a:lnTo>
                <a:lnTo>
                  <a:pt x="1569083" y="1941063"/>
                </a:lnTo>
                <a:lnTo>
                  <a:pt x="1553261" y="1925052"/>
                </a:lnTo>
                <a:lnTo>
                  <a:pt x="1541509" y="1909133"/>
                </a:lnTo>
                <a:lnTo>
                  <a:pt x="1540746" y="1907476"/>
                </a:lnTo>
                <a:lnTo>
                  <a:pt x="1506579" y="1903759"/>
                </a:lnTo>
                <a:lnTo>
                  <a:pt x="1494880" y="1899422"/>
                </a:lnTo>
                <a:lnTo>
                  <a:pt x="1493438" y="1898320"/>
                </a:lnTo>
                <a:lnTo>
                  <a:pt x="1494469" y="1895346"/>
                </a:lnTo>
                <a:lnTo>
                  <a:pt x="1463230" y="1907144"/>
                </a:lnTo>
                <a:lnTo>
                  <a:pt x="1455691" y="1883907"/>
                </a:lnTo>
                <a:lnTo>
                  <a:pt x="1458032" y="1879766"/>
                </a:lnTo>
                <a:lnTo>
                  <a:pt x="1460954" y="1872605"/>
                </a:lnTo>
                <a:lnTo>
                  <a:pt x="1460028" y="1869632"/>
                </a:lnTo>
                <a:lnTo>
                  <a:pt x="1457126" y="1865693"/>
                </a:lnTo>
                <a:lnTo>
                  <a:pt x="1453820" y="1866880"/>
                </a:lnTo>
                <a:lnTo>
                  <a:pt x="1425751" y="1894316"/>
                </a:lnTo>
                <a:lnTo>
                  <a:pt x="1424857" y="1916939"/>
                </a:lnTo>
                <a:lnTo>
                  <a:pt x="1432403" y="1933420"/>
                </a:lnTo>
                <a:lnTo>
                  <a:pt x="1434333" y="1940039"/>
                </a:lnTo>
                <a:lnTo>
                  <a:pt x="1437542" y="1952723"/>
                </a:lnTo>
                <a:lnTo>
                  <a:pt x="1437613" y="1954099"/>
                </a:lnTo>
                <a:lnTo>
                  <a:pt x="1437228" y="1955756"/>
                </a:lnTo>
                <a:lnTo>
                  <a:pt x="1436400" y="1957067"/>
                </a:lnTo>
                <a:lnTo>
                  <a:pt x="1435363" y="1957817"/>
                </a:lnTo>
                <a:lnTo>
                  <a:pt x="1426442" y="1959832"/>
                </a:lnTo>
                <a:lnTo>
                  <a:pt x="1402123" y="1959212"/>
                </a:lnTo>
                <a:lnTo>
                  <a:pt x="1380921" y="1957067"/>
                </a:lnTo>
                <a:lnTo>
                  <a:pt x="1370891" y="1951269"/>
                </a:lnTo>
                <a:lnTo>
                  <a:pt x="1352454" y="1956448"/>
                </a:lnTo>
                <a:lnTo>
                  <a:pt x="1329035" y="1953559"/>
                </a:lnTo>
                <a:lnTo>
                  <a:pt x="1303627" y="1956936"/>
                </a:lnTo>
                <a:lnTo>
                  <a:pt x="1282620" y="1965069"/>
                </a:lnTo>
                <a:lnTo>
                  <a:pt x="1274938" y="1978366"/>
                </a:lnTo>
                <a:lnTo>
                  <a:pt x="1273562" y="1979214"/>
                </a:lnTo>
                <a:lnTo>
                  <a:pt x="1266903" y="1978719"/>
                </a:lnTo>
                <a:lnTo>
                  <a:pt x="1248695" y="1975425"/>
                </a:lnTo>
                <a:lnTo>
                  <a:pt x="1185122" y="1975138"/>
                </a:lnTo>
                <a:lnTo>
                  <a:pt x="1177564" y="1973821"/>
                </a:lnTo>
                <a:lnTo>
                  <a:pt x="1165988" y="1981282"/>
                </a:lnTo>
                <a:lnTo>
                  <a:pt x="1165225" y="1982247"/>
                </a:lnTo>
                <a:lnTo>
                  <a:pt x="1157816" y="1998368"/>
                </a:lnTo>
                <a:lnTo>
                  <a:pt x="1157053" y="2005679"/>
                </a:lnTo>
                <a:lnTo>
                  <a:pt x="1156994" y="2007133"/>
                </a:lnTo>
                <a:lnTo>
                  <a:pt x="1157131" y="2008379"/>
                </a:lnTo>
                <a:lnTo>
                  <a:pt x="1157888" y="2010107"/>
                </a:lnTo>
                <a:lnTo>
                  <a:pt x="1158234" y="2019257"/>
                </a:lnTo>
                <a:lnTo>
                  <a:pt x="1151229" y="2026718"/>
                </a:lnTo>
                <a:lnTo>
                  <a:pt x="1149651" y="2027403"/>
                </a:lnTo>
                <a:lnTo>
                  <a:pt x="1121073" y="2033950"/>
                </a:lnTo>
                <a:lnTo>
                  <a:pt x="1098554" y="2031811"/>
                </a:lnTo>
                <a:lnTo>
                  <a:pt x="1094237" y="2030579"/>
                </a:lnTo>
                <a:lnTo>
                  <a:pt x="1091133" y="2026718"/>
                </a:lnTo>
                <a:lnTo>
                  <a:pt x="1089580" y="2027403"/>
                </a:lnTo>
                <a:lnTo>
                  <a:pt x="1088002" y="2028583"/>
                </a:lnTo>
                <a:lnTo>
                  <a:pt x="1079074" y="2038861"/>
                </a:lnTo>
                <a:lnTo>
                  <a:pt x="1077972" y="2041333"/>
                </a:lnTo>
                <a:lnTo>
                  <a:pt x="1066833" y="2054076"/>
                </a:lnTo>
                <a:lnTo>
                  <a:pt x="1031212" y="2085732"/>
                </a:lnTo>
                <a:lnTo>
                  <a:pt x="1027527" y="2092221"/>
                </a:lnTo>
                <a:lnTo>
                  <a:pt x="1026425" y="2094706"/>
                </a:lnTo>
                <a:lnTo>
                  <a:pt x="1024292" y="2101175"/>
                </a:lnTo>
                <a:lnTo>
                  <a:pt x="1021671" y="2104495"/>
                </a:lnTo>
                <a:lnTo>
                  <a:pt x="1016525" y="2107527"/>
                </a:lnTo>
                <a:lnTo>
                  <a:pt x="1015227" y="2107951"/>
                </a:lnTo>
                <a:lnTo>
                  <a:pt x="996308" y="2109888"/>
                </a:lnTo>
                <a:lnTo>
                  <a:pt x="994717" y="2109745"/>
                </a:lnTo>
                <a:lnTo>
                  <a:pt x="993615" y="2108427"/>
                </a:lnTo>
                <a:lnTo>
                  <a:pt x="994293" y="2105603"/>
                </a:lnTo>
                <a:lnTo>
                  <a:pt x="1001434" y="2093258"/>
                </a:lnTo>
                <a:lnTo>
                  <a:pt x="1007330" y="2087741"/>
                </a:lnTo>
                <a:lnTo>
                  <a:pt x="1006091" y="2085197"/>
                </a:lnTo>
                <a:lnTo>
                  <a:pt x="1005132" y="2084558"/>
                </a:lnTo>
                <a:lnTo>
                  <a:pt x="985378" y="2084069"/>
                </a:lnTo>
                <a:lnTo>
                  <a:pt x="963067" y="2092834"/>
                </a:lnTo>
                <a:lnTo>
                  <a:pt x="960720" y="2094080"/>
                </a:lnTo>
                <a:lnTo>
                  <a:pt x="952268" y="2098893"/>
                </a:lnTo>
                <a:lnTo>
                  <a:pt x="929762" y="2110142"/>
                </a:lnTo>
                <a:lnTo>
                  <a:pt x="895184" y="2111877"/>
                </a:lnTo>
                <a:lnTo>
                  <a:pt x="890834" y="2111591"/>
                </a:lnTo>
                <a:lnTo>
                  <a:pt x="883073" y="2110078"/>
                </a:lnTo>
                <a:lnTo>
                  <a:pt x="878971" y="2108140"/>
                </a:lnTo>
                <a:lnTo>
                  <a:pt x="878149" y="2100217"/>
                </a:lnTo>
                <a:lnTo>
                  <a:pt x="879108" y="2097112"/>
                </a:lnTo>
                <a:lnTo>
                  <a:pt x="879662" y="2096434"/>
                </a:lnTo>
                <a:lnTo>
                  <a:pt x="883484" y="2095730"/>
                </a:lnTo>
                <a:lnTo>
                  <a:pt x="885349" y="2094086"/>
                </a:lnTo>
                <a:lnTo>
                  <a:pt x="884658" y="2088008"/>
                </a:lnTo>
                <a:lnTo>
                  <a:pt x="874217" y="2075819"/>
                </a:lnTo>
                <a:lnTo>
                  <a:pt x="859250" y="2060285"/>
                </a:lnTo>
                <a:lnTo>
                  <a:pt x="837970" y="2055739"/>
                </a:lnTo>
                <a:lnTo>
                  <a:pt x="836528" y="2055602"/>
                </a:lnTo>
                <a:lnTo>
                  <a:pt x="833320" y="2054030"/>
                </a:lnTo>
                <a:lnTo>
                  <a:pt x="832420" y="2051409"/>
                </a:lnTo>
                <a:lnTo>
                  <a:pt x="832772" y="2042520"/>
                </a:lnTo>
                <a:lnTo>
                  <a:pt x="835700" y="2039631"/>
                </a:lnTo>
                <a:lnTo>
                  <a:pt x="848496" y="2029901"/>
                </a:lnTo>
                <a:lnTo>
                  <a:pt x="839633" y="2016994"/>
                </a:lnTo>
                <a:lnTo>
                  <a:pt x="825292" y="2018657"/>
                </a:lnTo>
                <a:lnTo>
                  <a:pt x="799942" y="2028589"/>
                </a:lnTo>
                <a:lnTo>
                  <a:pt x="784564" y="2025616"/>
                </a:lnTo>
                <a:lnTo>
                  <a:pt x="752713" y="2012716"/>
                </a:lnTo>
                <a:lnTo>
                  <a:pt x="751336" y="2008588"/>
                </a:lnTo>
                <a:lnTo>
                  <a:pt x="751128" y="2006514"/>
                </a:lnTo>
                <a:lnTo>
                  <a:pt x="751539" y="2005288"/>
                </a:lnTo>
                <a:lnTo>
                  <a:pt x="750984" y="2003553"/>
                </a:lnTo>
                <a:lnTo>
                  <a:pt x="717920" y="1998101"/>
                </a:lnTo>
                <a:lnTo>
                  <a:pt x="709957" y="1997423"/>
                </a:lnTo>
                <a:lnTo>
                  <a:pt x="704714" y="2003553"/>
                </a:lnTo>
                <a:lnTo>
                  <a:pt x="701713" y="2009618"/>
                </a:lnTo>
                <a:lnTo>
                  <a:pt x="701642" y="2010727"/>
                </a:lnTo>
                <a:lnTo>
                  <a:pt x="697781" y="2020307"/>
                </a:lnTo>
                <a:lnTo>
                  <a:pt x="695851" y="2020522"/>
                </a:lnTo>
                <a:lnTo>
                  <a:pt x="675607" y="2019622"/>
                </a:lnTo>
                <a:lnTo>
                  <a:pt x="659603" y="2016459"/>
                </a:lnTo>
                <a:lnTo>
                  <a:pt x="646782" y="2008249"/>
                </a:lnTo>
                <a:lnTo>
                  <a:pt x="643736" y="2006038"/>
                </a:lnTo>
                <a:lnTo>
                  <a:pt x="646573" y="2001825"/>
                </a:lnTo>
                <a:lnTo>
                  <a:pt x="650675" y="1996855"/>
                </a:lnTo>
                <a:lnTo>
                  <a:pt x="652123" y="1990236"/>
                </a:lnTo>
                <a:lnTo>
                  <a:pt x="651849" y="1984999"/>
                </a:lnTo>
                <a:lnTo>
                  <a:pt x="650128" y="1984999"/>
                </a:lnTo>
                <a:lnTo>
                  <a:pt x="635858" y="1987204"/>
                </a:lnTo>
                <a:lnTo>
                  <a:pt x="634965" y="1987484"/>
                </a:lnTo>
                <a:lnTo>
                  <a:pt x="632434" y="1991768"/>
                </a:lnTo>
                <a:lnTo>
                  <a:pt x="633269" y="2041131"/>
                </a:lnTo>
                <a:lnTo>
                  <a:pt x="637573" y="2052563"/>
                </a:lnTo>
                <a:lnTo>
                  <a:pt x="638610" y="2053744"/>
                </a:lnTo>
                <a:lnTo>
                  <a:pt x="639921" y="2054167"/>
                </a:lnTo>
                <a:lnTo>
                  <a:pt x="642641" y="2053118"/>
                </a:lnTo>
                <a:lnTo>
                  <a:pt x="646912" y="2055185"/>
                </a:lnTo>
                <a:lnTo>
                  <a:pt x="650049" y="2058765"/>
                </a:lnTo>
                <a:lnTo>
                  <a:pt x="650519" y="2063806"/>
                </a:lnTo>
                <a:lnTo>
                  <a:pt x="652736" y="2089241"/>
                </a:lnTo>
                <a:lnTo>
                  <a:pt x="626708" y="2124190"/>
                </a:lnTo>
                <a:lnTo>
                  <a:pt x="595085" y="2164598"/>
                </a:lnTo>
                <a:lnTo>
                  <a:pt x="585257" y="2174048"/>
                </a:lnTo>
                <a:lnTo>
                  <a:pt x="565953" y="2186054"/>
                </a:lnTo>
                <a:lnTo>
                  <a:pt x="547986" y="2192674"/>
                </a:lnTo>
                <a:lnTo>
                  <a:pt x="518847" y="2197904"/>
                </a:lnTo>
                <a:lnTo>
                  <a:pt x="516956" y="2197852"/>
                </a:lnTo>
                <a:lnTo>
                  <a:pt x="516193" y="2195289"/>
                </a:lnTo>
                <a:lnTo>
                  <a:pt x="515997" y="2191976"/>
                </a:lnTo>
                <a:lnTo>
                  <a:pt x="517504" y="2186054"/>
                </a:lnTo>
                <a:lnTo>
                  <a:pt x="519056" y="2181020"/>
                </a:lnTo>
                <a:lnTo>
                  <a:pt x="536162" y="2141433"/>
                </a:lnTo>
                <a:lnTo>
                  <a:pt x="540369" y="2136131"/>
                </a:lnTo>
                <a:lnTo>
                  <a:pt x="545155" y="2129310"/>
                </a:lnTo>
                <a:lnTo>
                  <a:pt x="545436" y="2128618"/>
                </a:lnTo>
                <a:lnTo>
                  <a:pt x="545025" y="2123036"/>
                </a:lnTo>
                <a:lnTo>
                  <a:pt x="541855" y="2118770"/>
                </a:lnTo>
                <a:lnTo>
                  <a:pt x="540851" y="2118412"/>
                </a:lnTo>
                <a:lnTo>
                  <a:pt x="520236" y="2116136"/>
                </a:lnTo>
                <a:lnTo>
                  <a:pt x="514615" y="2120492"/>
                </a:lnTo>
                <a:lnTo>
                  <a:pt x="514412" y="2127601"/>
                </a:lnTo>
                <a:lnTo>
                  <a:pt x="514686" y="2130144"/>
                </a:lnTo>
                <a:lnTo>
                  <a:pt x="512958" y="2131794"/>
                </a:lnTo>
                <a:lnTo>
                  <a:pt x="483031" y="2141303"/>
                </a:lnTo>
                <a:lnTo>
                  <a:pt x="472798" y="2108492"/>
                </a:lnTo>
                <a:lnTo>
                  <a:pt x="476378" y="2101462"/>
                </a:lnTo>
                <a:lnTo>
                  <a:pt x="480278" y="2099799"/>
                </a:lnTo>
                <a:lnTo>
                  <a:pt x="481035" y="2099180"/>
                </a:lnTo>
                <a:lnTo>
                  <a:pt x="485594" y="2091941"/>
                </a:lnTo>
                <a:lnTo>
                  <a:pt x="479659" y="2081747"/>
                </a:lnTo>
                <a:lnTo>
                  <a:pt x="474037" y="2074163"/>
                </a:lnTo>
                <a:lnTo>
                  <a:pt x="461561" y="2060030"/>
                </a:lnTo>
                <a:lnTo>
                  <a:pt x="448114" y="2054578"/>
                </a:lnTo>
                <a:lnTo>
                  <a:pt x="442381" y="2056169"/>
                </a:lnTo>
                <a:lnTo>
                  <a:pt x="438970" y="2056235"/>
                </a:lnTo>
                <a:lnTo>
                  <a:pt x="438077" y="2055882"/>
                </a:lnTo>
                <a:lnTo>
                  <a:pt x="435455" y="2053189"/>
                </a:lnTo>
                <a:lnTo>
                  <a:pt x="421734" y="2029751"/>
                </a:lnTo>
                <a:lnTo>
                  <a:pt x="421662" y="2022720"/>
                </a:lnTo>
                <a:lnTo>
                  <a:pt x="421806" y="2018377"/>
                </a:lnTo>
                <a:lnTo>
                  <a:pt x="423038" y="2013062"/>
                </a:lnTo>
                <a:lnTo>
                  <a:pt x="421584" y="2014379"/>
                </a:lnTo>
                <a:lnTo>
                  <a:pt x="407308" y="2022166"/>
                </a:lnTo>
                <a:lnTo>
                  <a:pt x="402417" y="2024174"/>
                </a:lnTo>
                <a:lnTo>
                  <a:pt x="380530" y="2024853"/>
                </a:lnTo>
                <a:lnTo>
                  <a:pt x="353987" y="2012175"/>
                </a:lnTo>
                <a:lnTo>
                  <a:pt x="353707" y="2010779"/>
                </a:lnTo>
                <a:lnTo>
                  <a:pt x="354672" y="2008314"/>
                </a:lnTo>
                <a:lnTo>
                  <a:pt x="355500" y="2007623"/>
                </a:lnTo>
                <a:lnTo>
                  <a:pt x="356433" y="2007349"/>
                </a:lnTo>
                <a:lnTo>
                  <a:pt x="357607" y="2005829"/>
                </a:lnTo>
                <a:lnTo>
                  <a:pt x="358702" y="2003768"/>
                </a:lnTo>
                <a:lnTo>
                  <a:pt x="359394" y="1991423"/>
                </a:lnTo>
                <a:lnTo>
                  <a:pt x="357672" y="1985906"/>
                </a:lnTo>
                <a:lnTo>
                  <a:pt x="348085" y="1980036"/>
                </a:lnTo>
                <a:lnTo>
                  <a:pt x="347120" y="1979840"/>
                </a:lnTo>
                <a:lnTo>
                  <a:pt x="336535" y="1980323"/>
                </a:lnTo>
                <a:lnTo>
                  <a:pt x="331246" y="1984393"/>
                </a:lnTo>
                <a:lnTo>
                  <a:pt x="327046" y="1990458"/>
                </a:lnTo>
                <a:lnTo>
                  <a:pt x="310768" y="2012872"/>
                </a:lnTo>
                <a:lnTo>
                  <a:pt x="285947" y="2005079"/>
                </a:lnTo>
                <a:lnTo>
                  <a:pt x="265130" y="1996464"/>
                </a:lnTo>
                <a:lnTo>
                  <a:pt x="259371" y="1992747"/>
                </a:lnTo>
                <a:lnTo>
                  <a:pt x="257291" y="1987223"/>
                </a:lnTo>
                <a:lnTo>
                  <a:pt x="274599" y="1974121"/>
                </a:lnTo>
                <a:lnTo>
                  <a:pt x="282706" y="1968617"/>
                </a:lnTo>
                <a:lnTo>
                  <a:pt x="298077" y="1969849"/>
                </a:lnTo>
                <a:lnTo>
                  <a:pt x="298423" y="1972262"/>
                </a:lnTo>
                <a:lnTo>
                  <a:pt x="299121" y="1973697"/>
                </a:lnTo>
                <a:lnTo>
                  <a:pt x="300771" y="1974943"/>
                </a:lnTo>
                <a:lnTo>
                  <a:pt x="303490" y="1975843"/>
                </a:lnTo>
                <a:lnTo>
                  <a:pt x="323838" y="1974878"/>
                </a:lnTo>
                <a:lnTo>
                  <a:pt x="359791" y="1938337"/>
                </a:lnTo>
                <a:lnTo>
                  <a:pt x="360281" y="1937580"/>
                </a:lnTo>
                <a:lnTo>
                  <a:pt x="391441" y="1935833"/>
                </a:lnTo>
                <a:lnTo>
                  <a:pt x="427062" y="1935304"/>
                </a:lnTo>
                <a:lnTo>
                  <a:pt x="428992" y="1931913"/>
                </a:lnTo>
                <a:lnTo>
                  <a:pt x="435853" y="1923363"/>
                </a:lnTo>
                <a:lnTo>
                  <a:pt x="437438" y="1921778"/>
                </a:lnTo>
                <a:lnTo>
                  <a:pt x="438475" y="1921231"/>
                </a:lnTo>
                <a:lnTo>
                  <a:pt x="447201" y="1919770"/>
                </a:lnTo>
                <a:lnTo>
                  <a:pt x="464098" y="1923024"/>
                </a:lnTo>
                <a:lnTo>
                  <a:pt x="464268" y="1923220"/>
                </a:lnTo>
                <a:lnTo>
                  <a:pt x="466400" y="1926937"/>
                </a:lnTo>
                <a:lnTo>
                  <a:pt x="466609" y="1927628"/>
                </a:lnTo>
                <a:lnTo>
                  <a:pt x="472296" y="1950793"/>
                </a:lnTo>
                <a:lnTo>
                  <a:pt x="471852" y="1948797"/>
                </a:lnTo>
                <a:lnTo>
                  <a:pt x="474572" y="1941272"/>
                </a:lnTo>
                <a:lnTo>
                  <a:pt x="477057" y="1938461"/>
                </a:lnTo>
                <a:lnTo>
                  <a:pt x="481087" y="1933283"/>
                </a:lnTo>
                <a:lnTo>
                  <a:pt x="483983" y="1931626"/>
                </a:lnTo>
                <a:lnTo>
                  <a:pt x="488567" y="1932591"/>
                </a:lnTo>
                <a:lnTo>
                  <a:pt x="489806" y="1932591"/>
                </a:lnTo>
                <a:lnTo>
                  <a:pt x="497013" y="1925907"/>
                </a:lnTo>
                <a:lnTo>
                  <a:pt x="501422" y="1911279"/>
                </a:lnTo>
                <a:lnTo>
                  <a:pt x="501487" y="1907346"/>
                </a:lnTo>
                <a:lnTo>
                  <a:pt x="484869" y="1866690"/>
                </a:lnTo>
                <a:lnTo>
                  <a:pt x="484524" y="1842534"/>
                </a:lnTo>
                <a:lnTo>
                  <a:pt x="491117" y="1842397"/>
                </a:lnTo>
                <a:lnTo>
                  <a:pt x="499771" y="1834617"/>
                </a:lnTo>
                <a:lnTo>
                  <a:pt x="497978" y="1829510"/>
                </a:lnTo>
                <a:lnTo>
                  <a:pt x="495050" y="1827587"/>
                </a:lnTo>
                <a:lnTo>
                  <a:pt x="491672" y="1823380"/>
                </a:lnTo>
                <a:lnTo>
                  <a:pt x="488222" y="1816278"/>
                </a:lnTo>
                <a:lnTo>
                  <a:pt x="485150" y="1799863"/>
                </a:lnTo>
                <a:lnTo>
                  <a:pt x="484185" y="1777175"/>
                </a:lnTo>
                <a:lnTo>
                  <a:pt x="484113" y="1774553"/>
                </a:lnTo>
                <a:lnTo>
                  <a:pt x="484256" y="1772270"/>
                </a:lnTo>
                <a:lnTo>
                  <a:pt x="485626" y="1760564"/>
                </a:lnTo>
                <a:lnTo>
                  <a:pt x="488085" y="1751251"/>
                </a:lnTo>
                <a:lnTo>
                  <a:pt x="482874" y="1747866"/>
                </a:lnTo>
                <a:lnTo>
                  <a:pt x="480663" y="1746073"/>
                </a:lnTo>
                <a:lnTo>
                  <a:pt x="479046" y="1744293"/>
                </a:lnTo>
                <a:lnTo>
                  <a:pt x="477670" y="1741664"/>
                </a:lnTo>
                <a:lnTo>
                  <a:pt x="476711" y="1737679"/>
                </a:lnTo>
                <a:lnTo>
                  <a:pt x="476978" y="1733949"/>
                </a:lnTo>
                <a:lnTo>
                  <a:pt x="477741" y="1730917"/>
                </a:lnTo>
                <a:lnTo>
                  <a:pt x="478641" y="1729332"/>
                </a:lnTo>
                <a:lnTo>
                  <a:pt x="479744" y="1728158"/>
                </a:lnTo>
                <a:lnTo>
                  <a:pt x="481426" y="1727121"/>
                </a:lnTo>
                <a:lnTo>
                  <a:pt x="486115" y="1726084"/>
                </a:lnTo>
                <a:lnTo>
                  <a:pt x="490432" y="1725184"/>
                </a:lnTo>
                <a:lnTo>
                  <a:pt x="490843" y="1718447"/>
                </a:lnTo>
                <a:lnTo>
                  <a:pt x="492435" y="1706304"/>
                </a:lnTo>
                <a:lnTo>
                  <a:pt x="495050" y="1701876"/>
                </a:lnTo>
                <a:lnTo>
                  <a:pt x="498676" y="1698224"/>
                </a:lnTo>
                <a:lnTo>
                  <a:pt x="499706" y="1693815"/>
                </a:lnTo>
                <a:lnTo>
                  <a:pt x="501428" y="1678033"/>
                </a:lnTo>
                <a:lnTo>
                  <a:pt x="501082" y="1658651"/>
                </a:lnTo>
                <a:lnTo>
                  <a:pt x="499908" y="1636445"/>
                </a:lnTo>
                <a:lnTo>
                  <a:pt x="494567" y="1631560"/>
                </a:lnTo>
                <a:lnTo>
                  <a:pt x="488985" y="1625547"/>
                </a:lnTo>
                <a:lnTo>
                  <a:pt x="488430" y="1624660"/>
                </a:lnTo>
                <a:lnTo>
                  <a:pt x="486806" y="1620447"/>
                </a:lnTo>
                <a:lnTo>
                  <a:pt x="481159" y="1602180"/>
                </a:lnTo>
                <a:lnTo>
                  <a:pt x="481159" y="1599010"/>
                </a:lnTo>
                <a:lnTo>
                  <a:pt x="479189" y="1594654"/>
                </a:lnTo>
                <a:lnTo>
                  <a:pt x="476985" y="1583228"/>
                </a:lnTo>
                <a:lnTo>
                  <a:pt x="476020" y="1578043"/>
                </a:lnTo>
                <a:lnTo>
                  <a:pt x="468057" y="1520334"/>
                </a:lnTo>
                <a:lnTo>
                  <a:pt x="461744" y="1514269"/>
                </a:lnTo>
                <a:lnTo>
                  <a:pt x="443066" y="1484960"/>
                </a:lnTo>
                <a:lnTo>
                  <a:pt x="437777" y="1475028"/>
                </a:lnTo>
                <a:lnTo>
                  <a:pt x="435233" y="1461991"/>
                </a:lnTo>
                <a:lnTo>
                  <a:pt x="445062" y="1438911"/>
                </a:lnTo>
                <a:lnTo>
                  <a:pt x="445955" y="1437522"/>
                </a:lnTo>
                <a:lnTo>
                  <a:pt x="453983" y="1422907"/>
                </a:lnTo>
                <a:lnTo>
                  <a:pt x="455848" y="1411729"/>
                </a:lnTo>
                <a:lnTo>
                  <a:pt x="454811" y="1407118"/>
                </a:lnTo>
                <a:lnTo>
                  <a:pt x="452751" y="1404001"/>
                </a:lnTo>
                <a:lnTo>
                  <a:pt x="463133" y="1403186"/>
                </a:lnTo>
                <a:lnTo>
                  <a:pt x="484674" y="1390912"/>
                </a:lnTo>
                <a:lnTo>
                  <a:pt x="490843" y="1395660"/>
                </a:lnTo>
                <a:lnTo>
                  <a:pt x="498330" y="1404496"/>
                </a:lnTo>
                <a:lnTo>
                  <a:pt x="513291" y="1401320"/>
                </a:lnTo>
                <a:lnTo>
                  <a:pt x="544256" y="1374093"/>
                </a:lnTo>
                <a:lnTo>
                  <a:pt x="542945" y="1370427"/>
                </a:lnTo>
                <a:lnTo>
                  <a:pt x="541393" y="1367128"/>
                </a:lnTo>
                <a:lnTo>
                  <a:pt x="551534" y="1361806"/>
                </a:lnTo>
                <a:lnTo>
                  <a:pt x="553125" y="1361128"/>
                </a:lnTo>
                <a:lnTo>
                  <a:pt x="556288" y="1360704"/>
                </a:lnTo>
                <a:lnTo>
                  <a:pt x="562392" y="1363404"/>
                </a:lnTo>
                <a:lnTo>
                  <a:pt x="566155" y="1363404"/>
                </a:lnTo>
                <a:lnTo>
                  <a:pt x="570420" y="1362849"/>
                </a:lnTo>
                <a:lnTo>
                  <a:pt x="577418" y="1358780"/>
                </a:lnTo>
                <a:lnTo>
                  <a:pt x="577972" y="1333274"/>
                </a:lnTo>
                <a:lnTo>
                  <a:pt x="577627" y="1329335"/>
                </a:lnTo>
                <a:lnTo>
                  <a:pt x="571314" y="1291907"/>
                </a:lnTo>
                <a:lnTo>
                  <a:pt x="562803" y="1280181"/>
                </a:lnTo>
                <a:lnTo>
                  <a:pt x="555107" y="1269427"/>
                </a:lnTo>
                <a:lnTo>
                  <a:pt x="551384" y="1264190"/>
                </a:lnTo>
                <a:lnTo>
                  <a:pt x="551729" y="1255432"/>
                </a:lnTo>
                <a:lnTo>
                  <a:pt x="552075" y="1253977"/>
                </a:lnTo>
                <a:lnTo>
                  <a:pt x="557631" y="1238039"/>
                </a:lnTo>
                <a:lnTo>
                  <a:pt x="584011" y="1246380"/>
                </a:lnTo>
                <a:lnTo>
                  <a:pt x="588042" y="1247704"/>
                </a:lnTo>
                <a:lnTo>
                  <a:pt x="619202" y="1240947"/>
                </a:lnTo>
                <a:lnTo>
                  <a:pt x="629721" y="1240399"/>
                </a:lnTo>
                <a:lnTo>
                  <a:pt x="631997" y="1242063"/>
                </a:lnTo>
                <a:lnTo>
                  <a:pt x="632904" y="1243230"/>
                </a:lnTo>
                <a:lnTo>
                  <a:pt x="633250" y="1245225"/>
                </a:lnTo>
                <a:lnTo>
                  <a:pt x="626767" y="1259364"/>
                </a:lnTo>
                <a:lnTo>
                  <a:pt x="623969" y="1261360"/>
                </a:lnTo>
                <a:lnTo>
                  <a:pt x="623291" y="1262593"/>
                </a:lnTo>
                <a:lnTo>
                  <a:pt x="623630" y="1264190"/>
                </a:lnTo>
                <a:lnTo>
                  <a:pt x="623839" y="1264327"/>
                </a:lnTo>
                <a:lnTo>
                  <a:pt x="630419" y="1264040"/>
                </a:lnTo>
                <a:lnTo>
                  <a:pt x="644636" y="1259501"/>
                </a:lnTo>
                <a:lnTo>
                  <a:pt x="654184" y="1248943"/>
                </a:lnTo>
                <a:lnTo>
                  <a:pt x="656388" y="1246119"/>
                </a:lnTo>
                <a:lnTo>
                  <a:pt x="654327" y="1241978"/>
                </a:lnTo>
                <a:lnTo>
                  <a:pt x="652867" y="1242063"/>
                </a:lnTo>
                <a:lnTo>
                  <a:pt x="648771" y="1238039"/>
                </a:lnTo>
                <a:lnTo>
                  <a:pt x="644356" y="1221298"/>
                </a:lnTo>
                <a:lnTo>
                  <a:pt x="643939" y="1215722"/>
                </a:lnTo>
                <a:lnTo>
                  <a:pt x="627393" y="1210283"/>
                </a:lnTo>
                <a:lnTo>
                  <a:pt x="626050" y="1210420"/>
                </a:lnTo>
                <a:lnTo>
                  <a:pt x="624328" y="1189035"/>
                </a:lnTo>
                <a:lnTo>
                  <a:pt x="628841" y="1187111"/>
                </a:lnTo>
                <a:lnTo>
                  <a:pt x="636732" y="1166627"/>
                </a:lnTo>
                <a:lnTo>
                  <a:pt x="636869" y="1166216"/>
                </a:lnTo>
                <a:lnTo>
                  <a:pt x="639145" y="1132695"/>
                </a:lnTo>
                <a:lnTo>
                  <a:pt x="639980" y="1092495"/>
                </a:lnTo>
                <a:lnTo>
                  <a:pt x="637489" y="1080294"/>
                </a:lnTo>
                <a:lnTo>
                  <a:pt x="634319" y="1076224"/>
                </a:lnTo>
                <a:lnTo>
                  <a:pt x="633732" y="1075468"/>
                </a:lnTo>
                <a:lnTo>
                  <a:pt x="625287" y="1066716"/>
                </a:lnTo>
                <a:lnTo>
                  <a:pt x="620598" y="1053881"/>
                </a:lnTo>
                <a:lnTo>
                  <a:pt x="619626" y="1051605"/>
                </a:lnTo>
                <a:lnTo>
                  <a:pt x="579779" y="1022571"/>
                </a:lnTo>
                <a:lnTo>
                  <a:pt x="552499" y="1011001"/>
                </a:lnTo>
                <a:lnTo>
                  <a:pt x="551468" y="1004232"/>
                </a:lnTo>
                <a:lnTo>
                  <a:pt x="551540" y="999687"/>
                </a:lnTo>
                <a:lnTo>
                  <a:pt x="552499" y="999687"/>
                </a:lnTo>
                <a:lnTo>
                  <a:pt x="555264" y="998382"/>
                </a:lnTo>
                <a:lnTo>
                  <a:pt x="546610" y="954870"/>
                </a:lnTo>
                <a:lnTo>
                  <a:pt x="533097" y="930394"/>
                </a:lnTo>
                <a:lnTo>
                  <a:pt x="521886" y="925699"/>
                </a:lnTo>
                <a:lnTo>
                  <a:pt x="512123" y="920605"/>
                </a:lnTo>
                <a:lnTo>
                  <a:pt x="495239" y="909088"/>
                </a:lnTo>
                <a:lnTo>
                  <a:pt x="493341" y="906818"/>
                </a:lnTo>
                <a:lnTo>
                  <a:pt x="493132" y="905710"/>
                </a:lnTo>
                <a:lnTo>
                  <a:pt x="494515" y="865087"/>
                </a:lnTo>
                <a:lnTo>
                  <a:pt x="500750" y="847452"/>
                </a:lnTo>
                <a:lnTo>
                  <a:pt x="497235" y="841863"/>
                </a:lnTo>
                <a:lnTo>
                  <a:pt x="484413" y="813592"/>
                </a:lnTo>
                <a:lnTo>
                  <a:pt x="483780" y="811387"/>
                </a:lnTo>
                <a:lnTo>
                  <a:pt x="483513" y="809516"/>
                </a:lnTo>
                <a:lnTo>
                  <a:pt x="485443" y="786495"/>
                </a:lnTo>
                <a:lnTo>
                  <a:pt x="487511" y="782419"/>
                </a:lnTo>
                <a:lnTo>
                  <a:pt x="502400" y="781943"/>
                </a:lnTo>
                <a:lnTo>
                  <a:pt x="506854" y="779947"/>
                </a:lnTo>
                <a:lnTo>
                  <a:pt x="508641" y="776914"/>
                </a:lnTo>
                <a:lnTo>
                  <a:pt x="509124" y="775532"/>
                </a:lnTo>
                <a:lnTo>
                  <a:pt x="505054" y="764504"/>
                </a:lnTo>
                <a:lnTo>
                  <a:pt x="497632" y="749602"/>
                </a:lnTo>
                <a:lnTo>
                  <a:pt x="489943" y="724037"/>
                </a:lnTo>
                <a:lnTo>
                  <a:pt x="488985" y="723665"/>
                </a:lnTo>
                <a:lnTo>
                  <a:pt x="482404" y="715063"/>
                </a:lnTo>
                <a:lnTo>
                  <a:pt x="482052" y="710994"/>
                </a:lnTo>
                <a:lnTo>
                  <a:pt x="482326" y="709761"/>
                </a:lnTo>
                <a:lnTo>
                  <a:pt x="483774" y="706657"/>
                </a:lnTo>
                <a:lnTo>
                  <a:pt x="486337" y="704237"/>
                </a:lnTo>
                <a:lnTo>
                  <a:pt x="484472" y="695420"/>
                </a:lnTo>
                <a:lnTo>
                  <a:pt x="479189" y="683766"/>
                </a:lnTo>
                <a:lnTo>
                  <a:pt x="474846" y="676520"/>
                </a:lnTo>
                <a:lnTo>
                  <a:pt x="467502" y="675144"/>
                </a:lnTo>
                <a:lnTo>
                  <a:pt x="465298" y="675764"/>
                </a:lnTo>
                <a:lnTo>
                  <a:pt x="455372" y="685194"/>
                </a:lnTo>
                <a:lnTo>
                  <a:pt x="455027" y="685761"/>
                </a:lnTo>
                <a:lnTo>
                  <a:pt x="456618" y="687894"/>
                </a:lnTo>
                <a:lnTo>
                  <a:pt x="460916" y="691755"/>
                </a:lnTo>
                <a:lnTo>
                  <a:pt x="465018" y="692720"/>
                </a:lnTo>
                <a:lnTo>
                  <a:pt x="461542" y="698785"/>
                </a:lnTo>
                <a:lnTo>
                  <a:pt x="460303" y="700168"/>
                </a:lnTo>
                <a:lnTo>
                  <a:pt x="446236" y="715891"/>
                </a:lnTo>
                <a:lnTo>
                  <a:pt x="443901" y="716720"/>
                </a:lnTo>
                <a:lnTo>
                  <a:pt x="417482" y="718363"/>
                </a:lnTo>
                <a:lnTo>
                  <a:pt x="407523" y="716035"/>
                </a:lnTo>
                <a:lnTo>
                  <a:pt x="406277" y="715337"/>
                </a:lnTo>
                <a:lnTo>
                  <a:pt x="401008" y="710035"/>
                </a:lnTo>
                <a:lnTo>
                  <a:pt x="401902" y="705620"/>
                </a:lnTo>
                <a:lnTo>
                  <a:pt x="404562" y="702803"/>
                </a:lnTo>
                <a:lnTo>
                  <a:pt x="405664" y="700240"/>
                </a:lnTo>
                <a:lnTo>
                  <a:pt x="405860" y="699483"/>
                </a:lnTo>
                <a:lnTo>
                  <a:pt x="406890" y="672118"/>
                </a:lnTo>
                <a:lnTo>
                  <a:pt x="405860" y="665010"/>
                </a:lnTo>
                <a:lnTo>
                  <a:pt x="405664" y="664253"/>
                </a:lnTo>
                <a:lnTo>
                  <a:pt x="401138" y="649710"/>
                </a:lnTo>
                <a:lnTo>
                  <a:pt x="400382" y="647917"/>
                </a:lnTo>
                <a:lnTo>
                  <a:pt x="398660" y="647499"/>
                </a:lnTo>
                <a:lnTo>
                  <a:pt x="395628" y="647780"/>
                </a:lnTo>
                <a:lnTo>
                  <a:pt x="393730" y="648119"/>
                </a:lnTo>
                <a:lnTo>
                  <a:pt x="382532" y="630484"/>
                </a:lnTo>
                <a:lnTo>
                  <a:pt x="381013" y="624002"/>
                </a:lnTo>
                <a:lnTo>
                  <a:pt x="365563" y="569461"/>
                </a:lnTo>
                <a:lnTo>
                  <a:pt x="361044" y="564831"/>
                </a:lnTo>
                <a:lnTo>
                  <a:pt x="349911" y="553816"/>
                </a:lnTo>
                <a:lnTo>
                  <a:pt x="342711" y="556294"/>
                </a:lnTo>
                <a:lnTo>
                  <a:pt x="315268" y="565731"/>
                </a:lnTo>
                <a:lnTo>
                  <a:pt x="297960" y="575585"/>
                </a:lnTo>
                <a:lnTo>
                  <a:pt x="292201" y="578357"/>
                </a:lnTo>
                <a:lnTo>
                  <a:pt x="288686" y="578852"/>
                </a:lnTo>
                <a:lnTo>
                  <a:pt x="279269" y="573733"/>
                </a:lnTo>
                <a:lnTo>
                  <a:pt x="276002" y="568979"/>
                </a:lnTo>
                <a:lnTo>
                  <a:pt x="278473" y="559953"/>
                </a:lnTo>
                <a:lnTo>
                  <a:pt x="279197" y="559386"/>
                </a:lnTo>
                <a:lnTo>
                  <a:pt x="282791" y="557605"/>
                </a:lnTo>
                <a:lnTo>
                  <a:pt x="283201" y="555597"/>
                </a:lnTo>
                <a:lnTo>
                  <a:pt x="287310" y="516578"/>
                </a:lnTo>
                <a:lnTo>
                  <a:pt x="286377" y="510167"/>
                </a:lnTo>
                <a:lnTo>
                  <a:pt x="278402" y="513897"/>
                </a:lnTo>
                <a:lnTo>
                  <a:pt x="250574" y="540858"/>
                </a:lnTo>
                <a:lnTo>
                  <a:pt x="249680" y="541412"/>
                </a:lnTo>
                <a:lnTo>
                  <a:pt x="248174" y="541340"/>
                </a:lnTo>
                <a:lnTo>
                  <a:pt x="246478" y="540577"/>
                </a:lnTo>
                <a:lnTo>
                  <a:pt x="229724" y="529680"/>
                </a:lnTo>
                <a:lnTo>
                  <a:pt x="227865" y="528095"/>
                </a:lnTo>
                <a:lnTo>
                  <a:pt x="226346" y="525473"/>
                </a:lnTo>
                <a:lnTo>
                  <a:pt x="225935" y="524097"/>
                </a:lnTo>
                <a:lnTo>
                  <a:pt x="226202" y="521625"/>
                </a:lnTo>
                <a:lnTo>
                  <a:pt x="227311" y="517830"/>
                </a:lnTo>
                <a:lnTo>
                  <a:pt x="227383" y="516089"/>
                </a:lnTo>
                <a:lnTo>
                  <a:pt x="226835" y="514797"/>
                </a:lnTo>
                <a:lnTo>
                  <a:pt x="225009" y="513056"/>
                </a:lnTo>
                <a:lnTo>
                  <a:pt x="223548" y="511824"/>
                </a:lnTo>
                <a:lnTo>
                  <a:pt x="222035" y="511400"/>
                </a:lnTo>
                <a:lnTo>
                  <a:pt x="213590" y="512300"/>
                </a:lnTo>
                <a:lnTo>
                  <a:pt x="212416" y="513343"/>
                </a:lnTo>
                <a:lnTo>
                  <a:pt x="209801" y="516793"/>
                </a:lnTo>
                <a:lnTo>
                  <a:pt x="205483" y="523621"/>
                </a:lnTo>
                <a:lnTo>
                  <a:pt x="197390" y="520308"/>
                </a:lnTo>
                <a:lnTo>
                  <a:pt x="161084" y="522030"/>
                </a:lnTo>
                <a:lnTo>
                  <a:pt x="146397" y="523693"/>
                </a:lnTo>
                <a:lnTo>
                  <a:pt x="143567" y="524045"/>
                </a:lnTo>
                <a:lnTo>
                  <a:pt x="141839" y="524802"/>
                </a:lnTo>
                <a:lnTo>
                  <a:pt x="141011" y="526373"/>
                </a:lnTo>
                <a:lnTo>
                  <a:pt x="141011" y="530110"/>
                </a:lnTo>
                <a:lnTo>
                  <a:pt x="144121" y="542234"/>
                </a:lnTo>
                <a:lnTo>
                  <a:pt x="153949" y="558779"/>
                </a:lnTo>
                <a:lnTo>
                  <a:pt x="159708" y="567538"/>
                </a:lnTo>
                <a:lnTo>
                  <a:pt x="163738" y="568098"/>
                </a:lnTo>
                <a:lnTo>
                  <a:pt x="168493" y="567609"/>
                </a:lnTo>
                <a:lnTo>
                  <a:pt x="170560" y="567061"/>
                </a:lnTo>
                <a:lnTo>
                  <a:pt x="170834" y="556444"/>
                </a:lnTo>
                <a:lnTo>
                  <a:pt x="169869" y="552994"/>
                </a:lnTo>
                <a:lnTo>
                  <a:pt x="172177" y="549264"/>
                </a:lnTo>
                <a:lnTo>
                  <a:pt x="178105" y="550771"/>
                </a:lnTo>
                <a:lnTo>
                  <a:pt x="184836" y="562229"/>
                </a:lnTo>
                <a:lnTo>
                  <a:pt x="187692" y="573270"/>
                </a:lnTo>
                <a:lnTo>
                  <a:pt x="182755" y="594837"/>
                </a:lnTo>
                <a:lnTo>
                  <a:pt x="186205" y="598098"/>
                </a:lnTo>
                <a:lnTo>
                  <a:pt x="184829" y="601600"/>
                </a:lnTo>
                <a:lnTo>
                  <a:pt x="180408" y="607052"/>
                </a:lnTo>
                <a:lnTo>
                  <a:pt x="170756" y="608845"/>
                </a:lnTo>
                <a:lnTo>
                  <a:pt x="155554" y="604019"/>
                </a:lnTo>
                <a:lnTo>
                  <a:pt x="136139" y="601130"/>
                </a:lnTo>
                <a:lnTo>
                  <a:pt x="127896" y="613046"/>
                </a:lnTo>
                <a:lnTo>
                  <a:pt x="123383" y="620363"/>
                </a:lnTo>
                <a:lnTo>
                  <a:pt x="127067" y="625600"/>
                </a:lnTo>
                <a:lnTo>
                  <a:pt x="127550" y="627119"/>
                </a:lnTo>
                <a:lnTo>
                  <a:pt x="111761" y="647180"/>
                </a:lnTo>
                <a:lnTo>
                  <a:pt x="108005" y="649312"/>
                </a:lnTo>
                <a:lnTo>
                  <a:pt x="100316" y="651653"/>
                </a:lnTo>
                <a:lnTo>
                  <a:pt x="96377" y="652553"/>
                </a:lnTo>
                <a:lnTo>
                  <a:pt x="87931" y="654145"/>
                </a:lnTo>
                <a:lnTo>
                  <a:pt x="55662" y="654008"/>
                </a:lnTo>
                <a:lnTo>
                  <a:pt x="54377" y="653812"/>
                </a:lnTo>
                <a:lnTo>
                  <a:pt x="48045" y="651308"/>
                </a:lnTo>
                <a:lnTo>
                  <a:pt x="42215" y="640638"/>
                </a:lnTo>
                <a:lnTo>
                  <a:pt x="47549" y="595189"/>
                </a:lnTo>
                <a:lnTo>
                  <a:pt x="56406" y="570903"/>
                </a:lnTo>
                <a:lnTo>
                  <a:pt x="59653" y="569338"/>
                </a:lnTo>
                <a:lnTo>
                  <a:pt x="70238" y="541197"/>
                </a:lnTo>
                <a:lnTo>
                  <a:pt x="62542" y="506580"/>
                </a:lnTo>
                <a:lnTo>
                  <a:pt x="61368" y="505758"/>
                </a:lnTo>
                <a:lnTo>
                  <a:pt x="59856" y="505276"/>
                </a:lnTo>
                <a:lnTo>
                  <a:pt x="54788" y="504167"/>
                </a:lnTo>
                <a:lnTo>
                  <a:pt x="52232" y="504030"/>
                </a:lnTo>
                <a:lnTo>
                  <a:pt x="23823" y="475622"/>
                </a:lnTo>
                <a:lnTo>
                  <a:pt x="22102" y="473770"/>
                </a:lnTo>
                <a:lnTo>
                  <a:pt x="21482" y="471213"/>
                </a:lnTo>
                <a:lnTo>
                  <a:pt x="20719" y="461835"/>
                </a:lnTo>
                <a:lnTo>
                  <a:pt x="20517" y="457694"/>
                </a:lnTo>
                <a:lnTo>
                  <a:pt x="21893" y="457342"/>
                </a:lnTo>
                <a:lnTo>
                  <a:pt x="27860" y="458040"/>
                </a:lnTo>
                <a:lnTo>
                  <a:pt x="23204" y="451903"/>
                </a:lnTo>
                <a:lnTo>
                  <a:pt x="22519" y="450377"/>
                </a:lnTo>
                <a:lnTo>
                  <a:pt x="20041" y="430518"/>
                </a:lnTo>
                <a:lnTo>
                  <a:pt x="19415" y="417084"/>
                </a:lnTo>
                <a:lnTo>
                  <a:pt x="18456" y="398471"/>
                </a:lnTo>
                <a:lnTo>
                  <a:pt x="15998" y="378737"/>
                </a:lnTo>
                <a:lnTo>
                  <a:pt x="15730" y="377308"/>
                </a:lnTo>
                <a:lnTo>
                  <a:pt x="13454" y="374191"/>
                </a:lnTo>
                <a:lnTo>
                  <a:pt x="23752" y="368406"/>
                </a:lnTo>
                <a:lnTo>
                  <a:pt x="21417" y="343024"/>
                </a:lnTo>
                <a:lnTo>
                  <a:pt x="20517" y="341231"/>
                </a:lnTo>
                <a:lnTo>
                  <a:pt x="18456" y="339450"/>
                </a:lnTo>
                <a:lnTo>
                  <a:pt x="17550" y="339033"/>
                </a:lnTo>
                <a:lnTo>
                  <a:pt x="14204" y="337996"/>
                </a:lnTo>
                <a:lnTo>
                  <a:pt x="10415" y="337859"/>
                </a:lnTo>
                <a:lnTo>
                  <a:pt x="8445" y="338277"/>
                </a:lnTo>
                <a:lnTo>
                  <a:pt x="0" y="330979"/>
                </a:lnTo>
                <a:lnTo>
                  <a:pt x="4233" y="322416"/>
                </a:lnTo>
                <a:lnTo>
                  <a:pt x="7272" y="306216"/>
                </a:lnTo>
                <a:lnTo>
                  <a:pt x="12058" y="298488"/>
                </a:lnTo>
                <a:lnTo>
                  <a:pt x="15443" y="294503"/>
                </a:lnTo>
                <a:lnTo>
                  <a:pt x="16272" y="293884"/>
                </a:lnTo>
                <a:lnTo>
                  <a:pt x="104124" y="269734"/>
                </a:lnTo>
                <a:lnTo>
                  <a:pt x="167358" y="282093"/>
                </a:lnTo>
                <a:lnTo>
                  <a:pt x="169360" y="282634"/>
                </a:lnTo>
                <a:lnTo>
                  <a:pt x="170051" y="283469"/>
                </a:lnTo>
                <a:lnTo>
                  <a:pt x="182175" y="311610"/>
                </a:lnTo>
                <a:lnTo>
                  <a:pt x="185697" y="314427"/>
                </a:lnTo>
                <a:lnTo>
                  <a:pt x="186968" y="314427"/>
                </a:lnTo>
                <a:lnTo>
                  <a:pt x="195760" y="313462"/>
                </a:lnTo>
                <a:lnTo>
                  <a:pt x="229072" y="307462"/>
                </a:lnTo>
                <a:lnTo>
                  <a:pt x="231687" y="299740"/>
                </a:lnTo>
                <a:lnTo>
                  <a:pt x="231687" y="294503"/>
                </a:lnTo>
                <a:lnTo>
                  <a:pt x="228863" y="287734"/>
                </a:lnTo>
                <a:lnTo>
                  <a:pt x="227272" y="279738"/>
                </a:lnTo>
                <a:lnTo>
                  <a:pt x="222896" y="253261"/>
                </a:lnTo>
                <a:lnTo>
                  <a:pt x="225205" y="230989"/>
                </a:lnTo>
                <a:lnTo>
                  <a:pt x="232959" y="214503"/>
                </a:lnTo>
                <a:lnTo>
                  <a:pt x="240067" y="216922"/>
                </a:lnTo>
                <a:lnTo>
                  <a:pt x="259958" y="222016"/>
                </a:lnTo>
                <a:lnTo>
                  <a:pt x="265026" y="221879"/>
                </a:lnTo>
                <a:lnTo>
                  <a:pt x="275402" y="221200"/>
                </a:lnTo>
                <a:lnTo>
                  <a:pt x="276236" y="220503"/>
                </a:lnTo>
                <a:lnTo>
                  <a:pt x="276719" y="217750"/>
                </a:lnTo>
                <a:lnTo>
                  <a:pt x="282823" y="202236"/>
                </a:lnTo>
                <a:lnTo>
                  <a:pt x="287336" y="193894"/>
                </a:lnTo>
                <a:lnTo>
                  <a:pt x="289475" y="190366"/>
                </a:lnTo>
                <a:lnTo>
                  <a:pt x="290297" y="189277"/>
                </a:lnTo>
                <a:lnTo>
                  <a:pt x="301436" y="185273"/>
                </a:lnTo>
                <a:lnTo>
                  <a:pt x="305884" y="185273"/>
                </a:lnTo>
                <a:lnTo>
                  <a:pt x="306510" y="185071"/>
                </a:lnTo>
                <a:lnTo>
                  <a:pt x="311231" y="183218"/>
                </a:lnTo>
                <a:lnTo>
                  <a:pt x="321744" y="173697"/>
                </a:lnTo>
                <a:lnTo>
                  <a:pt x="326753" y="168721"/>
                </a:lnTo>
                <a:lnTo>
                  <a:pt x="329583" y="163497"/>
                </a:lnTo>
                <a:lnTo>
                  <a:pt x="330333" y="160941"/>
                </a:lnTo>
                <a:lnTo>
                  <a:pt x="330888" y="153695"/>
                </a:lnTo>
                <a:lnTo>
                  <a:pt x="330333" y="143006"/>
                </a:lnTo>
                <a:lnTo>
                  <a:pt x="328683" y="139341"/>
                </a:lnTo>
                <a:lnTo>
                  <a:pt x="324170" y="132793"/>
                </a:lnTo>
                <a:lnTo>
                  <a:pt x="328618" y="128665"/>
                </a:lnTo>
                <a:lnTo>
                  <a:pt x="329655" y="126519"/>
                </a:lnTo>
                <a:lnTo>
                  <a:pt x="333333" y="112524"/>
                </a:lnTo>
                <a:lnTo>
                  <a:pt x="335616" y="102194"/>
                </a:lnTo>
                <a:lnTo>
                  <a:pt x="358820" y="95424"/>
                </a:lnTo>
                <a:lnTo>
                  <a:pt x="363789" y="99357"/>
                </a:lnTo>
                <a:lnTo>
                  <a:pt x="378404" y="105422"/>
                </a:lnTo>
                <a:lnTo>
                  <a:pt x="388474" y="104261"/>
                </a:lnTo>
                <a:lnTo>
                  <a:pt x="396299" y="101013"/>
                </a:lnTo>
                <a:lnTo>
                  <a:pt x="403917" y="96324"/>
                </a:lnTo>
                <a:lnTo>
                  <a:pt x="411814" y="89927"/>
                </a:lnTo>
                <a:lnTo>
                  <a:pt x="422197" y="83914"/>
                </a:lnTo>
                <a:lnTo>
                  <a:pt x="445185" y="59171"/>
                </a:lnTo>
                <a:lnTo>
                  <a:pt x="451231" y="50203"/>
                </a:lnTo>
                <a:lnTo>
                  <a:pt x="454264" y="41582"/>
                </a:lnTo>
                <a:lnTo>
                  <a:pt x="456266" y="30828"/>
                </a:lnTo>
                <a:lnTo>
                  <a:pt x="455985" y="25865"/>
                </a:lnTo>
                <a:lnTo>
                  <a:pt x="457818" y="25310"/>
                </a:lnTo>
                <a:lnTo>
                  <a:pt x="460218" y="24136"/>
                </a:lnTo>
                <a:lnTo>
                  <a:pt x="466674" y="17726"/>
                </a:lnTo>
                <a:lnTo>
                  <a:pt x="478498" y="4624"/>
                </a:lnTo>
                <a:lnTo>
                  <a:pt x="521815" y="0"/>
                </a:lnTo>
                <a:lnTo>
                  <a:pt x="525323" y="346"/>
                </a:lnTo>
                <a:lnTo>
                  <a:pt x="537329" y="16069"/>
                </a:lnTo>
                <a:lnTo>
                  <a:pt x="546805" y="28904"/>
                </a:lnTo>
                <a:lnTo>
                  <a:pt x="577281" y="41654"/>
                </a:lnTo>
                <a:lnTo>
                  <a:pt x="580835" y="44543"/>
                </a:lnTo>
                <a:lnTo>
                  <a:pt x="584142" y="47993"/>
                </a:lnTo>
                <a:lnTo>
                  <a:pt x="600009" y="81579"/>
                </a:lnTo>
                <a:lnTo>
                  <a:pt x="602572" y="97361"/>
                </a:lnTo>
                <a:lnTo>
                  <a:pt x="602702" y="101157"/>
                </a:lnTo>
                <a:lnTo>
                  <a:pt x="606191" y="106055"/>
                </a:lnTo>
                <a:lnTo>
                  <a:pt x="607293" y="106185"/>
                </a:lnTo>
                <a:lnTo>
                  <a:pt x="619358" y="107502"/>
                </a:lnTo>
                <a:lnTo>
                  <a:pt x="625430" y="104744"/>
                </a:lnTo>
                <a:lnTo>
                  <a:pt x="631195" y="101842"/>
                </a:lnTo>
                <a:lnTo>
                  <a:pt x="632852" y="108461"/>
                </a:lnTo>
                <a:lnTo>
                  <a:pt x="634821" y="116183"/>
                </a:lnTo>
                <a:lnTo>
                  <a:pt x="649710" y="132474"/>
                </a:lnTo>
                <a:lnTo>
                  <a:pt x="675816" y="142256"/>
                </a:lnTo>
                <a:lnTo>
                  <a:pt x="695668" y="146808"/>
                </a:lnTo>
                <a:lnTo>
                  <a:pt x="693946" y="165147"/>
                </a:lnTo>
                <a:lnTo>
                  <a:pt x="691735" y="188449"/>
                </a:lnTo>
                <a:lnTo>
                  <a:pt x="696040" y="207198"/>
                </a:lnTo>
                <a:lnTo>
                  <a:pt x="698805" y="214796"/>
                </a:lnTo>
                <a:lnTo>
                  <a:pt x="700044" y="217685"/>
                </a:lnTo>
                <a:lnTo>
                  <a:pt x="711972" y="220587"/>
                </a:lnTo>
                <a:lnTo>
                  <a:pt x="746106" y="233128"/>
                </a:lnTo>
                <a:lnTo>
                  <a:pt x="747893" y="232868"/>
                </a:lnTo>
                <a:lnTo>
                  <a:pt x="749132" y="232300"/>
                </a:lnTo>
                <a:lnTo>
                  <a:pt x="752060" y="227331"/>
                </a:lnTo>
                <a:lnTo>
                  <a:pt x="751167" y="215898"/>
                </a:lnTo>
                <a:lnTo>
                  <a:pt x="750208" y="215474"/>
                </a:lnTo>
                <a:lnTo>
                  <a:pt x="749960" y="204388"/>
                </a:lnTo>
                <a:lnTo>
                  <a:pt x="750417" y="202992"/>
                </a:lnTo>
                <a:lnTo>
                  <a:pt x="752341" y="201551"/>
                </a:lnTo>
                <a:lnTo>
                  <a:pt x="756130" y="202307"/>
                </a:lnTo>
                <a:lnTo>
                  <a:pt x="771925" y="205959"/>
                </a:lnTo>
                <a:lnTo>
                  <a:pt x="790362" y="210172"/>
                </a:lnTo>
                <a:lnTo>
                  <a:pt x="792227" y="210453"/>
                </a:lnTo>
                <a:lnTo>
                  <a:pt x="796747" y="209272"/>
                </a:lnTo>
                <a:lnTo>
                  <a:pt x="801220" y="206240"/>
                </a:lnTo>
                <a:lnTo>
                  <a:pt x="802133" y="205059"/>
                </a:lnTo>
                <a:lnTo>
                  <a:pt x="803575" y="201127"/>
                </a:lnTo>
                <a:lnTo>
                  <a:pt x="803236" y="192166"/>
                </a:lnTo>
                <a:lnTo>
                  <a:pt x="800542" y="188716"/>
                </a:lnTo>
                <a:lnTo>
                  <a:pt x="796681" y="186720"/>
                </a:lnTo>
                <a:lnTo>
                  <a:pt x="788334" y="183968"/>
                </a:lnTo>
                <a:lnTo>
                  <a:pt x="784271" y="183003"/>
                </a:lnTo>
                <a:lnTo>
                  <a:pt x="783162" y="182644"/>
                </a:lnTo>
                <a:lnTo>
                  <a:pt x="747280" y="157288"/>
                </a:lnTo>
                <a:lnTo>
                  <a:pt x="744860" y="155273"/>
                </a:lnTo>
                <a:lnTo>
                  <a:pt x="744313" y="152860"/>
                </a:lnTo>
                <a:lnTo>
                  <a:pt x="743132" y="132937"/>
                </a:lnTo>
                <a:lnTo>
                  <a:pt x="744522" y="126800"/>
                </a:lnTo>
                <a:lnTo>
                  <a:pt x="793473" y="106804"/>
                </a:lnTo>
                <a:lnTo>
                  <a:pt x="836783" y="106524"/>
                </a:lnTo>
                <a:lnTo>
                  <a:pt x="837807" y="106524"/>
                </a:lnTo>
                <a:lnTo>
                  <a:pt x="839052" y="106804"/>
                </a:lnTo>
                <a:lnTo>
                  <a:pt x="842646" y="110463"/>
                </a:lnTo>
                <a:lnTo>
                  <a:pt x="850061" y="123702"/>
                </a:lnTo>
                <a:lnTo>
                  <a:pt x="858819" y="133282"/>
                </a:lnTo>
                <a:lnTo>
                  <a:pt x="882225" y="137424"/>
                </a:lnTo>
                <a:lnTo>
                  <a:pt x="884841" y="137776"/>
                </a:lnTo>
                <a:lnTo>
                  <a:pt x="893710" y="134737"/>
                </a:lnTo>
                <a:lnTo>
                  <a:pt x="901321" y="131495"/>
                </a:lnTo>
                <a:lnTo>
                  <a:pt x="903805" y="123989"/>
                </a:lnTo>
                <a:lnTo>
                  <a:pt x="904601" y="123291"/>
                </a:lnTo>
                <a:lnTo>
                  <a:pt x="909499" y="122189"/>
                </a:lnTo>
                <a:lnTo>
                  <a:pt x="915323" y="122261"/>
                </a:lnTo>
                <a:lnTo>
                  <a:pt x="925907" y="131156"/>
                </a:lnTo>
                <a:lnTo>
                  <a:pt x="934764" y="146600"/>
                </a:lnTo>
                <a:lnTo>
                  <a:pt x="934490" y="150597"/>
                </a:lnTo>
                <a:lnTo>
                  <a:pt x="931731" y="151497"/>
                </a:lnTo>
                <a:lnTo>
                  <a:pt x="928066" y="154178"/>
                </a:lnTo>
                <a:lnTo>
                  <a:pt x="925973" y="156049"/>
                </a:lnTo>
                <a:lnTo>
                  <a:pt x="923220" y="159154"/>
                </a:lnTo>
                <a:lnTo>
                  <a:pt x="922522" y="162943"/>
                </a:lnTo>
                <a:lnTo>
                  <a:pt x="923155" y="166112"/>
                </a:lnTo>
                <a:lnTo>
                  <a:pt x="923364" y="166797"/>
                </a:lnTo>
                <a:lnTo>
                  <a:pt x="927870" y="173416"/>
                </a:lnTo>
                <a:lnTo>
                  <a:pt x="942316" y="187340"/>
                </a:lnTo>
                <a:lnTo>
                  <a:pt x="947663" y="187151"/>
                </a:lnTo>
                <a:lnTo>
                  <a:pt x="948283" y="186251"/>
                </a:lnTo>
                <a:lnTo>
                  <a:pt x="954381" y="173899"/>
                </a:lnTo>
                <a:lnTo>
                  <a:pt x="974695" y="170593"/>
                </a:lnTo>
                <a:lnTo>
                  <a:pt x="987765" y="125770"/>
                </a:lnTo>
                <a:lnTo>
                  <a:pt x="987765" y="125359"/>
                </a:lnTo>
                <a:lnTo>
                  <a:pt x="979932" y="76042"/>
                </a:lnTo>
                <a:lnTo>
                  <a:pt x="978008" y="70596"/>
                </a:lnTo>
                <a:lnTo>
                  <a:pt x="975113" y="69573"/>
                </a:lnTo>
                <a:lnTo>
                  <a:pt x="970600" y="66462"/>
                </a:lnTo>
                <a:lnTo>
                  <a:pt x="969843" y="52538"/>
                </a:lnTo>
                <a:lnTo>
                  <a:pt x="969843" y="51234"/>
                </a:lnTo>
                <a:lnTo>
                  <a:pt x="970809" y="47158"/>
                </a:lnTo>
                <a:lnTo>
                  <a:pt x="972256" y="45501"/>
                </a:lnTo>
                <a:lnTo>
                  <a:pt x="975048" y="44614"/>
                </a:lnTo>
                <a:lnTo>
                  <a:pt x="978015" y="45501"/>
                </a:lnTo>
                <a:lnTo>
                  <a:pt x="978635" y="46545"/>
                </a:lnTo>
                <a:lnTo>
                  <a:pt x="988534" y="41980"/>
                </a:lnTo>
                <a:lnTo>
                  <a:pt x="1002875" y="30410"/>
                </a:lnTo>
                <a:lnTo>
                  <a:pt x="1004323" y="25513"/>
                </a:lnTo>
                <a:lnTo>
                  <a:pt x="1011393" y="18000"/>
                </a:lnTo>
                <a:lnTo>
                  <a:pt x="1012495" y="17582"/>
                </a:lnTo>
                <a:lnTo>
                  <a:pt x="1022766" y="16206"/>
                </a:lnTo>
                <a:lnTo>
                  <a:pt x="1045429" y="20563"/>
                </a:lnTo>
                <a:lnTo>
                  <a:pt x="1047157" y="21991"/>
                </a:lnTo>
                <a:lnTo>
                  <a:pt x="1049290" y="25108"/>
                </a:lnTo>
                <a:lnTo>
                  <a:pt x="1052981" y="30476"/>
                </a:lnTo>
                <a:lnTo>
                  <a:pt x="1052981" y="31454"/>
                </a:lnTo>
                <a:lnTo>
                  <a:pt x="1051188" y="35869"/>
                </a:lnTo>
                <a:lnTo>
                  <a:pt x="1050738" y="36547"/>
                </a:lnTo>
                <a:lnTo>
                  <a:pt x="1047842" y="36475"/>
                </a:lnTo>
                <a:lnTo>
                  <a:pt x="1044953" y="40747"/>
                </a:lnTo>
                <a:lnTo>
                  <a:pt x="1043988" y="51019"/>
                </a:lnTo>
                <a:lnTo>
                  <a:pt x="1044268" y="64740"/>
                </a:lnTo>
                <a:lnTo>
                  <a:pt x="1044816" y="68399"/>
                </a:lnTo>
                <a:lnTo>
                  <a:pt x="1045501" y="69573"/>
                </a:lnTo>
                <a:lnTo>
                  <a:pt x="1058433" y="77229"/>
                </a:lnTo>
                <a:lnTo>
                  <a:pt x="1069872" y="75846"/>
                </a:lnTo>
                <a:lnTo>
                  <a:pt x="1073466" y="90116"/>
                </a:lnTo>
                <a:lnTo>
                  <a:pt x="1077770" y="97844"/>
                </a:lnTo>
                <a:lnTo>
                  <a:pt x="1088700" y="110059"/>
                </a:lnTo>
                <a:lnTo>
                  <a:pt x="1092535" y="111911"/>
                </a:lnTo>
                <a:lnTo>
                  <a:pt x="1104848" y="108122"/>
                </a:lnTo>
                <a:lnTo>
                  <a:pt x="1107704" y="105422"/>
                </a:lnTo>
                <a:lnTo>
                  <a:pt x="1107841" y="104052"/>
                </a:lnTo>
                <a:lnTo>
                  <a:pt x="1108871" y="99024"/>
                </a:lnTo>
                <a:lnTo>
                  <a:pt x="1109902" y="97368"/>
                </a:lnTo>
                <a:lnTo>
                  <a:pt x="1110932" y="96683"/>
                </a:lnTo>
                <a:lnTo>
                  <a:pt x="1119515" y="94890"/>
                </a:lnTo>
                <a:lnTo>
                  <a:pt x="1122045" y="96135"/>
                </a:lnTo>
                <a:lnTo>
                  <a:pt x="1123904" y="97511"/>
                </a:lnTo>
                <a:lnTo>
                  <a:pt x="1126662" y="100681"/>
                </a:lnTo>
                <a:lnTo>
                  <a:pt x="1130354" y="104124"/>
                </a:lnTo>
                <a:lnTo>
                  <a:pt x="1132284" y="105233"/>
                </a:lnTo>
                <a:lnTo>
                  <a:pt x="1133660" y="105233"/>
                </a:lnTo>
                <a:lnTo>
                  <a:pt x="1215063" y="94055"/>
                </a:lnTo>
                <a:lnTo>
                  <a:pt x="1241847" y="84533"/>
                </a:lnTo>
                <a:lnTo>
                  <a:pt x="1259143" y="76636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9" name="Freihandform: Form 278">
            <a:extLst>
              <a:ext uri="{FF2B5EF4-FFF2-40B4-BE49-F238E27FC236}">
                <a16:creationId xmlns:a16="http://schemas.microsoft.com/office/drawing/2014/main" id="{602153FB-431A-4319-835E-F6300EC7B153}"/>
              </a:ext>
            </a:extLst>
          </p:cNvPr>
          <p:cNvSpPr/>
          <p:nvPr/>
        </p:nvSpPr>
        <p:spPr>
          <a:xfrm>
            <a:off x="8486893" y="4910299"/>
            <a:ext cx="1280121" cy="1429989"/>
          </a:xfrm>
          <a:custGeom>
            <a:avLst/>
            <a:gdLst>
              <a:gd name="connsiteX0" fmla="*/ 734204 w 1336932"/>
              <a:gd name="connsiteY0" fmla="*/ 141141 h 1493451"/>
              <a:gd name="connsiteX1" fmla="*/ 740550 w 1336932"/>
              <a:gd name="connsiteY1" fmla="*/ 143633 h 1493451"/>
              <a:gd name="connsiteX2" fmla="*/ 741828 w 1336932"/>
              <a:gd name="connsiteY2" fmla="*/ 143841 h 1493451"/>
              <a:gd name="connsiteX3" fmla="*/ 774097 w 1336932"/>
              <a:gd name="connsiteY3" fmla="*/ 143978 h 1493451"/>
              <a:gd name="connsiteX4" fmla="*/ 782542 w 1336932"/>
              <a:gd name="connsiteY4" fmla="*/ 142387 h 1493451"/>
              <a:gd name="connsiteX5" fmla="*/ 786475 w 1336932"/>
              <a:gd name="connsiteY5" fmla="*/ 141487 h 1493451"/>
              <a:gd name="connsiteX6" fmla="*/ 794170 w 1336932"/>
              <a:gd name="connsiteY6" fmla="*/ 139152 h 1493451"/>
              <a:gd name="connsiteX7" fmla="*/ 797927 w 1336932"/>
              <a:gd name="connsiteY7" fmla="*/ 137019 h 1493451"/>
              <a:gd name="connsiteX8" fmla="*/ 813722 w 1336932"/>
              <a:gd name="connsiteY8" fmla="*/ 116939 h 1493451"/>
              <a:gd name="connsiteX9" fmla="*/ 813240 w 1336932"/>
              <a:gd name="connsiteY9" fmla="*/ 115426 h 1493451"/>
              <a:gd name="connsiteX10" fmla="*/ 809548 w 1336932"/>
              <a:gd name="connsiteY10" fmla="*/ 110190 h 1493451"/>
              <a:gd name="connsiteX11" fmla="*/ 814068 w 1336932"/>
              <a:gd name="connsiteY11" fmla="*/ 102872 h 1493451"/>
              <a:gd name="connsiteX12" fmla="*/ 822311 w 1336932"/>
              <a:gd name="connsiteY12" fmla="*/ 90957 h 1493451"/>
              <a:gd name="connsiteX13" fmla="*/ 841726 w 1336932"/>
              <a:gd name="connsiteY13" fmla="*/ 93859 h 1493451"/>
              <a:gd name="connsiteX14" fmla="*/ 856935 w 1336932"/>
              <a:gd name="connsiteY14" fmla="*/ 98672 h 1493451"/>
              <a:gd name="connsiteX15" fmla="*/ 866587 w 1336932"/>
              <a:gd name="connsiteY15" fmla="*/ 96892 h 1493451"/>
              <a:gd name="connsiteX16" fmla="*/ 870995 w 1336932"/>
              <a:gd name="connsiteY16" fmla="*/ 91446 h 1493451"/>
              <a:gd name="connsiteX17" fmla="*/ 872378 w 1336932"/>
              <a:gd name="connsiteY17" fmla="*/ 87918 h 1493451"/>
              <a:gd name="connsiteX18" fmla="*/ 868921 w 1336932"/>
              <a:gd name="connsiteY18" fmla="*/ 84677 h 1493451"/>
              <a:gd name="connsiteX19" fmla="*/ 873858 w 1336932"/>
              <a:gd name="connsiteY19" fmla="*/ 63090 h 1493451"/>
              <a:gd name="connsiteX20" fmla="*/ 871002 w 1336932"/>
              <a:gd name="connsiteY20" fmla="*/ 52075 h 1493451"/>
              <a:gd name="connsiteX21" fmla="*/ 864278 w 1336932"/>
              <a:gd name="connsiteY21" fmla="*/ 40617 h 1493451"/>
              <a:gd name="connsiteX22" fmla="*/ 858350 w 1336932"/>
              <a:gd name="connsiteY22" fmla="*/ 39104 h 1493451"/>
              <a:gd name="connsiteX23" fmla="*/ 856041 w 1336932"/>
              <a:gd name="connsiteY23" fmla="*/ 42834 h 1493451"/>
              <a:gd name="connsiteX24" fmla="*/ 857000 w 1336932"/>
              <a:gd name="connsiteY24" fmla="*/ 46277 h 1493451"/>
              <a:gd name="connsiteX25" fmla="*/ 856719 w 1336932"/>
              <a:gd name="connsiteY25" fmla="*/ 56908 h 1493451"/>
              <a:gd name="connsiteX26" fmla="*/ 854659 w 1336932"/>
              <a:gd name="connsiteY26" fmla="*/ 57436 h 1493451"/>
              <a:gd name="connsiteX27" fmla="*/ 849904 w 1336932"/>
              <a:gd name="connsiteY27" fmla="*/ 57925 h 1493451"/>
              <a:gd name="connsiteX28" fmla="*/ 845867 w 1336932"/>
              <a:gd name="connsiteY28" fmla="*/ 57377 h 1493451"/>
              <a:gd name="connsiteX29" fmla="*/ 840109 w 1336932"/>
              <a:gd name="connsiteY29" fmla="*/ 48612 h 1493451"/>
              <a:gd name="connsiteX30" fmla="*/ 830287 w 1336932"/>
              <a:gd name="connsiteY30" fmla="*/ 32080 h 1493451"/>
              <a:gd name="connsiteX31" fmla="*/ 827183 w 1336932"/>
              <a:gd name="connsiteY31" fmla="*/ 19930 h 1493451"/>
              <a:gd name="connsiteX32" fmla="*/ 827183 w 1336932"/>
              <a:gd name="connsiteY32" fmla="*/ 16213 h 1493451"/>
              <a:gd name="connsiteX33" fmla="*/ 828005 w 1336932"/>
              <a:gd name="connsiteY33" fmla="*/ 14628 h 1493451"/>
              <a:gd name="connsiteX34" fmla="*/ 829726 w 1336932"/>
              <a:gd name="connsiteY34" fmla="*/ 13872 h 1493451"/>
              <a:gd name="connsiteX35" fmla="*/ 832563 w 1336932"/>
              <a:gd name="connsiteY35" fmla="*/ 13513 h 1493451"/>
              <a:gd name="connsiteX36" fmla="*/ 847250 w 1336932"/>
              <a:gd name="connsiteY36" fmla="*/ 11863 h 1493451"/>
              <a:gd name="connsiteX37" fmla="*/ 883556 w 1336932"/>
              <a:gd name="connsiteY37" fmla="*/ 10148 h 1493451"/>
              <a:gd name="connsiteX38" fmla="*/ 891656 w 1336932"/>
              <a:gd name="connsiteY38" fmla="*/ 13454 h 1493451"/>
              <a:gd name="connsiteX39" fmla="*/ 895960 w 1336932"/>
              <a:gd name="connsiteY39" fmla="*/ 6633 h 1493451"/>
              <a:gd name="connsiteX40" fmla="*/ 898582 w 1336932"/>
              <a:gd name="connsiteY40" fmla="*/ 3183 h 1493451"/>
              <a:gd name="connsiteX41" fmla="*/ 899756 w 1336932"/>
              <a:gd name="connsiteY41" fmla="*/ 2146 h 1493451"/>
              <a:gd name="connsiteX42" fmla="*/ 908208 w 1336932"/>
              <a:gd name="connsiteY42" fmla="*/ 1246 h 1493451"/>
              <a:gd name="connsiteX43" fmla="*/ 909714 w 1336932"/>
              <a:gd name="connsiteY43" fmla="*/ 1663 h 1493451"/>
              <a:gd name="connsiteX44" fmla="*/ 911168 w 1336932"/>
              <a:gd name="connsiteY44" fmla="*/ 2896 h 1493451"/>
              <a:gd name="connsiteX45" fmla="*/ 912994 w 1336932"/>
              <a:gd name="connsiteY45" fmla="*/ 4624 h 1493451"/>
              <a:gd name="connsiteX46" fmla="*/ 913542 w 1336932"/>
              <a:gd name="connsiteY46" fmla="*/ 5935 h 1493451"/>
              <a:gd name="connsiteX47" fmla="*/ 913471 w 1336932"/>
              <a:gd name="connsiteY47" fmla="*/ 7656 h 1493451"/>
              <a:gd name="connsiteX48" fmla="*/ 912368 w 1336932"/>
              <a:gd name="connsiteY48" fmla="*/ 11445 h 1493451"/>
              <a:gd name="connsiteX49" fmla="*/ 912101 w 1336932"/>
              <a:gd name="connsiteY49" fmla="*/ 13937 h 1493451"/>
              <a:gd name="connsiteX50" fmla="*/ 912512 w 1336932"/>
              <a:gd name="connsiteY50" fmla="*/ 15313 h 1493451"/>
              <a:gd name="connsiteX51" fmla="*/ 914031 w 1336932"/>
              <a:gd name="connsiteY51" fmla="*/ 17922 h 1493451"/>
              <a:gd name="connsiteX52" fmla="*/ 915890 w 1336932"/>
              <a:gd name="connsiteY52" fmla="*/ 19526 h 1493451"/>
              <a:gd name="connsiteX53" fmla="*/ 932638 w 1336932"/>
              <a:gd name="connsiteY53" fmla="*/ 30417 h 1493451"/>
              <a:gd name="connsiteX54" fmla="*/ 934366 w 1336932"/>
              <a:gd name="connsiteY54" fmla="*/ 31174 h 1493451"/>
              <a:gd name="connsiteX55" fmla="*/ 935853 w 1336932"/>
              <a:gd name="connsiteY55" fmla="*/ 31232 h 1493451"/>
              <a:gd name="connsiteX56" fmla="*/ 936753 w 1336932"/>
              <a:gd name="connsiteY56" fmla="*/ 30684 h 1493451"/>
              <a:gd name="connsiteX57" fmla="*/ 964580 w 1336932"/>
              <a:gd name="connsiteY57" fmla="*/ 3724 h 1493451"/>
              <a:gd name="connsiteX58" fmla="*/ 972543 w 1336932"/>
              <a:gd name="connsiteY58" fmla="*/ 0 h 1493451"/>
              <a:gd name="connsiteX59" fmla="*/ 973483 w 1336932"/>
              <a:gd name="connsiteY59" fmla="*/ 6405 h 1493451"/>
              <a:gd name="connsiteX60" fmla="*/ 969374 w 1336932"/>
              <a:gd name="connsiteY60" fmla="*/ 45436 h 1493451"/>
              <a:gd name="connsiteX61" fmla="*/ 968963 w 1336932"/>
              <a:gd name="connsiteY61" fmla="*/ 47439 h 1493451"/>
              <a:gd name="connsiteX62" fmla="*/ 965376 w 1336932"/>
              <a:gd name="connsiteY62" fmla="*/ 49232 h 1493451"/>
              <a:gd name="connsiteX63" fmla="*/ 964659 w 1336932"/>
              <a:gd name="connsiteY63" fmla="*/ 49786 h 1493451"/>
              <a:gd name="connsiteX64" fmla="*/ 962174 w 1336932"/>
              <a:gd name="connsiteY64" fmla="*/ 58825 h 1493451"/>
              <a:gd name="connsiteX65" fmla="*/ 965448 w 1336932"/>
              <a:gd name="connsiteY65" fmla="*/ 63579 h 1493451"/>
              <a:gd name="connsiteX66" fmla="*/ 974852 w 1336932"/>
              <a:gd name="connsiteY66" fmla="*/ 68673 h 1493451"/>
              <a:gd name="connsiteX67" fmla="*/ 978374 w 1336932"/>
              <a:gd name="connsiteY67" fmla="*/ 68177 h 1493451"/>
              <a:gd name="connsiteX68" fmla="*/ 984132 w 1336932"/>
              <a:gd name="connsiteY68" fmla="*/ 65425 h 1493451"/>
              <a:gd name="connsiteX69" fmla="*/ 1001441 w 1336932"/>
              <a:gd name="connsiteY69" fmla="*/ 55571 h 1493451"/>
              <a:gd name="connsiteX70" fmla="*/ 1028884 w 1336932"/>
              <a:gd name="connsiteY70" fmla="*/ 46121 h 1493451"/>
              <a:gd name="connsiteX71" fmla="*/ 1036090 w 1336932"/>
              <a:gd name="connsiteY71" fmla="*/ 43636 h 1493451"/>
              <a:gd name="connsiteX72" fmla="*/ 1047229 w 1336932"/>
              <a:gd name="connsiteY72" fmla="*/ 54671 h 1493451"/>
              <a:gd name="connsiteX73" fmla="*/ 1051736 w 1336932"/>
              <a:gd name="connsiteY73" fmla="*/ 59288 h 1493451"/>
              <a:gd name="connsiteX74" fmla="*/ 1067185 w 1336932"/>
              <a:gd name="connsiteY74" fmla="*/ 113842 h 1493451"/>
              <a:gd name="connsiteX75" fmla="*/ 1068698 w 1336932"/>
              <a:gd name="connsiteY75" fmla="*/ 120311 h 1493451"/>
              <a:gd name="connsiteX76" fmla="*/ 1079909 w 1336932"/>
              <a:gd name="connsiteY76" fmla="*/ 137959 h 1493451"/>
              <a:gd name="connsiteX77" fmla="*/ 1081800 w 1336932"/>
              <a:gd name="connsiteY77" fmla="*/ 137626 h 1493451"/>
              <a:gd name="connsiteX78" fmla="*/ 1084839 w 1336932"/>
              <a:gd name="connsiteY78" fmla="*/ 137339 h 1493451"/>
              <a:gd name="connsiteX79" fmla="*/ 1086561 w 1336932"/>
              <a:gd name="connsiteY79" fmla="*/ 137757 h 1493451"/>
              <a:gd name="connsiteX80" fmla="*/ 1087317 w 1336932"/>
              <a:gd name="connsiteY80" fmla="*/ 139543 h 1493451"/>
              <a:gd name="connsiteX81" fmla="*/ 1091830 w 1336932"/>
              <a:gd name="connsiteY81" fmla="*/ 154100 h 1493451"/>
              <a:gd name="connsiteX82" fmla="*/ 1092039 w 1336932"/>
              <a:gd name="connsiteY82" fmla="*/ 154856 h 1493451"/>
              <a:gd name="connsiteX83" fmla="*/ 1093069 w 1336932"/>
              <a:gd name="connsiteY83" fmla="*/ 161945 h 1493451"/>
              <a:gd name="connsiteX84" fmla="*/ 1092039 w 1336932"/>
              <a:gd name="connsiteY84" fmla="*/ 189303 h 1493451"/>
              <a:gd name="connsiteX85" fmla="*/ 1091830 w 1336932"/>
              <a:gd name="connsiteY85" fmla="*/ 190066 h 1493451"/>
              <a:gd name="connsiteX86" fmla="*/ 1090735 w 1336932"/>
              <a:gd name="connsiteY86" fmla="*/ 192623 h 1493451"/>
              <a:gd name="connsiteX87" fmla="*/ 1088081 w 1336932"/>
              <a:gd name="connsiteY87" fmla="*/ 195466 h 1493451"/>
              <a:gd name="connsiteX88" fmla="*/ 1087174 w 1336932"/>
              <a:gd name="connsiteY88" fmla="*/ 199868 h 1493451"/>
              <a:gd name="connsiteX89" fmla="*/ 1092456 w 1336932"/>
              <a:gd name="connsiteY89" fmla="*/ 205177 h 1493451"/>
              <a:gd name="connsiteX90" fmla="*/ 1093696 w 1336932"/>
              <a:gd name="connsiteY90" fmla="*/ 205881 h 1493451"/>
              <a:gd name="connsiteX91" fmla="*/ 1103654 w 1336932"/>
              <a:gd name="connsiteY91" fmla="*/ 208203 h 1493451"/>
              <a:gd name="connsiteX92" fmla="*/ 1130073 w 1336932"/>
              <a:gd name="connsiteY92" fmla="*/ 206546 h 1493451"/>
              <a:gd name="connsiteX93" fmla="*/ 1132408 w 1336932"/>
              <a:gd name="connsiteY93" fmla="*/ 205731 h 1493451"/>
              <a:gd name="connsiteX94" fmla="*/ 1146482 w 1336932"/>
              <a:gd name="connsiteY94" fmla="*/ 190008 h 1493451"/>
              <a:gd name="connsiteX95" fmla="*/ 1147714 w 1336932"/>
              <a:gd name="connsiteY95" fmla="*/ 188631 h 1493451"/>
              <a:gd name="connsiteX96" fmla="*/ 1151197 w 1336932"/>
              <a:gd name="connsiteY96" fmla="*/ 182560 h 1493451"/>
              <a:gd name="connsiteX97" fmla="*/ 1147095 w 1336932"/>
              <a:gd name="connsiteY97" fmla="*/ 181582 h 1493451"/>
              <a:gd name="connsiteX98" fmla="*/ 1142784 w 1336932"/>
              <a:gd name="connsiteY98" fmla="*/ 177734 h 1493451"/>
              <a:gd name="connsiteX99" fmla="*/ 1141199 w 1336932"/>
              <a:gd name="connsiteY99" fmla="*/ 175601 h 1493451"/>
              <a:gd name="connsiteX100" fmla="*/ 1141545 w 1336932"/>
              <a:gd name="connsiteY100" fmla="*/ 175041 h 1493451"/>
              <a:gd name="connsiteX101" fmla="*/ 1151477 w 1336932"/>
              <a:gd name="connsiteY101" fmla="*/ 165610 h 1493451"/>
              <a:gd name="connsiteX102" fmla="*/ 1153681 w 1336932"/>
              <a:gd name="connsiteY102" fmla="*/ 164971 h 1493451"/>
              <a:gd name="connsiteX103" fmla="*/ 1161025 w 1336932"/>
              <a:gd name="connsiteY103" fmla="*/ 166367 h 1493451"/>
              <a:gd name="connsiteX104" fmla="*/ 1165368 w 1336932"/>
              <a:gd name="connsiteY104" fmla="*/ 173593 h 1493451"/>
              <a:gd name="connsiteX105" fmla="*/ 1170644 w 1336932"/>
              <a:gd name="connsiteY105" fmla="*/ 185240 h 1493451"/>
              <a:gd name="connsiteX106" fmla="*/ 1172509 w 1336932"/>
              <a:gd name="connsiteY106" fmla="*/ 194071 h 1493451"/>
              <a:gd name="connsiteX107" fmla="*/ 1169953 w 1336932"/>
              <a:gd name="connsiteY107" fmla="*/ 196490 h 1493451"/>
              <a:gd name="connsiteX108" fmla="*/ 1168505 w 1336932"/>
              <a:gd name="connsiteY108" fmla="*/ 199581 h 1493451"/>
              <a:gd name="connsiteX109" fmla="*/ 1168225 w 1336932"/>
              <a:gd name="connsiteY109" fmla="*/ 200820 h 1493451"/>
              <a:gd name="connsiteX110" fmla="*/ 1168570 w 1336932"/>
              <a:gd name="connsiteY110" fmla="*/ 204883 h 1493451"/>
              <a:gd name="connsiteX111" fmla="*/ 1175164 w 1336932"/>
              <a:gd name="connsiteY111" fmla="*/ 213505 h 1493451"/>
              <a:gd name="connsiteX112" fmla="*/ 1176129 w 1336932"/>
              <a:gd name="connsiteY112" fmla="*/ 213857 h 1493451"/>
              <a:gd name="connsiteX113" fmla="*/ 1183818 w 1336932"/>
              <a:gd name="connsiteY113" fmla="*/ 239442 h 1493451"/>
              <a:gd name="connsiteX114" fmla="*/ 1191226 w 1336932"/>
              <a:gd name="connsiteY114" fmla="*/ 254337 h 1493451"/>
              <a:gd name="connsiteX115" fmla="*/ 1195302 w 1336932"/>
              <a:gd name="connsiteY115" fmla="*/ 265352 h 1493451"/>
              <a:gd name="connsiteX116" fmla="*/ 1194813 w 1336932"/>
              <a:gd name="connsiteY116" fmla="*/ 266748 h 1493451"/>
              <a:gd name="connsiteX117" fmla="*/ 1193026 w 1336932"/>
              <a:gd name="connsiteY117" fmla="*/ 269780 h 1493451"/>
              <a:gd name="connsiteX118" fmla="*/ 1188585 w 1336932"/>
              <a:gd name="connsiteY118" fmla="*/ 271776 h 1493451"/>
              <a:gd name="connsiteX119" fmla="*/ 1173677 w 1336932"/>
              <a:gd name="connsiteY119" fmla="*/ 272252 h 1493451"/>
              <a:gd name="connsiteX120" fmla="*/ 1171609 w 1336932"/>
              <a:gd name="connsiteY120" fmla="*/ 276321 h 1493451"/>
              <a:gd name="connsiteX121" fmla="*/ 1169679 w 1336932"/>
              <a:gd name="connsiteY121" fmla="*/ 299349 h 1493451"/>
              <a:gd name="connsiteX122" fmla="*/ 1169959 w 1336932"/>
              <a:gd name="connsiteY122" fmla="*/ 301214 h 1493451"/>
              <a:gd name="connsiteX123" fmla="*/ 1170579 w 1336932"/>
              <a:gd name="connsiteY123" fmla="*/ 303419 h 1493451"/>
              <a:gd name="connsiteX124" fmla="*/ 1183407 w 1336932"/>
              <a:gd name="connsiteY124" fmla="*/ 331703 h 1493451"/>
              <a:gd name="connsiteX125" fmla="*/ 1186929 w 1336932"/>
              <a:gd name="connsiteY125" fmla="*/ 337272 h 1493451"/>
              <a:gd name="connsiteX126" fmla="*/ 1180687 w 1336932"/>
              <a:gd name="connsiteY126" fmla="*/ 354926 h 1493451"/>
              <a:gd name="connsiteX127" fmla="*/ 1179311 w 1336932"/>
              <a:gd name="connsiteY127" fmla="*/ 395530 h 1493451"/>
              <a:gd name="connsiteX128" fmla="*/ 1179514 w 1336932"/>
              <a:gd name="connsiteY128" fmla="*/ 396639 h 1493451"/>
              <a:gd name="connsiteX129" fmla="*/ 1181405 w 1336932"/>
              <a:gd name="connsiteY129" fmla="*/ 398915 h 1493451"/>
              <a:gd name="connsiteX130" fmla="*/ 1198302 w 1336932"/>
              <a:gd name="connsiteY130" fmla="*/ 410445 h 1493451"/>
              <a:gd name="connsiteX131" fmla="*/ 1208059 w 1336932"/>
              <a:gd name="connsiteY131" fmla="*/ 415532 h 1493451"/>
              <a:gd name="connsiteX132" fmla="*/ 1219269 w 1336932"/>
              <a:gd name="connsiteY132" fmla="*/ 420305 h 1493451"/>
              <a:gd name="connsiteX133" fmla="*/ 1232782 w 1336932"/>
              <a:gd name="connsiteY133" fmla="*/ 444703 h 1493451"/>
              <a:gd name="connsiteX134" fmla="*/ 1241443 w 1336932"/>
              <a:gd name="connsiteY134" fmla="*/ 488202 h 1493451"/>
              <a:gd name="connsiteX135" fmla="*/ 1238678 w 1336932"/>
              <a:gd name="connsiteY135" fmla="*/ 489526 h 1493451"/>
              <a:gd name="connsiteX136" fmla="*/ 1237713 w 1336932"/>
              <a:gd name="connsiteY136" fmla="*/ 489526 h 1493451"/>
              <a:gd name="connsiteX137" fmla="*/ 1237641 w 1336932"/>
              <a:gd name="connsiteY137" fmla="*/ 494065 h 1493451"/>
              <a:gd name="connsiteX138" fmla="*/ 1238678 w 1336932"/>
              <a:gd name="connsiteY138" fmla="*/ 500828 h 1493451"/>
              <a:gd name="connsiteX139" fmla="*/ 1265951 w 1336932"/>
              <a:gd name="connsiteY139" fmla="*/ 512404 h 1493451"/>
              <a:gd name="connsiteX140" fmla="*/ 1305811 w 1336932"/>
              <a:gd name="connsiteY140" fmla="*/ 541445 h 1493451"/>
              <a:gd name="connsiteX141" fmla="*/ 1306770 w 1336932"/>
              <a:gd name="connsiteY141" fmla="*/ 543767 h 1493451"/>
              <a:gd name="connsiteX142" fmla="*/ 1311459 w 1336932"/>
              <a:gd name="connsiteY142" fmla="*/ 556529 h 1493451"/>
              <a:gd name="connsiteX143" fmla="*/ 1319911 w 1336932"/>
              <a:gd name="connsiteY143" fmla="*/ 565281 h 1493451"/>
              <a:gd name="connsiteX144" fmla="*/ 1320498 w 1336932"/>
              <a:gd name="connsiteY144" fmla="*/ 566051 h 1493451"/>
              <a:gd name="connsiteX145" fmla="*/ 1323674 w 1336932"/>
              <a:gd name="connsiteY145" fmla="*/ 570114 h 1493451"/>
              <a:gd name="connsiteX146" fmla="*/ 1326146 w 1336932"/>
              <a:gd name="connsiteY146" fmla="*/ 582322 h 1493451"/>
              <a:gd name="connsiteX147" fmla="*/ 1325317 w 1336932"/>
              <a:gd name="connsiteY147" fmla="*/ 622508 h 1493451"/>
              <a:gd name="connsiteX148" fmla="*/ 1323041 w 1336932"/>
              <a:gd name="connsiteY148" fmla="*/ 656030 h 1493451"/>
              <a:gd name="connsiteX149" fmla="*/ 1322904 w 1336932"/>
              <a:gd name="connsiteY149" fmla="*/ 656434 h 1493451"/>
              <a:gd name="connsiteX150" fmla="*/ 1315013 w 1336932"/>
              <a:gd name="connsiteY150" fmla="*/ 676932 h 1493451"/>
              <a:gd name="connsiteX151" fmla="*/ 1310494 w 1336932"/>
              <a:gd name="connsiteY151" fmla="*/ 678855 h 1493451"/>
              <a:gd name="connsiteX152" fmla="*/ 1312215 w 1336932"/>
              <a:gd name="connsiteY152" fmla="*/ 700233 h 1493451"/>
              <a:gd name="connsiteX153" fmla="*/ 1313565 w 1336932"/>
              <a:gd name="connsiteY153" fmla="*/ 700096 h 1493451"/>
              <a:gd name="connsiteX154" fmla="*/ 1330111 w 1336932"/>
              <a:gd name="connsiteY154" fmla="*/ 705542 h 1493451"/>
              <a:gd name="connsiteX155" fmla="*/ 1330528 w 1336932"/>
              <a:gd name="connsiteY155" fmla="*/ 711131 h 1493451"/>
              <a:gd name="connsiteX156" fmla="*/ 1334930 w 1336932"/>
              <a:gd name="connsiteY156" fmla="*/ 727879 h 1493451"/>
              <a:gd name="connsiteX157" fmla="*/ 1339046 w 1336932"/>
              <a:gd name="connsiteY157" fmla="*/ 731876 h 1493451"/>
              <a:gd name="connsiteX158" fmla="*/ 1340493 w 1336932"/>
              <a:gd name="connsiteY158" fmla="*/ 731811 h 1493451"/>
              <a:gd name="connsiteX159" fmla="*/ 1342561 w 1336932"/>
              <a:gd name="connsiteY159" fmla="*/ 735933 h 1493451"/>
              <a:gd name="connsiteX160" fmla="*/ 1340343 w 1336932"/>
              <a:gd name="connsiteY160" fmla="*/ 738776 h 1493451"/>
              <a:gd name="connsiteX161" fmla="*/ 1330796 w 1336932"/>
              <a:gd name="connsiteY161" fmla="*/ 749335 h 1493451"/>
              <a:gd name="connsiteX162" fmla="*/ 1316592 w 1336932"/>
              <a:gd name="connsiteY162" fmla="*/ 753880 h 1493451"/>
              <a:gd name="connsiteX163" fmla="*/ 1310005 w 1336932"/>
              <a:gd name="connsiteY163" fmla="*/ 754147 h 1493451"/>
              <a:gd name="connsiteX164" fmla="*/ 1309803 w 1336932"/>
              <a:gd name="connsiteY164" fmla="*/ 754017 h 1493451"/>
              <a:gd name="connsiteX165" fmla="*/ 1309444 w 1336932"/>
              <a:gd name="connsiteY165" fmla="*/ 752419 h 1493451"/>
              <a:gd name="connsiteX166" fmla="*/ 1310142 w 1336932"/>
              <a:gd name="connsiteY166" fmla="*/ 751187 h 1493451"/>
              <a:gd name="connsiteX167" fmla="*/ 1312926 w 1336932"/>
              <a:gd name="connsiteY167" fmla="*/ 749191 h 1493451"/>
              <a:gd name="connsiteX168" fmla="*/ 1319415 w 1336932"/>
              <a:gd name="connsiteY168" fmla="*/ 735046 h 1493451"/>
              <a:gd name="connsiteX169" fmla="*/ 1319063 w 1336932"/>
              <a:gd name="connsiteY169" fmla="*/ 733037 h 1493451"/>
              <a:gd name="connsiteX170" fmla="*/ 1318170 w 1336932"/>
              <a:gd name="connsiteY170" fmla="*/ 731870 h 1493451"/>
              <a:gd name="connsiteX171" fmla="*/ 1315894 w 1336932"/>
              <a:gd name="connsiteY171" fmla="*/ 730213 h 1493451"/>
              <a:gd name="connsiteX172" fmla="*/ 1305381 w 1336932"/>
              <a:gd name="connsiteY172" fmla="*/ 730761 h 1493451"/>
              <a:gd name="connsiteX173" fmla="*/ 1274214 w 1336932"/>
              <a:gd name="connsiteY173" fmla="*/ 737530 h 1493451"/>
              <a:gd name="connsiteX174" fmla="*/ 1270177 w 1336932"/>
              <a:gd name="connsiteY174" fmla="*/ 736206 h 1493451"/>
              <a:gd name="connsiteX175" fmla="*/ 1243797 w 1336932"/>
              <a:gd name="connsiteY175" fmla="*/ 727872 h 1493451"/>
              <a:gd name="connsiteX176" fmla="*/ 1238247 w 1336932"/>
              <a:gd name="connsiteY176" fmla="*/ 743791 h 1493451"/>
              <a:gd name="connsiteX177" fmla="*/ 1237902 w 1336932"/>
              <a:gd name="connsiteY177" fmla="*/ 745259 h 1493451"/>
              <a:gd name="connsiteX178" fmla="*/ 1237556 w 1336932"/>
              <a:gd name="connsiteY178" fmla="*/ 754017 h 1493451"/>
              <a:gd name="connsiteX179" fmla="*/ 1241280 w 1336932"/>
              <a:gd name="connsiteY179" fmla="*/ 759241 h 1493451"/>
              <a:gd name="connsiteX180" fmla="*/ 1248962 w 1336932"/>
              <a:gd name="connsiteY180" fmla="*/ 770002 h 1493451"/>
              <a:gd name="connsiteX181" fmla="*/ 1257479 w 1336932"/>
              <a:gd name="connsiteY181" fmla="*/ 781734 h 1493451"/>
              <a:gd name="connsiteX182" fmla="*/ 1263799 w 1336932"/>
              <a:gd name="connsiteY182" fmla="*/ 819168 h 1493451"/>
              <a:gd name="connsiteX183" fmla="*/ 1264151 w 1336932"/>
              <a:gd name="connsiteY183" fmla="*/ 823100 h 1493451"/>
              <a:gd name="connsiteX184" fmla="*/ 1263590 w 1336932"/>
              <a:gd name="connsiteY184" fmla="*/ 848613 h 1493451"/>
              <a:gd name="connsiteX185" fmla="*/ 1256593 w 1336932"/>
              <a:gd name="connsiteY185" fmla="*/ 852676 h 1493451"/>
              <a:gd name="connsiteX186" fmla="*/ 1252314 w 1336932"/>
              <a:gd name="connsiteY186" fmla="*/ 853231 h 1493451"/>
              <a:gd name="connsiteX187" fmla="*/ 1248558 w 1336932"/>
              <a:gd name="connsiteY187" fmla="*/ 853231 h 1493451"/>
              <a:gd name="connsiteX188" fmla="*/ 1242460 w 1336932"/>
              <a:gd name="connsiteY188" fmla="*/ 850537 h 1493451"/>
              <a:gd name="connsiteX189" fmla="*/ 1239278 w 1336932"/>
              <a:gd name="connsiteY189" fmla="*/ 850961 h 1493451"/>
              <a:gd name="connsiteX190" fmla="*/ 1237699 w 1336932"/>
              <a:gd name="connsiteY190" fmla="*/ 851646 h 1493451"/>
              <a:gd name="connsiteX191" fmla="*/ 1227571 w 1336932"/>
              <a:gd name="connsiteY191" fmla="*/ 856948 h 1493451"/>
              <a:gd name="connsiteX192" fmla="*/ 1229111 w 1336932"/>
              <a:gd name="connsiteY192" fmla="*/ 860241 h 1493451"/>
              <a:gd name="connsiteX193" fmla="*/ 1230428 w 1336932"/>
              <a:gd name="connsiteY193" fmla="*/ 863913 h 1493451"/>
              <a:gd name="connsiteX194" fmla="*/ 1199457 w 1336932"/>
              <a:gd name="connsiteY194" fmla="*/ 891147 h 1493451"/>
              <a:gd name="connsiteX195" fmla="*/ 1184490 w 1336932"/>
              <a:gd name="connsiteY195" fmla="*/ 894310 h 1493451"/>
              <a:gd name="connsiteX196" fmla="*/ 1177016 w 1336932"/>
              <a:gd name="connsiteY196" fmla="*/ 885493 h 1493451"/>
              <a:gd name="connsiteX197" fmla="*/ 1170840 w 1336932"/>
              <a:gd name="connsiteY197" fmla="*/ 880739 h 1493451"/>
              <a:gd name="connsiteX198" fmla="*/ 1149292 w 1336932"/>
              <a:gd name="connsiteY198" fmla="*/ 893012 h 1493451"/>
              <a:gd name="connsiteX199" fmla="*/ 1138916 w 1336932"/>
              <a:gd name="connsiteY199" fmla="*/ 893834 h 1493451"/>
              <a:gd name="connsiteX200" fmla="*/ 1140984 w 1336932"/>
              <a:gd name="connsiteY200" fmla="*/ 896945 h 1493451"/>
              <a:gd name="connsiteX201" fmla="*/ 1142014 w 1336932"/>
              <a:gd name="connsiteY201" fmla="*/ 901556 h 1493451"/>
              <a:gd name="connsiteX202" fmla="*/ 1140156 w 1336932"/>
              <a:gd name="connsiteY202" fmla="*/ 912740 h 1493451"/>
              <a:gd name="connsiteX203" fmla="*/ 1132128 w 1336932"/>
              <a:gd name="connsiteY203" fmla="*/ 927355 h 1493451"/>
              <a:gd name="connsiteX204" fmla="*/ 1131221 w 1336932"/>
              <a:gd name="connsiteY204" fmla="*/ 928731 h 1493451"/>
              <a:gd name="connsiteX205" fmla="*/ 1121399 w 1336932"/>
              <a:gd name="connsiteY205" fmla="*/ 951831 h 1493451"/>
              <a:gd name="connsiteX206" fmla="*/ 1123949 w 1336932"/>
              <a:gd name="connsiteY206" fmla="*/ 964855 h 1493451"/>
              <a:gd name="connsiteX207" fmla="*/ 1129225 w 1336932"/>
              <a:gd name="connsiteY207" fmla="*/ 974800 h 1493451"/>
              <a:gd name="connsiteX208" fmla="*/ 1147916 w 1336932"/>
              <a:gd name="connsiteY208" fmla="*/ 1004082 h 1493451"/>
              <a:gd name="connsiteX209" fmla="*/ 1154223 w 1336932"/>
              <a:gd name="connsiteY209" fmla="*/ 1010154 h 1493451"/>
              <a:gd name="connsiteX210" fmla="*/ 1162192 w 1336932"/>
              <a:gd name="connsiteY210" fmla="*/ 1067877 h 1493451"/>
              <a:gd name="connsiteX211" fmla="*/ 1163151 w 1336932"/>
              <a:gd name="connsiteY211" fmla="*/ 1073048 h 1493451"/>
              <a:gd name="connsiteX212" fmla="*/ 1165362 w 1336932"/>
              <a:gd name="connsiteY212" fmla="*/ 1084494 h 1493451"/>
              <a:gd name="connsiteX213" fmla="*/ 1167331 w 1336932"/>
              <a:gd name="connsiteY213" fmla="*/ 1088844 h 1493451"/>
              <a:gd name="connsiteX214" fmla="*/ 1167331 w 1336932"/>
              <a:gd name="connsiteY214" fmla="*/ 1092020 h 1493451"/>
              <a:gd name="connsiteX215" fmla="*/ 1172979 w 1336932"/>
              <a:gd name="connsiteY215" fmla="*/ 1110287 h 1493451"/>
              <a:gd name="connsiteX216" fmla="*/ 1174603 w 1336932"/>
              <a:gd name="connsiteY216" fmla="*/ 1114487 h 1493451"/>
              <a:gd name="connsiteX217" fmla="*/ 1175157 w 1336932"/>
              <a:gd name="connsiteY217" fmla="*/ 1115387 h 1493451"/>
              <a:gd name="connsiteX218" fmla="*/ 1180740 w 1336932"/>
              <a:gd name="connsiteY218" fmla="*/ 1121393 h 1493451"/>
              <a:gd name="connsiteX219" fmla="*/ 1186081 w 1336932"/>
              <a:gd name="connsiteY219" fmla="*/ 1126278 h 1493451"/>
              <a:gd name="connsiteX220" fmla="*/ 1187255 w 1336932"/>
              <a:gd name="connsiteY220" fmla="*/ 1148491 h 1493451"/>
              <a:gd name="connsiteX221" fmla="*/ 1187600 w 1336932"/>
              <a:gd name="connsiteY221" fmla="*/ 1167879 h 1493451"/>
              <a:gd name="connsiteX222" fmla="*/ 1185872 w 1336932"/>
              <a:gd name="connsiteY222" fmla="*/ 1183655 h 1493451"/>
              <a:gd name="connsiteX223" fmla="*/ 1184842 w 1336932"/>
              <a:gd name="connsiteY223" fmla="*/ 1188070 h 1493451"/>
              <a:gd name="connsiteX224" fmla="*/ 1181222 w 1336932"/>
              <a:gd name="connsiteY224" fmla="*/ 1191716 h 1493451"/>
              <a:gd name="connsiteX225" fmla="*/ 1178601 w 1336932"/>
              <a:gd name="connsiteY225" fmla="*/ 1196131 h 1493451"/>
              <a:gd name="connsiteX226" fmla="*/ 1177016 w 1336932"/>
              <a:gd name="connsiteY226" fmla="*/ 1208346 h 1493451"/>
              <a:gd name="connsiteX227" fmla="*/ 1176605 w 1336932"/>
              <a:gd name="connsiteY227" fmla="*/ 1215031 h 1493451"/>
              <a:gd name="connsiteX228" fmla="*/ 1172294 w 1336932"/>
              <a:gd name="connsiteY228" fmla="*/ 1215931 h 1493451"/>
              <a:gd name="connsiteX229" fmla="*/ 1167599 w 1336932"/>
              <a:gd name="connsiteY229" fmla="*/ 1216968 h 1493451"/>
              <a:gd name="connsiteX230" fmla="*/ 1165903 w 1336932"/>
              <a:gd name="connsiteY230" fmla="*/ 1218004 h 1493451"/>
              <a:gd name="connsiteX231" fmla="*/ 1164801 w 1336932"/>
              <a:gd name="connsiteY231" fmla="*/ 1219172 h 1493451"/>
              <a:gd name="connsiteX232" fmla="*/ 1163901 w 1336932"/>
              <a:gd name="connsiteY232" fmla="*/ 1220757 h 1493451"/>
              <a:gd name="connsiteX233" fmla="*/ 1163144 w 1336932"/>
              <a:gd name="connsiteY233" fmla="*/ 1223861 h 1493451"/>
              <a:gd name="connsiteX234" fmla="*/ 1162870 w 1336932"/>
              <a:gd name="connsiteY234" fmla="*/ 1227519 h 1493451"/>
              <a:gd name="connsiteX235" fmla="*/ 1163829 w 1336932"/>
              <a:gd name="connsiteY235" fmla="*/ 1231517 h 1493451"/>
              <a:gd name="connsiteX236" fmla="*/ 1165212 w 1336932"/>
              <a:gd name="connsiteY236" fmla="*/ 1234119 h 1493451"/>
              <a:gd name="connsiteX237" fmla="*/ 1166836 w 1336932"/>
              <a:gd name="connsiteY237" fmla="*/ 1235919 h 1493451"/>
              <a:gd name="connsiteX238" fmla="*/ 1169040 w 1336932"/>
              <a:gd name="connsiteY238" fmla="*/ 1237713 h 1493451"/>
              <a:gd name="connsiteX239" fmla="*/ 1174251 w 1336932"/>
              <a:gd name="connsiteY239" fmla="*/ 1241091 h 1493451"/>
              <a:gd name="connsiteX240" fmla="*/ 1171799 w 1336932"/>
              <a:gd name="connsiteY240" fmla="*/ 1250410 h 1493451"/>
              <a:gd name="connsiteX241" fmla="*/ 1170422 w 1336932"/>
              <a:gd name="connsiteY241" fmla="*/ 1262123 h 1493451"/>
              <a:gd name="connsiteX242" fmla="*/ 1170285 w 1336932"/>
              <a:gd name="connsiteY242" fmla="*/ 1264399 h 1493451"/>
              <a:gd name="connsiteX243" fmla="*/ 1170357 w 1336932"/>
              <a:gd name="connsiteY243" fmla="*/ 1267027 h 1493451"/>
              <a:gd name="connsiteX244" fmla="*/ 1171316 w 1336932"/>
              <a:gd name="connsiteY244" fmla="*/ 1289703 h 1493451"/>
              <a:gd name="connsiteX245" fmla="*/ 1174381 w 1336932"/>
              <a:gd name="connsiteY245" fmla="*/ 1306118 h 1493451"/>
              <a:gd name="connsiteX246" fmla="*/ 1177824 w 1336932"/>
              <a:gd name="connsiteY246" fmla="*/ 1313227 h 1493451"/>
              <a:gd name="connsiteX247" fmla="*/ 1181216 w 1336932"/>
              <a:gd name="connsiteY247" fmla="*/ 1317427 h 1493451"/>
              <a:gd name="connsiteX248" fmla="*/ 1184144 w 1336932"/>
              <a:gd name="connsiteY248" fmla="*/ 1319363 h 1493451"/>
              <a:gd name="connsiteX249" fmla="*/ 1185931 w 1336932"/>
              <a:gd name="connsiteY249" fmla="*/ 1324470 h 1493451"/>
              <a:gd name="connsiteX250" fmla="*/ 1177283 w 1336932"/>
              <a:gd name="connsiteY250" fmla="*/ 1332257 h 1493451"/>
              <a:gd name="connsiteX251" fmla="*/ 1170690 w 1336932"/>
              <a:gd name="connsiteY251" fmla="*/ 1332394 h 1493451"/>
              <a:gd name="connsiteX252" fmla="*/ 1171036 w 1336932"/>
              <a:gd name="connsiteY252" fmla="*/ 1356530 h 1493451"/>
              <a:gd name="connsiteX253" fmla="*/ 1187659 w 1336932"/>
              <a:gd name="connsiteY253" fmla="*/ 1397205 h 1493451"/>
              <a:gd name="connsiteX254" fmla="*/ 1187587 w 1336932"/>
              <a:gd name="connsiteY254" fmla="*/ 1401138 h 1493451"/>
              <a:gd name="connsiteX255" fmla="*/ 1183172 w 1336932"/>
              <a:gd name="connsiteY255" fmla="*/ 1415753 h 1493451"/>
              <a:gd name="connsiteX256" fmla="*/ 1175972 w 1336932"/>
              <a:gd name="connsiteY256" fmla="*/ 1422451 h 1493451"/>
              <a:gd name="connsiteX257" fmla="*/ 1174727 w 1336932"/>
              <a:gd name="connsiteY257" fmla="*/ 1422451 h 1493451"/>
              <a:gd name="connsiteX258" fmla="*/ 1170142 w 1336932"/>
              <a:gd name="connsiteY258" fmla="*/ 1421479 h 1493451"/>
              <a:gd name="connsiteX259" fmla="*/ 1167253 w 1336932"/>
              <a:gd name="connsiteY259" fmla="*/ 1423129 h 1493451"/>
              <a:gd name="connsiteX260" fmla="*/ 1163014 w 1336932"/>
              <a:gd name="connsiteY260" fmla="*/ 1428040 h 1493451"/>
              <a:gd name="connsiteX261" fmla="*/ 1161566 w 1336932"/>
              <a:gd name="connsiteY261" fmla="*/ 1430655 h 1493451"/>
              <a:gd name="connsiteX262" fmla="*/ 1158808 w 1336932"/>
              <a:gd name="connsiteY262" fmla="*/ 1438161 h 1493451"/>
              <a:gd name="connsiteX263" fmla="*/ 1159284 w 1336932"/>
              <a:gd name="connsiteY263" fmla="*/ 1440085 h 1493451"/>
              <a:gd name="connsiteX264" fmla="*/ 1153597 w 1336932"/>
              <a:gd name="connsiteY264" fmla="*/ 1417005 h 1493451"/>
              <a:gd name="connsiteX265" fmla="*/ 1153394 w 1336932"/>
              <a:gd name="connsiteY265" fmla="*/ 1416301 h 1493451"/>
              <a:gd name="connsiteX266" fmla="*/ 1151255 w 1336932"/>
              <a:gd name="connsiteY266" fmla="*/ 1412597 h 1493451"/>
              <a:gd name="connsiteX267" fmla="*/ 1151053 w 1336932"/>
              <a:gd name="connsiteY267" fmla="*/ 1412375 h 1493451"/>
              <a:gd name="connsiteX268" fmla="*/ 1134182 w 1336932"/>
              <a:gd name="connsiteY268" fmla="*/ 1409068 h 1493451"/>
              <a:gd name="connsiteX269" fmla="*/ 1125462 w 1336932"/>
              <a:gd name="connsiteY269" fmla="*/ 1410588 h 1493451"/>
              <a:gd name="connsiteX270" fmla="*/ 1124432 w 1336932"/>
              <a:gd name="connsiteY270" fmla="*/ 1411136 h 1493451"/>
              <a:gd name="connsiteX271" fmla="*/ 1122847 w 1336932"/>
              <a:gd name="connsiteY271" fmla="*/ 1412720 h 1493451"/>
              <a:gd name="connsiteX272" fmla="*/ 1115980 w 1336932"/>
              <a:gd name="connsiteY272" fmla="*/ 1421277 h 1493451"/>
              <a:gd name="connsiteX273" fmla="*/ 1114056 w 1336932"/>
              <a:gd name="connsiteY273" fmla="*/ 1424596 h 1493451"/>
              <a:gd name="connsiteX274" fmla="*/ 1078435 w 1336932"/>
              <a:gd name="connsiteY274" fmla="*/ 1425209 h 1493451"/>
              <a:gd name="connsiteX275" fmla="*/ 1047275 w 1336932"/>
              <a:gd name="connsiteY275" fmla="*/ 1426938 h 1493451"/>
              <a:gd name="connsiteX276" fmla="*/ 1046785 w 1336932"/>
              <a:gd name="connsiteY276" fmla="*/ 1427701 h 1493451"/>
              <a:gd name="connsiteX277" fmla="*/ 1010825 w 1336932"/>
              <a:gd name="connsiteY277" fmla="*/ 1464248 h 1493451"/>
              <a:gd name="connsiteX278" fmla="*/ 990491 w 1336932"/>
              <a:gd name="connsiteY278" fmla="*/ 1465200 h 1493451"/>
              <a:gd name="connsiteX279" fmla="*/ 987765 w 1336932"/>
              <a:gd name="connsiteY279" fmla="*/ 1464300 h 1493451"/>
              <a:gd name="connsiteX280" fmla="*/ 986108 w 1336932"/>
              <a:gd name="connsiteY280" fmla="*/ 1463067 h 1493451"/>
              <a:gd name="connsiteX281" fmla="*/ 985417 w 1336932"/>
              <a:gd name="connsiteY281" fmla="*/ 1461620 h 1493451"/>
              <a:gd name="connsiteX282" fmla="*/ 985078 w 1336932"/>
              <a:gd name="connsiteY282" fmla="*/ 1459207 h 1493451"/>
              <a:gd name="connsiteX283" fmla="*/ 969693 w 1336932"/>
              <a:gd name="connsiteY283" fmla="*/ 1457954 h 1493451"/>
              <a:gd name="connsiteX284" fmla="*/ 961587 w 1336932"/>
              <a:gd name="connsiteY284" fmla="*/ 1463491 h 1493451"/>
              <a:gd name="connsiteX285" fmla="*/ 944279 w 1336932"/>
              <a:gd name="connsiteY285" fmla="*/ 1476580 h 1493451"/>
              <a:gd name="connsiteX286" fmla="*/ 930694 w 1336932"/>
              <a:gd name="connsiteY286" fmla="*/ 1476580 h 1493451"/>
              <a:gd name="connsiteX287" fmla="*/ 925222 w 1336932"/>
              <a:gd name="connsiteY287" fmla="*/ 1476032 h 1493451"/>
              <a:gd name="connsiteX288" fmla="*/ 923005 w 1336932"/>
              <a:gd name="connsiteY288" fmla="*/ 1475009 h 1493451"/>
              <a:gd name="connsiteX289" fmla="*/ 920944 w 1336932"/>
              <a:gd name="connsiteY289" fmla="*/ 1473828 h 1493451"/>
              <a:gd name="connsiteX290" fmla="*/ 911599 w 1336932"/>
              <a:gd name="connsiteY290" fmla="*/ 1463622 h 1493451"/>
              <a:gd name="connsiteX291" fmla="*/ 906388 w 1336932"/>
              <a:gd name="connsiteY291" fmla="*/ 1451276 h 1493451"/>
              <a:gd name="connsiteX292" fmla="*/ 905495 w 1336932"/>
              <a:gd name="connsiteY292" fmla="*/ 1445629 h 1493451"/>
              <a:gd name="connsiteX293" fmla="*/ 902971 w 1336932"/>
              <a:gd name="connsiteY293" fmla="*/ 1440522 h 1493451"/>
              <a:gd name="connsiteX294" fmla="*/ 898699 w 1336932"/>
              <a:gd name="connsiteY294" fmla="*/ 1434672 h 1493451"/>
              <a:gd name="connsiteX295" fmla="*/ 894871 w 1336932"/>
              <a:gd name="connsiteY295" fmla="*/ 1431568 h 1493451"/>
              <a:gd name="connsiteX296" fmla="*/ 862811 w 1336932"/>
              <a:gd name="connsiteY296" fmla="*/ 1421427 h 1493451"/>
              <a:gd name="connsiteX297" fmla="*/ 856498 w 1336932"/>
              <a:gd name="connsiteY297" fmla="*/ 1419627 h 1493451"/>
              <a:gd name="connsiteX298" fmla="*/ 852637 w 1336932"/>
              <a:gd name="connsiteY298" fmla="*/ 1419438 h 1493451"/>
              <a:gd name="connsiteX299" fmla="*/ 849950 w 1336932"/>
              <a:gd name="connsiteY299" fmla="*/ 1419777 h 1493451"/>
              <a:gd name="connsiteX300" fmla="*/ 841257 w 1336932"/>
              <a:gd name="connsiteY300" fmla="*/ 1421153 h 1493451"/>
              <a:gd name="connsiteX301" fmla="*/ 839672 w 1336932"/>
              <a:gd name="connsiteY301" fmla="*/ 1421433 h 1493451"/>
              <a:gd name="connsiteX302" fmla="*/ 836228 w 1336932"/>
              <a:gd name="connsiteY302" fmla="*/ 1423370 h 1493451"/>
              <a:gd name="connsiteX303" fmla="*/ 832889 w 1336932"/>
              <a:gd name="connsiteY303" fmla="*/ 1424394 h 1493451"/>
              <a:gd name="connsiteX304" fmla="*/ 830535 w 1336932"/>
              <a:gd name="connsiteY304" fmla="*/ 1424257 h 1493451"/>
              <a:gd name="connsiteX305" fmla="*/ 828807 w 1336932"/>
              <a:gd name="connsiteY305" fmla="*/ 1423494 h 1493451"/>
              <a:gd name="connsiteX306" fmla="*/ 822918 w 1336932"/>
              <a:gd name="connsiteY306" fmla="*/ 1420344 h 1493451"/>
              <a:gd name="connsiteX307" fmla="*/ 809751 w 1336932"/>
              <a:gd name="connsiteY307" fmla="*/ 1413151 h 1493451"/>
              <a:gd name="connsiteX308" fmla="*/ 792155 w 1336932"/>
              <a:gd name="connsiteY308" fmla="*/ 1401301 h 1493451"/>
              <a:gd name="connsiteX309" fmla="*/ 785438 w 1336932"/>
              <a:gd name="connsiteY309" fmla="*/ 1395308 h 1493451"/>
              <a:gd name="connsiteX310" fmla="*/ 780338 w 1336932"/>
              <a:gd name="connsiteY310" fmla="*/ 1390130 h 1493451"/>
              <a:gd name="connsiteX311" fmla="*/ 776927 w 1336932"/>
              <a:gd name="connsiteY311" fmla="*/ 1384338 h 1493451"/>
              <a:gd name="connsiteX312" fmla="*/ 775688 w 1336932"/>
              <a:gd name="connsiteY312" fmla="*/ 1381019 h 1493451"/>
              <a:gd name="connsiteX313" fmla="*/ 774788 w 1336932"/>
              <a:gd name="connsiteY313" fmla="*/ 1375437 h 1493451"/>
              <a:gd name="connsiteX314" fmla="*/ 775421 w 1336932"/>
              <a:gd name="connsiteY314" fmla="*/ 1374269 h 1493451"/>
              <a:gd name="connsiteX315" fmla="*/ 775212 w 1336932"/>
              <a:gd name="connsiteY315" fmla="*/ 1371856 h 1493451"/>
              <a:gd name="connsiteX316" fmla="*/ 774860 w 1336932"/>
              <a:gd name="connsiteY316" fmla="*/ 1371171 h 1493451"/>
              <a:gd name="connsiteX317" fmla="*/ 770830 w 1336932"/>
              <a:gd name="connsiteY317" fmla="*/ 1367519 h 1493451"/>
              <a:gd name="connsiteX318" fmla="*/ 720972 w 1336932"/>
              <a:gd name="connsiteY318" fmla="*/ 1334689 h 1493451"/>
              <a:gd name="connsiteX319" fmla="*/ 707250 w 1336932"/>
              <a:gd name="connsiteY319" fmla="*/ 1325931 h 1493451"/>
              <a:gd name="connsiteX320" fmla="*/ 705529 w 1336932"/>
              <a:gd name="connsiteY320" fmla="*/ 1325168 h 1493451"/>
              <a:gd name="connsiteX321" fmla="*/ 703187 w 1336932"/>
              <a:gd name="connsiteY321" fmla="*/ 1321183 h 1493451"/>
              <a:gd name="connsiteX322" fmla="*/ 701290 w 1336932"/>
              <a:gd name="connsiteY322" fmla="*/ 1319722 h 1493451"/>
              <a:gd name="connsiteX323" fmla="*/ 691383 w 1336932"/>
              <a:gd name="connsiteY323" fmla="*/ 1318007 h 1493451"/>
              <a:gd name="connsiteX324" fmla="*/ 688840 w 1336932"/>
              <a:gd name="connsiteY324" fmla="*/ 1322083 h 1493451"/>
              <a:gd name="connsiteX325" fmla="*/ 687385 w 1336932"/>
              <a:gd name="connsiteY325" fmla="*/ 1325305 h 1493451"/>
              <a:gd name="connsiteX326" fmla="*/ 687314 w 1336932"/>
              <a:gd name="connsiteY326" fmla="*/ 1326153 h 1493451"/>
              <a:gd name="connsiteX327" fmla="*/ 688214 w 1336932"/>
              <a:gd name="connsiteY327" fmla="*/ 1327724 h 1493451"/>
              <a:gd name="connsiteX328" fmla="*/ 704355 w 1336932"/>
              <a:gd name="connsiteY328" fmla="*/ 1344485 h 1493451"/>
              <a:gd name="connsiteX329" fmla="*/ 709318 w 1336932"/>
              <a:gd name="connsiteY329" fmla="*/ 1348470 h 1493451"/>
              <a:gd name="connsiteX330" fmla="*/ 712937 w 1336932"/>
              <a:gd name="connsiteY330" fmla="*/ 1351026 h 1493451"/>
              <a:gd name="connsiteX331" fmla="*/ 734348 w 1336932"/>
              <a:gd name="connsiteY331" fmla="*/ 1365641 h 1493451"/>
              <a:gd name="connsiteX332" fmla="*/ 735176 w 1336932"/>
              <a:gd name="connsiteY332" fmla="*/ 1365850 h 1493451"/>
              <a:gd name="connsiteX333" fmla="*/ 738554 w 1336932"/>
              <a:gd name="connsiteY333" fmla="*/ 1365295 h 1493451"/>
              <a:gd name="connsiteX334" fmla="*/ 740628 w 1336932"/>
              <a:gd name="connsiteY334" fmla="*/ 1365517 h 1493451"/>
              <a:gd name="connsiteX335" fmla="*/ 751454 w 1336932"/>
              <a:gd name="connsiteY335" fmla="*/ 1374537 h 1493451"/>
              <a:gd name="connsiteX336" fmla="*/ 768273 w 1336932"/>
              <a:gd name="connsiteY336" fmla="*/ 1410053 h 1493451"/>
              <a:gd name="connsiteX337" fmla="*/ 770888 w 1336932"/>
              <a:gd name="connsiteY337" fmla="*/ 1420455 h 1493451"/>
              <a:gd name="connsiteX338" fmla="*/ 760512 w 1336932"/>
              <a:gd name="connsiteY338" fmla="*/ 1426735 h 1493451"/>
              <a:gd name="connsiteX339" fmla="*/ 751650 w 1336932"/>
              <a:gd name="connsiteY339" fmla="*/ 1428183 h 1493451"/>
              <a:gd name="connsiteX340" fmla="*/ 735104 w 1336932"/>
              <a:gd name="connsiteY340" fmla="*/ 1421433 h 1493451"/>
              <a:gd name="connsiteX341" fmla="*/ 720144 w 1336932"/>
              <a:gd name="connsiteY341" fmla="*/ 1413425 h 1493451"/>
              <a:gd name="connsiteX342" fmla="*/ 717561 w 1336932"/>
              <a:gd name="connsiteY342" fmla="*/ 1411912 h 1493451"/>
              <a:gd name="connsiteX343" fmla="*/ 714379 w 1336932"/>
              <a:gd name="connsiteY343" fmla="*/ 1410960 h 1493451"/>
              <a:gd name="connsiteX344" fmla="*/ 698316 w 1336932"/>
              <a:gd name="connsiteY344" fmla="*/ 1407294 h 1493451"/>
              <a:gd name="connsiteX345" fmla="*/ 695427 w 1336932"/>
              <a:gd name="connsiteY345" fmla="*/ 1406818 h 1493451"/>
              <a:gd name="connsiteX346" fmla="*/ 683766 w 1336932"/>
              <a:gd name="connsiteY346" fmla="*/ 1405573 h 1493451"/>
              <a:gd name="connsiteX347" fmla="*/ 681914 w 1336932"/>
              <a:gd name="connsiteY347" fmla="*/ 1405514 h 1493451"/>
              <a:gd name="connsiteX348" fmla="*/ 679631 w 1336932"/>
              <a:gd name="connsiteY348" fmla="*/ 1406055 h 1493451"/>
              <a:gd name="connsiteX349" fmla="*/ 671936 w 1336932"/>
              <a:gd name="connsiteY349" fmla="*/ 1409088 h 1493451"/>
              <a:gd name="connsiteX350" fmla="*/ 664247 w 1336932"/>
              <a:gd name="connsiteY350" fmla="*/ 1413151 h 1493451"/>
              <a:gd name="connsiteX351" fmla="*/ 661456 w 1336932"/>
              <a:gd name="connsiteY351" fmla="*/ 1415094 h 1493451"/>
              <a:gd name="connsiteX352" fmla="*/ 658214 w 1336932"/>
              <a:gd name="connsiteY352" fmla="*/ 1418127 h 1493451"/>
              <a:gd name="connsiteX353" fmla="*/ 653147 w 1336932"/>
              <a:gd name="connsiteY353" fmla="*/ 1421101 h 1493451"/>
              <a:gd name="connsiteX354" fmla="*/ 645041 w 1336932"/>
              <a:gd name="connsiteY354" fmla="*/ 1425085 h 1493451"/>
              <a:gd name="connsiteX355" fmla="*/ 626076 w 1336932"/>
              <a:gd name="connsiteY355" fmla="*/ 1430466 h 1493451"/>
              <a:gd name="connsiteX356" fmla="*/ 624739 w 1336932"/>
              <a:gd name="connsiteY356" fmla="*/ 1430466 h 1493451"/>
              <a:gd name="connsiteX357" fmla="*/ 616489 w 1336932"/>
              <a:gd name="connsiteY357" fmla="*/ 1425562 h 1493451"/>
              <a:gd name="connsiteX358" fmla="*/ 586568 w 1336932"/>
              <a:gd name="connsiteY358" fmla="*/ 1399501 h 1493451"/>
              <a:gd name="connsiteX359" fmla="*/ 580020 w 1336932"/>
              <a:gd name="connsiteY359" fmla="*/ 1411364 h 1493451"/>
              <a:gd name="connsiteX360" fmla="*/ 578200 w 1336932"/>
              <a:gd name="connsiteY360" fmla="*/ 1411631 h 1493451"/>
              <a:gd name="connsiteX361" fmla="*/ 574470 w 1336932"/>
              <a:gd name="connsiteY361" fmla="*/ 1410060 h 1493451"/>
              <a:gd name="connsiteX362" fmla="*/ 549473 w 1336932"/>
              <a:gd name="connsiteY362" fmla="*/ 1399221 h 1493451"/>
              <a:gd name="connsiteX363" fmla="*/ 548918 w 1336932"/>
              <a:gd name="connsiteY363" fmla="*/ 1397297 h 1493451"/>
              <a:gd name="connsiteX364" fmla="*/ 542332 w 1336932"/>
              <a:gd name="connsiteY364" fmla="*/ 1374060 h 1493451"/>
              <a:gd name="connsiteX365" fmla="*/ 543916 w 1336932"/>
              <a:gd name="connsiteY365" fmla="*/ 1368419 h 1493451"/>
              <a:gd name="connsiteX366" fmla="*/ 548123 w 1336932"/>
              <a:gd name="connsiteY366" fmla="*/ 1363724 h 1493451"/>
              <a:gd name="connsiteX367" fmla="*/ 540682 w 1336932"/>
              <a:gd name="connsiteY367" fmla="*/ 1351515 h 1493451"/>
              <a:gd name="connsiteX368" fmla="*/ 530130 w 1336932"/>
              <a:gd name="connsiteY368" fmla="*/ 1342274 h 1493451"/>
              <a:gd name="connsiteX369" fmla="*/ 514960 w 1336932"/>
              <a:gd name="connsiteY369" fmla="*/ 1337389 h 1493451"/>
              <a:gd name="connsiteX370" fmla="*/ 516617 w 1336932"/>
              <a:gd name="connsiteY370" fmla="*/ 1344765 h 1493451"/>
              <a:gd name="connsiteX371" fmla="*/ 514197 w 1336932"/>
              <a:gd name="connsiteY371" fmla="*/ 1348906 h 1493451"/>
              <a:gd name="connsiteX372" fmla="*/ 512756 w 1336932"/>
              <a:gd name="connsiteY372" fmla="*/ 1350700 h 1493451"/>
              <a:gd name="connsiteX373" fmla="*/ 506717 w 1336932"/>
              <a:gd name="connsiteY373" fmla="*/ 1354685 h 1493451"/>
              <a:gd name="connsiteX374" fmla="*/ 504989 w 1336932"/>
              <a:gd name="connsiteY374" fmla="*/ 1353928 h 1493451"/>
              <a:gd name="connsiteX375" fmla="*/ 501311 w 1336932"/>
              <a:gd name="connsiteY375" fmla="*/ 1348339 h 1493451"/>
              <a:gd name="connsiteX376" fmla="*/ 499237 w 1336932"/>
              <a:gd name="connsiteY376" fmla="*/ 1325879 h 1493451"/>
              <a:gd name="connsiteX377" fmla="*/ 480891 w 1336932"/>
              <a:gd name="connsiteY377" fmla="*/ 1322220 h 1493451"/>
              <a:gd name="connsiteX378" fmla="*/ 475955 w 1336932"/>
              <a:gd name="connsiteY378" fmla="*/ 1329185 h 1493451"/>
              <a:gd name="connsiteX379" fmla="*/ 473196 w 1336932"/>
              <a:gd name="connsiteY379" fmla="*/ 1337109 h 1493451"/>
              <a:gd name="connsiteX380" fmla="*/ 452137 w 1336932"/>
              <a:gd name="connsiteY380" fmla="*/ 1341654 h 1493451"/>
              <a:gd name="connsiteX381" fmla="*/ 442446 w 1336932"/>
              <a:gd name="connsiteY381" fmla="*/ 1343382 h 1493451"/>
              <a:gd name="connsiteX382" fmla="*/ 435377 w 1336932"/>
              <a:gd name="connsiteY382" fmla="*/ 1349233 h 1493451"/>
              <a:gd name="connsiteX383" fmla="*/ 427831 w 1336932"/>
              <a:gd name="connsiteY383" fmla="*/ 1358963 h 1493451"/>
              <a:gd name="connsiteX384" fmla="*/ 406701 w 1336932"/>
              <a:gd name="connsiteY384" fmla="*/ 1395425 h 1493451"/>
              <a:gd name="connsiteX385" fmla="*/ 403532 w 1336932"/>
              <a:gd name="connsiteY385" fmla="*/ 1408605 h 1493451"/>
              <a:gd name="connsiteX386" fmla="*/ 403669 w 1336932"/>
              <a:gd name="connsiteY386" fmla="*/ 1409570 h 1493451"/>
              <a:gd name="connsiteX387" fmla="*/ 406421 w 1336932"/>
              <a:gd name="connsiteY387" fmla="*/ 1414325 h 1493451"/>
              <a:gd name="connsiteX388" fmla="*/ 432253 w 1336932"/>
              <a:gd name="connsiteY388" fmla="*/ 1433009 h 1493451"/>
              <a:gd name="connsiteX389" fmla="*/ 433662 w 1336932"/>
              <a:gd name="connsiteY389" fmla="*/ 1433635 h 1493451"/>
              <a:gd name="connsiteX390" fmla="*/ 459148 w 1336932"/>
              <a:gd name="connsiteY390" fmla="*/ 1423149 h 1493451"/>
              <a:gd name="connsiteX391" fmla="*/ 458242 w 1336932"/>
              <a:gd name="connsiteY391" fmla="*/ 1419301 h 1493451"/>
              <a:gd name="connsiteX392" fmla="*/ 461007 w 1336932"/>
              <a:gd name="connsiteY392" fmla="*/ 1417501 h 1493451"/>
              <a:gd name="connsiteX393" fmla="*/ 469726 w 1336932"/>
              <a:gd name="connsiteY393" fmla="*/ 1413849 h 1493451"/>
              <a:gd name="connsiteX394" fmla="*/ 473685 w 1336932"/>
              <a:gd name="connsiteY394" fmla="*/ 1412949 h 1493451"/>
              <a:gd name="connsiteX395" fmla="*/ 490446 w 1336932"/>
              <a:gd name="connsiteY395" fmla="*/ 1411631 h 1493451"/>
              <a:gd name="connsiteX396" fmla="*/ 491959 w 1336932"/>
              <a:gd name="connsiteY396" fmla="*/ 1411716 h 1493451"/>
              <a:gd name="connsiteX397" fmla="*/ 494332 w 1336932"/>
              <a:gd name="connsiteY397" fmla="*/ 1412127 h 1493451"/>
              <a:gd name="connsiteX398" fmla="*/ 503958 w 1336932"/>
              <a:gd name="connsiteY398" fmla="*/ 1425294 h 1493451"/>
              <a:gd name="connsiteX399" fmla="*/ 504095 w 1336932"/>
              <a:gd name="connsiteY399" fmla="*/ 1427303 h 1493451"/>
              <a:gd name="connsiteX400" fmla="*/ 501513 w 1336932"/>
              <a:gd name="connsiteY400" fmla="*/ 1433231 h 1493451"/>
              <a:gd name="connsiteX401" fmla="*/ 491822 w 1336932"/>
              <a:gd name="connsiteY401" fmla="*/ 1453428 h 1493451"/>
              <a:gd name="connsiteX402" fmla="*/ 486063 w 1336932"/>
              <a:gd name="connsiteY402" fmla="*/ 1459572 h 1493451"/>
              <a:gd name="connsiteX403" fmla="*/ 482470 w 1336932"/>
              <a:gd name="connsiteY403" fmla="*/ 1462865 h 1493451"/>
              <a:gd name="connsiteX404" fmla="*/ 475681 w 1336932"/>
              <a:gd name="connsiteY404" fmla="*/ 1461756 h 1493451"/>
              <a:gd name="connsiteX405" fmla="*/ 474024 w 1336932"/>
              <a:gd name="connsiteY405" fmla="*/ 1458254 h 1493451"/>
              <a:gd name="connsiteX406" fmla="*/ 475341 w 1336932"/>
              <a:gd name="connsiteY406" fmla="*/ 1453559 h 1493451"/>
              <a:gd name="connsiteX407" fmla="*/ 476991 w 1336932"/>
              <a:gd name="connsiteY407" fmla="*/ 1452939 h 1493451"/>
              <a:gd name="connsiteX408" fmla="*/ 477546 w 1336932"/>
              <a:gd name="connsiteY408" fmla="*/ 1451844 h 1493451"/>
              <a:gd name="connsiteX409" fmla="*/ 477200 w 1336932"/>
              <a:gd name="connsiteY409" fmla="*/ 1450116 h 1493451"/>
              <a:gd name="connsiteX410" fmla="*/ 476372 w 1336932"/>
              <a:gd name="connsiteY410" fmla="*/ 1448811 h 1493451"/>
              <a:gd name="connsiteX411" fmla="*/ 471552 w 1336932"/>
              <a:gd name="connsiteY411" fmla="*/ 1443555 h 1493451"/>
              <a:gd name="connsiteX412" fmla="*/ 463205 w 1336932"/>
              <a:gd name="connsiteY412" fmla="*/ 1439218 h 1493451"/>
              <a:gd name="connsiteX413" fmla="*/ 462931 w 1336932"/>
              <a:gd name="connsiteY413" fmla="*/ 1439081 h 1493451"/>
              <a:gd name="connsiteX414" fmla="*/ 455444 w 1336932"/>
              <a:gd name="connsiteY414" fmla="*/ 1437353 h 1493451"/>
              <a:gd name="connsiteX415" fmla="*/ 431001 w 1336932"/>
              <a:gd name="connsiteY415" fmla="*/ 1456657 h 1493451"/>
              <a:gd name="connsiteX416" fmla="*/ 439936 w 1336932"/>
              <a:gd name="connsiteY416" fmla="*/ 1467626 h 1493451"/>
              <a:gd name="connsiteX417" fmla="*/ 442303 w 1336932"/>
              <a:gd name="connsiteY417" fmla="*/ 1471278 h 1493451"/>
              <a:gd name="connsiteX418" fmla="*/ 442440 w 1336932"/>
              <a:gd name="connsiteY418" fmla="*/ 1472041 h 1493451"/>
              <a:gd name="connsiteX419" fmla="*/ 438820 w 1336932"/>
              <a:gd name="connsiteY419" fmla="*/ 1474447 h 1493451"/>
              <a:gd name="connsiteX420" fmla="*/ 428855 w 1336932"/>
              <a:gd name="connsiteY420" fmla="*/ 1477767 h 1493451"/>
              <a:gd name="connsiteX421" fmla="*/ 416862 w 1336932"/>
              <a:gd name="connsiteY421" fmla="*/ 1480937 h 1493451"/>
              <a:gd name="connsiteX422" fmla="*/ 413621 w 1336932"/>
              <a:gd name="connsiteY422" fmla="*/ 1481361 h 1493451"/>
              <a:gd name="connsiteX423" fmla="*/ 370109 w 1336932"/>
              <a:gd name="connsiteY423" fmla="*/ 1477761 h 1493451"/>
              <a:gd name="connsiteX424" fmla="*/ 367696 w 1336932"/>
              <a:gd name="connsiteY424" fmla="*/ 1477428 h 1493451"/>
              <a:gd name="connsiteX425" fmla="*/ 366730 w 1336932"/>
              <a:gd name="connsiteY425" fmla="*/ 1477004 h 1493451"/>
              <a:gd name="connsiteX426" fmla="*/ 365080 w 1336932"/>
              <a:gd name="connsiteY426" fmla="*/ 1476104 h 1493451"/>
              <a:gd name="connsiteX427" fmla="*/ 354528 w 1336932"/>
              <a:gd name="connsiteY427" fmla="*/ 1466243 h 1493451"/>
              <a:gd name="connsiteX428" fmla="*/ 353355 w 1336932"/>
              <a:gd name="connsiteY428" fmla="*/ 1464730 h 1493451"/>
              <a:gd name="connsiteX429" fmla="*/ 352455 w 1336932"/>
              <a:gd name="connsiteY429" fmla="*/ 1462598 h 1493451"/>
              <a:gd name="connsiteX430" fmla="*/ 352455 w 1336932"/>
              <a:gd name="connsiteY430" fmla="*/ 1460243 h 1493451"/>
              <a:gd name="connsiteX431" fmla="*/ 353694 w 1336932"/>
              <a:gd name="connsiteY431" fmla="*/ 1454322 h 1493451"/>
              <a:gd name="connsiteX432" fmla="*/ 353491 w 1336932"/>
              <a:gd name="connsiteY432" fmla="*/ 1453559 h 1493451"/>
              <a:gd name="connsiteX433" fmla="*/ 352102 w 1336932"/>
              <a:gd name="connsiteY433" fmla="*/ 1452183 h 1493451"/>
              <a:gd name="connsiteX434" fmla="*/ 348242 w 1336932"/>
              <a:gd name="connsiteY434" fmla="*/ 1450187 h 1493451"/>
              <a:gd name="connsiteX435" fmla="*/ 336118 w 1336932"/>
              <a:gd name="connsiteY435" fmla="*/ 1446946 h 1493451"/>
              <a:gd name="connsiteX436" fmla="*/ 315183 w 1336932"/>
              <a:gd name="connsiteY436" fmla="*/ 1443014 h 1493451"/>
              <a:gd name="connsiteX437" fmla="*/ 311942 w 1336932"/>
              <a:gd name="connsiteY437" fmla="*/ 1442602 h 1493451"/>
              <a:gd name="connsiteX438" fmla="*/ 310155 w 1336932"/>
              <a:gd name="connsiteY438" fmla="*/ 1443014 h 1493451"/>
              <a:gd name="connsiteX439" fmla="*/ 308877 w 1336932"/>
              <a:gd name="connsiteY439" fmla="*/ 1443627 h 1493451"/>
              <a:gd name="connsiteX440" fmla="*/ 268228 w 1336932"/>
              <a:gd name="connsiteY440" fmla="*/ 1467202 h 1493451"/>
              <a:gd name="connsiteX441" fmla="*/ 266095 w 1336932"/>
              <a:gd name="connsiteY441" fmla="*/ 1469348 h 1493451"/>
              <a:gd name="connsiteX442" fmla="*/ 265130 w 1336932"/>
              <a:gd name="connsiteY442" fmla="*/ 1470802 h 1493451"/>
              <a:gd name="connsiteX443" fmla="*/ 264647 w 1336932"/>
              <a:gd name="connsiteY443" fmla="*/ 1472511 h 1493451"/>
              <a:gd name="connsiteX444" fmla="*/ 264028 w 1336932"/>
              <a:gd name="connsiteY444" fmla="*/ 1478100 h 1493451"/>
              <a:gd name="connsiteX445" fmla="*/ 262782 w 1336932"/>
              <a:gd name="connsiteY445" fmla="*/ 1480793 h 1493451"/>
              <a:gd name="connsiteX446" fmla="*/ 259926 w 1336932"/>
              <a:gd name="connsiteY446" fmla="*/ 1483069 h 1493451"/>
              <a:gd name="connsiteX447" fmla="*/ 258204 w 1336932"/>
              <a:gd name="connsiteY447" fmla="*/ 1483754 h 1493451"/>
              <a:gd name="connsiteX448" fmla="*/ 228139 w 1336932"/>
              <a:gd name="connsiteY448" fmla="*/ 1487687 h 1493451"/>
              <a:gd name="connsiteX449" fmla="*/ 226965 w 1336932"/>
              <a:gd name="connsiteY449" fmla="*/ 1487687 h 1493451"/>
              <a:gd name="connsiteX450" fmla="*/ 199796 w 1336932"/>
              <a:gd name="connsiteY450" fmla="*/ 1481693 h 1493451"/>
              <a:gd name="connsiteX451" fmla="*/ 177864 w 1336932"/>
              <a:gd name="connsiteY451" fmla="*/ 1472739 h 1493451"/>
              <a:gd name="connsiteX452" fmla="*/ 171003 w 1336932"/>
              <a:gd name="connsiteY452" fmla="*/ 1462520 h 1493451"/>
              <a:gd name="connsiteX453" fmla="*/ 169973 w 1336932"/>
              <a:gd name="connsiteY453" fmla="*/ 1461567 h 1493451"/>
              <a:gd name="connsiteX454" fmla="*/ 167593 w 1336932"/>
              <a:gd name="connsiteY454" fmla="*/ 1460530 h 1493451"/>
              <a:gd name="connsiteX455" fmla="*/ 166014 w 1336932"/>
              <a:gd name="connsiteY455" fmla="*/ 1460250 h 1493451"/>
              <a:gd name="connsiteX456" fmla="*/ 142876 w 1336932"/>
              <a:gd name="connsiteY456" fmla="*/ 1461091 h 1493451"/>
              <a:gd name="connsiteX457" fmla="*/ 133524 w 1336932"/>
              <a:gd name="connsiteY457" fmla="*/ 1470326 h 1493451"/>
              <a:gd name="connsiteX458" fmla="*/ 132298 w 1336932"/>
              <a:gd name="connsiteY458" fmla="*/ 1472941 h 1493451"/>
              <a:gd name="connsiteX459" fmla="*/ 125574 w 1336932"/>
              <a:gd name="connsiteY459" fmla="*/ 1480115 h 1493451"/>
              <a:gd name="connsiteX460" fmla="*/ 122222 w 1336932"/>
              <a:gd name="connsiteY460" fmla="*/ 1481895 h 1493451"/>
              <a:gd name="connsiteX461" fmla="*/ 104776 w 1336932"/>
              <a:gd name="connsiteY461" fmla="*/ 1488247 h 1493451"/>
              <a:gd name="connsiteX462" fmla="*/ 79707 w 1336932"/>
              <a:gd name="connsiteY462" fmla="*/ 1495349 h 1493451"/>
              <a:gd name="connsiteX463" fmla="*/ 77914 w 1336932"/>
              <a:gd name="connsiteY463" fmla="*/ 1495486 h 1493451"/>
              <a:gd name="connsiteX464" fmla="*/ 72501 w 1336932"/>
              <a:gd name="connsiteY464" fmla="*/ 1495069 h 1493451"/>
              <a:gd name="connsiteX465" fmla="*/ 67499 w 1336932"/>
              <a:gd name="connsiteY465" fmla="*/ 1493008 h 1493451"/>
              <a:gd name="connsiteX466" fmla="*/ 66540 w 1336932"/>
              <a:gd name="connsiteY466" fmla="*/ 1492043 h 1493451"/>
              <a:gd name="connsiteX467" fmla="*/ 58440 w 1336932"/>
              <a:gd name="connsiteY467" fmla="*/ 1483650 h 1493451"/>
              <a:gd name="connsiteX468" fmla="*/ 54019 w 1336932"/>
              <a:gd name="connsiteY468" fmla="*/ 1476397 h 1493451"/>
              <a:gd name="connsiteX469" fmla="*/ 55682 w 1336932"/>
              <a:gd name="connsiteY469" fmla="*/ 1475504 h 1493451"/>
              <a:gd name="connsiteX470" fmla="*/ 58786 w 1336932"/>
              <a:gd name="connsiteY470" fmla="*/ 1476456 h 1493451"/>
              <a:gd name="connsiteX471" fmla="*/ 75057 w 1336932"/>
              <a:gd name="connsiteY471" fmla="*/ 1469843 h 1493451"/>
              <a:gd name="connsiteX472" fmla="*/ 75129 w 1336932"/>
              <a:gd name="connsiteY472" fmla="*/ 1467632 h 1493451"/>
              <a:gd name="connsiteX473" fmla="*/ 74020 w 1336932"/>
              <a:gd name="connsiteY473" fmla="*/ 1461711 h 1493451"/>
              <a:gd name="connsiteX474" fmla="*/ 71692 w 1336932"/>
              <a:gd name="connsiteY474" fmla="*/ 1455365 h 1493451"/>
              <a:gd name="connsiteX475" fmla="*/ 33926 w 1336932"/>
              <a:gd name="connsiteY475" fmla="*/ 1445433 h 1493451"/>
              <a:gd name="connsiteX476" fmla="*/ 5524 w 1336932"/>
              <a:gd name="connsiteY476" fmla="*/ 1408338 h 1493451"/>
              <a:gd name="connsiteX477" fmla="*/ 4285 w 1336932"/>
              <a:gd name="connsiteY477" fmla="*/ 1406329 h 1493451"/>
              <a:gd name="connsiteX478" fmla="*/ 3248 w 1336932"/>
              <a:gd name="connsiteY478" fmla="*/ 1403505 h 1493451"/>
              <a:gd name="connsiteX479" fmla="*/ 2837 w 1336932"/>
              <a:gd name="connsiteY479" fmla="*/ 1401158 h 1493451"/>
              <a:gd name="connsiteX480" fmla="*/ 0 w 1336932"/>
              <a:gd name="connsiteY480" fmla="*/ 1382682 h 1493451"/>
              <a:gd name="connsiteX481" fmla="*/ 561 w 1336932"/>
              <a:gd name="connsiteY481" fmla="*/ 1380073 h 1493451"/>
              <a:gd name="connsiteX482" fmla="*/ 1454 w 1336932"/>
              <a:gd name="connsiteY482" fmla="*/ 1378756 h 1493451"/>
              <a:gd name="connsiteX483" fmla="*/ 11765 w 1336932"/>
              <a:gd name="connsiteY483" fmla="*/ 1370604 h 1493451"/>
              <a:gd name="connsiteX484" fmla="*/ 13278 w 1336932"/>
              <a:gd name="connsiteY484" fmla="*/ 1368967 h 1493451"/>
              <a:gd name="connsiteX485" fmla="*/ 15065 w 1336932"/>
              <a:gd name="connsiteY485" fmla="*/ 1366345 h 1493451"/>
              <a:gd name="connsiteX486" fmla="*/ 16682 w 1336932"/>
              <a:gd name="connsiteY486" fmla="*/ 1362361 h 1493451"/>
              <a:gd name="connsiteX487" fmla="*/ 17582 w 1336932"/>
              <a:gd name="connsiteY487" fmla="*/ 1357724 h 1493451"/>
              <a:gd name="connsiteX488" fmla="*/ 17511 w 1336932"/>
              <a:gd name="connsiteY488" fmla="*/ 1355448 h 1493451"/>
              <a:gd name="connsiteX489" fmla="*/ 16611 w 1336932"/>
              <a:gd name="connsiteY489" fmla="*/ 1351939 h 1493451"/>
              <a:gd name="connsiteX490" fmla="*/ 10311 w 1336932"/>
              <a:gd name="connsiteY490" fmla="*/ 1333118 h 1493451"/>
              <a:gd name="connsiteX491" fmla="*/ 9952 w 1336932"/>
              <a:gd name="connsiteY491" fmla="*/ 1330359 h 1493451"/>
              <a:gd name="connsiteX492" fmla="*/ 10311 w 1336932"/>
              <a:gd name="connsiteY492" fmla="*/ 1324979 h 1493451"/>
              <a:gd name="connsiteX493" fmla="*/ 10995 w 1336932"/>
              <a:gd name="connsiteY493" fmla="*/ 1322631 h 1493451"/>
              <a:gd name="connsiteX494" fmla="*/ 17028 w 1336932"/>
              <a:gd name="connsiteY494" fmla="*/ 1308303 h 1493451"/>
              <a:gd name="connsiteX495" fmla="*/ 25056 w 1336932"/>
              <a:gd name="connsiteY495" fmla="*/ 1289683 h 1493451"/>
              <a:gd name="connsiteX496" fmla="*/ 26510 w 1336932"/>
              <a:gd name="connsiteY496" fmla="*/ 1285197 h 1493451"/>
              <a:gd name="connsiteX497" fmla="*/ 26856 w 1336932"/>
              <a:gd name="connsiteY497" fmla="*/ 1281753 h 1493451"/>
              <a:gd name="connsiteX498" fmla="*/ 26510 w 1336932"/>
              <a:gd name="connsiteY498" fmla="*/ 1278036 h 1493451"/>
              <a:gd name="connsiteX499" fmla="*/ 24293 w 1336932"/>
              <a:gd name="connsiteY499" fmla="*/ 1271834 h 1493451"/>
              <a:gd name="connsiteX500" fmla="*/ 23752 w 1336932"/>
              <a:gd name="connsiteY500" fmla="*/ 1269343 h 1493451"/>
              <a:gd name="connsiteX501" fmla="*/ 23752 w 1336932"/>
              <a:gd name="connsiteY501" fmla="*/ 1264862 h 1493451"/>
              <a:gd name="connsiteX502" fmla="*/ 24580 w 1336932"/>
              <a:gd name="connsiteY502" fmla="*/ 1261412 h 1493451"/>
              <a:gd name="connsiteX503" fmla="*/ 36404 w 1336932"/>
              <a:gd name="connsiteY503" fmla="*/ 1230317 h 1493451"/>
              <a:gd name="connsiteX504" fmla="*/ 48325 w 1336932"/>
              <a:gd name="connsiteY504" fmla="*/ 1213694 h 1493451"/>
              <a:gd name="connsiteX505" fmla="*/ 51436 w 1336932"/>
              <a:gd name="connsiteY505" fmla="*/ 1209292 h 1493451"/>
              <a:gd name="connsiteX506" fmla="*/ 54775 w 1336932"/>
              <a:gd name="connsiteY506" fmla="*/ 1203213 h 1493451"/>
              <a:gd name="connsiteX507" fmla="*/ 55682 w 1336932"/>
              <a:gd name="connsiteY507" fmla="*/ 1199972 h 1493451"/>
              <a:gd name="connsiteX508" fmla="*/ 55545 w 1336932"/>
              <a:gd name="connsiteY508" fmla="*/ 1195759 h 1493451"/>
              <a:gd name="connsiteX509" fmla="*/ 53575 w 1336932"/>
              <a:gd name="connsiteY509" fmla="*/ 1187692 h 1493451"/>
              <a:gd name="connsiteX510" fmla="*/ 51788 w 1336932"/>
              <a:gd name="connsiteY510" fmla="*/ 1183564 h 1493451"/>
              <a:gd name="connsiteX511" fmla="*/ 48756 w 1336932"/>
              <a:gd name="connsiteY511" fmla="*/ 1178451 h 1493451"/>
              <a:gd name="connsiteX512" fmla="*/ 34891 w 1336932"/>
              <a:gd name="connsiteY512" fmla="*/ 1161012 h 1493451"/>
              <a:gd name="connsiteX513" fmla="*/ 33860 w 1336932"/>
              <a:gd name="connsiteY513" fmla="*/ 1159505 h 1493451"/>
              <a:gd name="connsiteX514" fmla="*/ 33312 w 1336932"/>
              <a:gd name="connsiteY514" fmla="*/ 1157562 h 1493451"/>
              <a:gd name="connsiteX515" fmla="*/ 33384 w 1336932"/>
              <a:gd name="connsiteY515" fmla="*/ 1155234 h 1493451"/>
              <a:gd name="connsiteX516" fmla="*/ 34415 w 1336932"/>
              <a:gd name="connsiteY516" fmla="*/ 1127028 h 1493451"/>
              <a:gd name="connsiteX517" fmla="*/ 34754 w 1336932"/>
              <a:gd name="connsiteY517" fmla="*/ 1124276 h 1493451"/>
              <a:gd name="connsiteX518" fmla="*/ 38791 w 1336932"/>
              <a:gd name="connsiteY518" fmla="*/ 1103648 h 1493451"/>
              <a:gd name="connsiteX519" fmla="*/ 38862 w 1336932"/>
              <a:gd name="connsiteY519" fmla="*/ 1100609 h 1493451"/>
              <a:gd name="connsiteX520" fmla="*/ 39547 w 1336932"/>
              <a:gd name="connsiteY520" fmla="*/ 1098835 h 1493451"/>
              <a:gd name="connsiteX521" fmla="*/ 49786 w 1336932"/>
              <a:gd name="connsiteY521" fmla="*/ 1076779 h 1493451"/>
              <a:gd name="connsiteX522" fmla="*/ 50888 w 1336932"/>
              <a:gd name="connsiteY522" fmla="*/ 1074698 h 1493451"/>
              <a:gd name="connsiteX523" fmla="*/ 65158 w 1336932"/>
              <a:gd name="connsiteY523" fmla="*/ 1056007 h 1493451"/>
              <a:gd name="connsiteX524" fmla="*/ 80542 w 1336932"/>
              <a:gd name="connsiteY524" fmla="*/ 1035047 h 1493451"/>
              <a:gd name="connsiteX525" fmla="*/ 81768 w 1336932"/>
              <a:gd name="connsiteY525" fmla="*/ 1032288 h 1493451"/>
              <a:gd name="connsiteX526" fmla="*/ 83907 w 1336932"/>
              <a:gd name="connsiteY526" fmla="*/ 1025330 h 1493451"/>
              <a:gd name="connsiteX527" fmla="*/ 88296 w 1336932"/>
              <a:gd name="connsiteY527" fmla="*/ 1010369 h 1493451"/>
              <a:gd name="connsiteX528" fmla="*/ 92881 w 1336932"/>
              <a:gd name="connsiteY528" fmla="*/ 986239 h 1493451"/>
              <a:gd name="connsiteX529" fmla="*/ 93422 w 1336932"/>
              <a:gd name="connsiteY529" fmla="*/ 983963 h 1493451"/>
              <a:gd name="connsiteX530" fmla="*/ 94877 w 1336932"/>
              <a:gd name="connsiteY530" fmla="*/ 980794 h 1493451"/>
              <a:gd name="connsiteX531" fmla="*/ 97492 w 1336932"/>
              <a:gd name="connsiteY531" fmla="*/ 977676 h 1493451"/>
              <a:gd name="connsiteX532" fmla="*/ 100570 w 1336932"/>
              <a:gd name="connsiteY532" fmla="*/ 975342 h 1493451"/>
              <a:gd name="connsiteX533" fmla="*/ 111494 w 1336932"/>
              <a:gd name="connsiteY533" fmla="*/ 971344 h 1493451"/>
              <a:gd name="connsiteX534" fmla="*/ 114663 w 1336932"/>
              <a:gd name="connsiteY534" fmla="*/ 969420 h 1493451"/>
              <a:gd name="connsiteX535" fmla="*/ 116013 w 1336932"/>
              <a:gd name="connsiteY535" fmla="*/ 968102 h 1493451"/>
              <a:gd name="connsiteX536" fmla="*/ 116972 w 1336932"/>
              <a:gd name="connsiteY536" fmla="*/ 966798 h 1493451"/>
              <a:gd name="connsiteX537" fmla="*/ 118074 w 1336932"/>
              <a:gd name="connsiteY537" fmla="*/ 964385 h 1493451"/>
              <a:gd name="connsiteX538" fmla="*/ 118628 w 1336932"/>
              <a:gd name="connsiteY538" fmla="*/ 962324 h 1493451"/>
              <a:gd name="connsiteX539" fmla="*/ 118707 w 1336932"/>
              <a:gd name="connsiteY539" fmla="*/ 960316 h 1493451"/>
              <a:gd name="connsiteX540" fmla="*/ 113978 w 1336932"/>
              <a:gd name="connsiteY540" fmla="*/ 934933 h 1493451"/>
              <a:gd name="connsiteX541" fmla="*/ 113352 w 1336932"/>
              <a:gd name="connsiteY541" fmla="*/ 929070 h 1493451"/>
              <a:gd name="connsiteX542" fmla="*/ 113352 w 1336932"/>
              <a:gd name="connsiteY542" fmla="*/ 925223 h 1493451"/>
              <a:gd name="connsiteX543" fmla="*/ 113907 w 1336932"/>
              <a:gd name="connsiteY543" fmla="*/ 920586 h 1493451"/>
              <a:gd name="connsiteX544" fmla="*/ 114807 w 1336932"/>
              <a:gd name="connsiteY544" fmla="*/ 916321 h 1493451"/>
              <a:gd name="connsiteX545" fmla="*/ 116144 w 1336932"/>
              <a:gd name="connsiteY545" fmla="*/ 912108 h 1493451"/>
              <a:gd name="connsiteX546" fmla="*/ 130035 w 1336932"/>
              <a:gd name="connsiteY546" fmla="*/ 878130 h 1493451"/>
              <a:gd name="connsiteX547" fmla="*/ 145073 w 1336932"/>
              <a:gd name="connsiteY547" fmla="*/ 847524 h 1493451"/>
              <a:gd name="connsiteX548" fmla="*/ 146978 w 1336932"/>
              <a:gd name="connsiteY548" fmla="*/ 844759 h 1493451"/>
              <a:gd name="connsiteX549" fmla="*/ 149039 w 1336932"/>
              <a:gd name="connsiteY549" fmla="*/ 840279 h 1493451"/>
              <a:gd name="connsiteX550" fmla="*/ 149723 w 1336932"/>
              <a:gd name="connsiteY550" fmla="*/ 836822 h 1493451"/>
              <a:gd name="connsiteX551" fmla="*/ 149795 w 1336932"/>
              <a:gd name="connsiteY551" fmla="*/ 834129 h 1493451"/>
              <a:gd name="connsiteX552" fmla="*/ 150069 w 1336932"/>
              <a:gd name="connsiteY552" fmla="*/ 810833 h 1493451"/>
              <a:gd name="connsiteX553" fmla="*/ 149593 w 1336932"/>
              <a:gd name="connsiteY553" fmla="*/ 804899 h 1493451"/>
              <a:gd name="connsiteX554" fmla="*/ 148210 w 1336932"/>
              <a:gd name="connsiteY554" fmla="*/ 797790 h 1493451"/>
              <a:gd name="connsiteX555" fmla="*/ 148139 w 1336932"/>
              <a:gd name="connsiteY555" fmla="*/ 794699 h 1493451"/>
              <a:gd name="connsiteX556" fmla="*/ 148419 w 1336932"/>
              <a:gd name="connsiteY556" fmla="*/ 792625 h 1493451"/>
              <a:gd name="connsiteX557" fmla="*/ 149378 w 1336932"/>
              <a:gd name="connsiteY557" fmla="*/ 789801 h 1493451"/>
              <a:gd name="connsiteX558" fmla="*/ 166901 w 1336932"/>
              <a:gd name="connsiteY558" fmla="*/ 755615 h 1493451"/>
              <a:gd name="connsiteX559" fmla="*/ 167860 w 1336932"/>
              <a:gd name="connsiteY559" fmla="*/ 754147 h 1493451"/>
              <a:gd name="connsiteX560" fmla="*/ 169438 w 1336932"/>
              <a:gd name="connsiteY560" fmla="*/ 752628 h 1493451"/>
              <a:gd name="connsiteX561" fmla="*/ 177264 w 1336932"/>
              <a:gd name="connsiteY561" fmla="*/ 749321 h 1493451"/>
              <a:gd name="connsiteX562" fmla="*/ 186851 w 1336932"/>
              <a:gd name="connsiteY562" fmla="*/ 743954 h 1493451"/>
              <a:gd name="connsiteX563" fmla="*/ 190171 w 1336932"/>
              <a:gd name="connsiteY563" fmla="*/ 741398 h 1493451"/>
              <a:gd name="connsiteX564" fmla="*/ 221272 w 1336932"/>
              <a:gd name="connsiteY564" fmla="*/ 705535 h 1493451"/>
              <a:gd name="connsiteX565" fmla="*/ 226124 w 1336932"/>
              <a:gd name="connsiteY565" fmla="*/ 681953 h 1493451"/>
              <a:gd name="connsiteX566" fmla="*/ 227096 w 1336932"/>
              <a:gd name="connsiteY566" fmla="*/ 679821 h 1493451"/>
              <a:gd name="connsiteX567" fmla="*/ 228055 w 1336932"/>
              <a:gd name="connsiteY567" fmla="*/ 678868 h 1493451"/>
              <a:gd name="connsiteX568" fmla="*/ 231231 w 1336932"/>
              <a:gd name="connsiteY568" fmla="*/ 677486 h 1493451"/>
              <a:gd name="connsiteX569" fmla="*/ 233813 w 1336932"/>
              <a:gd name="connsiteY569" fmla="*/ 677349 h 1493451"/>
              <a:gd name="connsiteX570" fmla="*/ 250078 w 1336932"/>
              <a:gd name="connsiteY570" fmla="*/ 673208 h 1493451"/>
              <a:gd name="connsiteX571" fmla="*/ 272806 w 1336932"/>
              <a:gd name="connsiteY571" fmla="*/ 657145 h 1493451"/>
              <a:gd name="connsiteX572" fmla="*/ 277834 w 1336932"/>
              <a:gd name="connsiteY572" fmla="*/ 652593 h 1493451"/>
              <a:gd name="connsiteX573" fmla="*/ 282425 w 1336932"/>
              <a:gd name="connsiteY573" fmla="*/ 647017 h 1493451"/>
              <a:gd name="connsiteX574" fmla="*/ 285249 w 1336932"/>
              <a:gd name="connsiteY574" fmla="*/ 642732 h 1493451"/>
              <a:gd name="connsiteX575" fmla="*/ 286795 w 1336932"/>
              <a:gd name="connsiteY575" fmla="*/ 639145 h 1493451"/>
              <a:gd name="connsiteX576" fmla="*/ 288041 w 1336932"/>
              <a:gd name="connsiteY576" fmla="*/ 633980 h 1493451"/>
              <a:gd name="connsiteX577" fmla="*/ 289775 w 1336932"/>
              <a:gd name="connsiteY577" fmla="*/ 626050 h 1493451"/>
              <a:gd name="connsiteX578" fmla="*/ 292593 w 1336932"/>
              <a:gd name="connsiteY578" fmla="*/ 617637 h 1493451"/>
              <a:gd name="connsiteX579" fmla="*/ 296421 w 1336932"/>
              <a:gd name="connsiteY579" fmla="*/ 606811 h 1493451"/>
              <a:gd name="connsiteX580" fmla="*/ 298710 w 1336932"/>
              <a:gd name="connsiteY580" fmla="*/ 601228 h 1493451"/>
              <a:gd name="connsiteX581" fmla="*/ 301429 w 1336932"/>
              <a:gd name="connsiteY581" fmla="*/ 595437 h 1493451"/>
              <a:gd name="connsiteX582" fmla="*/ 307221 w 1336932"/>
              <a:gd name="connsiteY582" fmla="*/ 584742 h 1493451"/>
              <a:gd name="connsiteX583" fmla="*/ 329179 w 1336932"/>
              <a:gd name="connsiteY583" fmla="*/ 550197 h 1493451"/>
              <a:gd name="connsiteX584" fmla="*/ 331188 w 1336932"/>
              <a:gd name="connsiteY584" fmla="*/ 548064 h 1493451"/>
              <a:gd name="connsiteX585" fmla="*/ 333151 w 1336932"/>
              <a:gd name="connsiteY585" fmla="*/ 546962 h 1493451"/>
              <a:gd name="connsiteX586" fmla="*/ 346213 w 1336932"/>
              <a:gd name="connsiteY586" fmla="*/ 542821 h 1493451"/>
              <a:gd name="connsiteX587" fmla="*/ 348868 w 1336932"/>
              <a:gd name="connsiteY587" fmla="*/ 541236 h 1493451"/>
              <a:gd name="connsiteX588" fmla="*/ 359257 w 1336932"/>
              <a:gd name="connsiteY588" fmla="*/ 533182 h 1493451"/>
              <a:gd name="connsiteX589" fmla="*/ 366254 w 1336932"/>
              <a:gd name="connsiteY589" fmla="*/ 527645 h 1493451"/>
              <a:gd name="connsiteX590" fmla="*/ 368869 w 1336932"/>
              <a:gd name="connsiteY590" fmla="*/ 524965 h 1493451"/>
              <a:gd name="connsiteX591" fmla="*/ 370904 w 1336932"/>
              <a:gd name="connsiteY591" fmla="*/ 521997 h 1493451"/>
              <a:gd name="connsiteX592" fmla="*/ 372769 w 1336932"/>
              <a:gd name="connsiteY592" fmla="*/ 518554 h 1493451"/>
              <a:gd name="connsiteX593" fmla="*/ 375528 w 1336932"/>
              <a:gd name="connsiteY593" fmla="*/ 512430 h 1493451"/>
              <a:gd name="connsiteX594" fmla="*/ 376148 w 1336932"/>
              <a:gd name="connsiteY594" fmla="*/ 510350 h 1493451"/>
              <a:gd name="connsiteX595" fmla="*/ 376637 w 1336932"/>
              <a:gd name="connsiteY595" fmla="*/ 508413 h 1493451"/>
              <a:gd name="connsiteX596" fmla="*/ 377935 w 1336932"/>
              <a:gd name="connsiteY596" fmla="*/ 499263 h 1493451"/>
              <a:gd name="connsiteX597" fmla="*/ 379219 w 1336932"/>
              <a:gd name="connsiteY597" fmla="*/ 493400 h 1493451"/>
              <a:gd name="connsiteX598" fmla="*/ 382180 w 1336932"/>
              <a:gd name="connsiteY598" fmla="*/ 485672 h 1493451"/>
              <a:gd name="connsiteX599" fmla="*/ 384515 w 1336932"/>
              <a:gd name="connsiteY599" fmla="*/ 481407 h 1493451"/>
              <a:gd name="connsiteX600" fmla="*/ 389178 w 1336932"/>
              <a:gd name="connsiteY600" fmla="*/ 474494 h 1493451"/>
              <a:gd name="connsiteX601" fmla="*/ 395562 w 1336932"/>
              <a:gd name="connsiteY601" fmla="*/ 467614 h 1493451"/>
              <a:gd name="connsiteX602" fmla="*/ 395628 w 1336932"/>
              <a:gd name="connsiteY602" fmla="*/ 467529 h 1493451"/>
              <a:gd name="connsiteX603" fmla="*/ 400108 w 1336932"/>
              <a:gd name="connsiteY603" fmla="*/ 462018 h 1493451"/>
              <a:gd name="connsiteX604" fmla="*/ 403036 w 1336932"/>
              <a:gd name="connsiteY604" fmla="*/ 457264 h 1493451"/>
              <a:gd name="connsiteX605" fmla="*/ 404217 w 1336932"/>
              <a:gd name="connsiteY605" fmla="*/ 453879 h 1493451"/>
              <a:gd name="connsiteX606" fmla="*/ 419934 w 1336932"/>
              <a:gd name="connsiteY606" fmla="*/ 386791 h 1493451"/>
              <a:gd name="connsiteX607" fmla="*/ 418903 w 1336932"/>
              <a:gd name="connsiteY607" fmla="*/ 375065 h 1493451"/>
              <a:gd name="connsiteX608" fmla="*/ 417801 w 1336932"/>
              <a:gd name="connsiteY608" fmla="*/ 375346 h 1493451"/>
              <a:gd name="connsiteX609" fmla="*/ 417182 w 1336932"/>
              <a:gd name="connsiteY609" fmla="*/ 375346 h 1493451"/>
              <a:gd name="connsiteX610" fmla="*/ 417045 w 1336932"/>
              <a:gd name="connsiteY610" fmla="*/ 375065 h 1493451"/>
              <a:gd name="connsiteX611" fmla="*/ 417390 w 1336932"/>
              <a:gd name="connsiteY611" fmla="*/ 370448 h 1493451"/>
              <a:gd name="connsiteX612" fmla="*/ 418571 w 1336932"/>
              <a:gd name="connsiteY612" fmla="*/ 366463 h 1493451"/>
              <a:gd name="connsiteX613" fmla="*/ 420423 w 1336932"/>
              <a:gd name="connsiteY613" fmla="*/ 362935 h 1493451"/>
              <a:gd name="connsiteX614" fmla="*/ 422771 w 1336932"/>
              <a:gd name="connsiteY614" fmla="*/ 360111 h 1493451"/>
              <a:gd name="connsiteX615" fmla="*/ 426110 w 1336932"/>
              <a:gd name="connsiteY615" fmla="*/ 357222 h 1493451"/>
              <a:gd name="connsiteX616" fmla="*/ 429697 w 1336932"/>
              <a:gd name="connsiteY616" fmla="*/ 355005 h 1493451"/>
              <a:gd name="connsiteX617" fmla="*/ 439114 w 1336932"/>
              <a:gd name="connsiteY617" fmla="*/ 348927 h 1493451"/>
              <a:gd name="connsiteX618" fmla="*/ 442309 w 1336932"/>
              <a:gd name="connsiteY618" fmla="*/ 346038 h 1493451"/>
              <a:gd name="connsiteX619" fmla="*/ 453801 w 1336932"/>
              <a:gd name="connsiteY619" fmla="*/ 333209 h 1493451"/>
              <a:gd name="connsiteX620" fmla="*/ 462657 w 1336932"/>
              <a:gd name="connsiteY620" fmla="*/ 328657 h 1493451"/>
              <a:gd name="connsiteX621" fmla="*/ 463316 w 1336932"/>
              <a:gd name="connsiteY621" fmla="*/ 327281 h 1493451"/>
              <a:gd name="connsiteX622" fmla="*/ 463661 w 1336932"/>
              <a:gd name="connsiteY622" fmla="*/ 324457 h 1493451"/>
              <a:gd name="connsiteX623" fmla="*/ 462872 w 1336932"/>
              <a:gd name="connsiteY623" fmla="*/ 320929 h 1493451"/>
              <a:gd name="connsiteX624" fmla="*/ 461353 w 1336932"/>
              <a:gd name="connsiteY624" fmla="*/ 318607 h 1493451"/>
              <a:gd name="connsiteX625" fmla="*/ 459083 w 1336932"/>
              <a:gd name="connsiteY625" fmla="*/ 316534 h 1493451"/>
              <a:gd name="connsiteX626" fmla="*/ 457492 w 1336932"/>
              <a:gd name="connsiteY626" fmla="*/ 315634 h 1493451"/>
              <a:gd name="connsiteX627" fmla="*/ 450774 w 1336932"/>
              <a:gd name="connsiteY627" fmla="*/ 313351 h 1493451"/>
              <a:gd name="connsiteX628" fmla="*/ 449392 w 1336932"/>
              <a:gd name="connsiteY628" fmla="*/ 312451 h 1493451"/>
              <a:gd name="connsiteX629" fmla="*/ 448146 w 1336932"/>
              <a:gd name="connsiteY629" fmla="*/ 311003 h 1493451"/>
              <a:gd name="connsiteX630" fmla="*/ 447214 w 1336932"/>
              <a:gd name="connsiteY630" fmla="*/ 308512 h 1493451"/>
              <a:gd name="connsiteX631" fmla="*/ 447012 w 1336932"/>
              <a:gd name="connsiteY631" fmla="*/ 305688 h 1493451"/>
              <a:gd name="connsiteX632" fmla="*/ 447214 w 1336932"/>
              <a:gd name="connsiteY632" fmla="*/ 304384 h 1493451"/>
              <a:gd name="connsiteX633" fmla="*/ 448081 w 1336932"/>
              <a:gd name="connsiteY633" fmla="*/ 302258 h 1493451"/>
              <a:gd name="connsiteX634" fmla="*/ 449535 w 1336932"/>
              <a:gd name="connsiteY634" fmla="*/ 300177 h 1493451"/>
              <a:gd name="connsiteX635" fmla="*/ 452914 w 1336932"/>
              <a:gd name="connsiteY635" fmla="*/ 297001 h 1493451"/>
              <a:gd name="connsiteX636" fmla="*/ 455848 w 1336932"/>
              <a:gd name="connsiteY636" fmla="*/ 295006 h 1493451"/>
              <a:gd name="connsiteX637" fmla="*/ 458737 w 1336932"/>
              <a:gd name="connsiteY637" fmla="*/ 292808 h 1493451"/>
              <a:gd name="connsiteX638" fmla="*/ 461985 w 1336932"/>
              <a:gd name="connsiteY638" fmla="*/ 289417 h 1493451"/>
              <a:gd name="connsiteX639" fmla="*/ 465813 w 1336932"/>
              <a:gd name="connsiteY639" fmla="*/ 283775 h 1493451"/>
              <a:gd name="connsiteX640" fmla="*/ 468285 w 1336932"/>
              <a:gd name="connsiteY640" fmla="*/ 278245 h 1493451"/>
              <a:gd name="connsiteX641" fmla="*/ 469876 w 1336932"/>
              <a:gd name="connsiteY641" fmla="*/ 272173 h 1493451"/>
              <a:gd name="connsiteX642" fmla="*/ 470144 w 1336932"/>
              <a:gd name="connsiteY642" fmla="*/ 268469 h 1493451"/>
              <a:gd name="connsiteX643" fmla="*/ 469805 w 1336932"/>
              <a:gd name="connsiteY643" fmla="*/ 262887 h 1493451"/>
              <a:gd name="connsiteX644" fmla="*/ 468702 w 1336932"/>
              <a:gd name="connsiteY644" fmla="*/ 247913 h 1493451"/>
              <a:gd name="connsiteX645" fmla="*/ 473763 w 1336932"/>
              <a:gd name="connsiteY645" fmla="*/ 234263 h 1493451"/>
              <a:gd name="connsiteX646" fmla="*/ 473835 w 1336932"/>
              <a:gd name="connsiteY646" fmla="*/ 232189 h 1493451"/>
              <a:gd name="connsiteX647" fmla="*/ 473209 w 1336932"/>
              <a:gd name="connsiteY647" fmla="*/ 230129 h 1493451"/>
              <a:gd name="connsiteX648" fmla="*/ 470933 w 1336932"/>
              <a:gd name="connsiteY648" fmla="*/ 227507 h 1493451"/>
              <a:gd name="connsiteX649" fmla="*/ 468624 w 1336932"/>
              <a:gd name="connsiteY649" fmla="*/ 226470 h 1493451"/>
              <a:gd name="connsiteX650" fmla="*/ 464966 w 1336932"/>
              <a:gd name="connsiteY650" fmla="*/ 225792 h 1493451"/>
              <a:gd name="connsiteX651" fmla="*/ 458450 w 1336932"/>
              <a:gd name="connsiteY651" fmla="*/ 225987 h 1493451"/>
              <a:gd name="connsiteX652" fmla="*/ 454146 w 1336932"/>
              <a:gd name="connsiteY652" fmla="*/ 226203 h 1493451"/>
              <a:gd name="connsiteX653" fmla="*/ 450357 w 1336932"/>
              <a:gd name="connsiteY653" fmla="*/ 225518 h 1493451"/>
              <a:gd name="connsiteX654" fmla="*/ 448831 w 1336932"/>
              <a:gd name="connsiteY654" fmla="*/ 224826 h 1493451"/>
              <a:gd name="connsiteX655" fmla="*/ 447142 w 1336932"/>
              <a:gd name="connsiteY655" fmla="*/ 223385 h 1493451"/>
              <a:gd name="connsiteX656" fmla="*/ 446112 w 1336932"/>
              <a:gd name="connsiteY656" fmla="*/ 222205 h 1493451"/>
              <a:gd name="connsiteX657" fmla="*/ 445277 w 1336932"/>
              <a:gd name="connsiteY657" fmla="*/ 220613 h 1493451"/>
              <a:gd name="connsiteX658" fmla="*/ 445205 w 1336932"/>
              <a:gd name="connsiteY658" fmla="*/ 218273 h 1493451"/>
              <a:gd name="connsiteX659" fmla="*/ 445968 w 1336932"/>
              <a:gd name="connsiteY659" fmla="*/ 216277 h 1493451"/>
              <a:gd name="connsiteX660" fmla="*/ 447416 w 1336932"/>
              <a:gd name="connsiteY660" fmla="*/ 214764 h 1493451"/>
              <a:gd name="connsiteX661" fmla="*/ 448961 w 1336932"/>
              <a:gd name="connsiteY661" fmla="*/ 213583 h 1493451"/>
              <a:gd name="connsiteX662" fmla="*/ 446164 w 1336932"/>
              <a:gd name="connsiteY662" fmla="*/ 192773 h 1493451"/>
              <a:gd name="connsiteX663" fmla="*/ 445622 w 1336932"/>
              <a:gd name="connsiteY663" fmla="*/ 188762 h 1493451"/>
              <a:gd name="connsiteX664" fmla="*/ 438475 w 1336932"/>
              <a:gd name="connsiteY664" fmla="*/ 159878 h 1493451"/>
              <a:gd name="connsiteX665" fmla="*/ 435723 w 1336932"/>
              <a:gd name="connsiteY665" fmla="*/ 154354 h 1493451"/>
              <a:gd name="connsiteX666" fmla="*/ 435038 w 1336932"/>
              <a:gd name="connsiteY666" fmla="*/ 152358 h 1493451"/>
              <a:gd name="connsiteX667" fmla="*/ 434757 w 1336932"/>
              <a:gd name="connsiteY667" fmla="*/ 149945 h 1493451"/>
              <a:gd name="connsiteX668" fmla="*/ 434901 w 1336932"/>
              <a:gd name="connsiteY668" fmla="*/ 147187 h 1493451"/>
              <a:gd name="connsiteX669" fmla="*/ 435723 w 1336932"/>
              <a:gd name="connsiteY669" fmla="*/ 143932 h 1493451"/>
              <a:gd name="connsiteX670" fmla="*/ 438344 w 1336932"/>
              <a:gd name="connsiteY670" fmla="*/ 139387 h 1493451"/>
              <a:gd name="connsiteX671" fmla="*/ 438892 w 1336932"/>
              <a:gd name="connsiteY671" fmla="*/ 131946 h 1493451"/>
              <a:gd name="connsiteX672" fmla="*/ 439896 w 1336932"/>
              <a:gd name="connsiteY672" fmla="*/ 131398 h 1493451"/>
              <a:gd name="connsiteX673" fmla="*/ 446718 w 1336932"/>
              <a:gd name="connsiteY673" fmla="*/ 128085 h 1493451"/>
              <a:gd name="connsiteX674" fmla="*/ 448759 w 1336932"/>
              <a:gd name="connsiteY674" fmla="*/ 127589 h 1493451"/>
              <a:gd name="connsiteX675" fmla="*/ 450618 w 1336932"/>
              <a:gd name="connsiteY675" fmla="*/ 127459 h 1493451"/>
              <a:gd name="connsiteX676" fmla="*/ 457133 w 1336932"/>
              <a:gd name="connsiteY676" fmla="*/ 128222 h 1493451"/>
              <a:gd name="connsiteX677" fmla="*/ 460720 w 1336932"/>
              <a:gd name="connsiteY677" fmla="*/ 131254 h 1493451"/>
              <a:gd name="connsiteX678" fmla="*/ 470196 w 1336932"/>
              <a:gd name="connsiteY678" fmla="*/ 139530 h 1493451"/>
              <a:gd name="connsiteX679" fmla="*/ 483507 w 1336932"/>
              <a:gd name="connsiteY679" fmla="*/ 156624 h 1493451"/>
              <a:gd name="connsiteX680" fmla="*/ 485991 w 1336932"/>
              <a:gd name="connsiteY680" fmla="*/ 164352 h 1493451"/>
              <a:gd name="connsiteX681" fmla="*/ 490100 w 1336932"/>
              <a:gd name="connsiteY681" fmla="*/ 169934 h 1493451"/>
              <a:gd name="connsiteX682" fmla="*/ 496061 w 1336932"/>
              <a:gd name="connsiteY682" fmla="*/ 174421 h 1493451"/>
              <a:gd name="connsiteX683" fmla="*/ 499028 w 1336932"/>
              <a:gd name="connsiteY683" fmla="*/ 175588 h 1493451"/>
              <a:gd name="connsiteX684" fmla="*/ 500958 w 1336932"/>
              <a:gd name="connsiteY684" fmla="*/ 176149 h 1493451"/>
              <a:gd name="connsiteX685" fmla="*/ 507069 w 1336932"/>
              <a:gd name="connsiteY685" fmla="*/ 175862 h 1493451"/>
              <a:gd name="connsiteX686" fmla="*/ 518371 w 1336932"/>
              <a:gd name="connsiteY686" fmla="*/ 166980 h 1493451"/>
              <a:gd name="connsiteX687" fmla="*/ 522715 w 1336932"/>
              <a:gd name="connsiteY687" fmla="*/ 159878 h 1493451"/>
              <a:gd name="connsiteX688" fmla="*/ 523399 w 1336932"/>
              <a:gd name="connsiteY688" fmla="*/ 156349 h 1493451"/>
              <a:gd name="connsiteX689" fmla="*/ 523399 w 1336932"/>
              <a:gd name="connsiteY689" fmla="*/ 153056 h 1493451"/>
              <a:gd name="connsiteX690" fmla="*/ 517543 w 1336932"/>
              <a:gd name="connsiteY690" fmla="*/ 126565 h 1493451"/>
              <a:gd name="connsiteX691" fmla="*/ 513434 w 1336932"/>
              <a:gd name="connsiteY691" fmla="*/ 127192 h 1493451"/>
              <a:gd name="connsiteX692" fmla="*/ 512058 w 1336932"/>
              <a:gd name="connsiteY692" fmla="*/ 124641 h 1493451"/>
              <a:gd name="connsiteX693" fmla="*/ 511784 w 1336932"/>
              <a:gd name="connsiteY693" fmla="*/ 119333 h 1493451"/>
              <a:gd name="connsiteX694" fmla="*/ 513721 w 1336932"/>
              <a:gd name="connsiteY694" fmla="*/ 115400 h 1493451"/>
              <a:gd name="connsiteX695" fmla="*/ 524854 w 1336932"/>
              <a:gd name="connsiteY695" fmla="*/ 112231 h 1493451"/>
              <a:gd name="connsiteX696" fmla="*/ 550503 w 1336932"/>
              <a:gd name="connsiteY696" fmla="*/ 105814 h 1493451"/>
              <a:gd name="connsiteX697" fmla="*/ 556816 w 1336932"/>
              <a:gd name="connsiteY697" fmla="*/ 107268 h 1493451"/>
              <a:gd name="connsiteX698" fmla="*/ 557644 w 1336932"/>
              <a:gd name="connsiteY698" fmla="*/ 110372 h 1493451"/>
              <a:gd name="connsiteX699" fmla="*/ 554299 w 1336932"/>
              <a:gd name="connsiteY699" fmla="*/ 116841 h 1493451"/>
              <a:gd name="connsiteX700" fmla="*/ 553607 w 1336932"/>
              <a:gd name="connsiteY700" fmla="*/ 117605 h 1493451"/>
              <a:gd name="connsiteX701" fmla="*/ 550784 w 1336932"/>
              <a:gd name="connsiteY701" fmla="*/ 116581 h 1493451"/>
              <a:gd name="connsiteX702" fmla="*/ 550157 w 1336932"/>
              <a:gd name="connsiteY702" fmla="*/ 115328 h 1493451"/>
              <a:gd name="connsiteX703" fmla="*/ 547777 w 1336932"/>
              <a:gd name="connsiteY703" fmla="*/ 116652 h 1493451"/>
              <a:gd name="connsiteX704" fmla="*/ 559992 w 1336932"/>
              <a:gd name="connsiteY704" fmla="*/ 166445 h 1493451"/>
              <a:gd name="connsiteX705" fmla="*/ 569462 w 1336932"/>
              <a:gd name="connsiteY705" fmla="*/ 172908 h 1493451"/>
              <a:gd name="connsiteX706" fmla="*/ 584500 w 1336932"/>
              <a:gd name="connsiteY706" fmla="*/ 179606 h 1493451"/>
              <a:gd name="connsiteX707" fmla="*/ 587494 w 1336932"/>
              <a:gd name="connsiteY707" fmla="*/ 180630 h 1493451"/>
              <a:gd name="connsiteX708" fmla="*/ 629878 w 1336932"/>
              <a:gd name="connsiteY708" fmla="*/ 188971 h 1493451"/>
              <a:gd name="connsiteX709" fmla="*/ 645465 w 1336932"/>
              <a:gd name="connsiteY709" fmla="*/ 188971 h 1493451"/>
              <a:gd name="connsiteX710" fmla="*/ 644428 w 1336932"/>
              <a:gd name="connsiteY710" fmla="*/ 193184 h 1493451"/>
              <a:gd name="connsiteX711" fmla="*/ 645745 w 1336932"/>
              <a:gd name="connsiteY711" fmla="*/ 201316 h 1493451"/>
              <a:gd name="connsiteX712" fmla="*/ 630569 w 1336932"/>
              <a:gd name="connsiteY712" fmla="*/ 215044 h 1493451"/>
              <a:gd name="connsiteX713" fmla="*/ 615530 w 1336932"/>
              <a:gd name="connsiteY713" fmla="*/ 220274 h 1493451"/>
              <a:gd name="connsiteX714" fmla="*/ 604052 w 1336932"/>
              <a:gd name="connsiteY714" fmla="*/ 244685 h 1493451"/>
              <a:gd name="connsiteX715" fmla="*/ 601600 w 1336932"/>
              <a:gd name="connsiteY715" fmla="*/ 250346 h 1493451"/>
              <a:gd name="connsiteX716" fmla="*/ 603576 w 1336932"/>
              <a:gd name="connsiteY716" fmla="*/ 255928 h 1493451"/>
              <a:gd name="connsiteX717" fmla="*/ 607437 w 1336932"/>
              <a:gd name="connsiteY717" fmla="*/ 260128 h 1493451"/>
              <a:gd name="connsiteX718" fmla="*/ 610567 w 1336932"/>
              <a:gd name="connsiteY718" fmla="*/ 260767 h 1493451"/>
              <a:gd name="connsiteX719" fmla="*/ 622737 w 1336932"/>
              <a:gd name="connsiteY719" fmla="*/ 261296 h 1493451"/>
              <a:gd name="connsiteX720" fmla="*/ 623565 w 1336932"/>
              <a:gd name="connsiteY720" fmla="*/ 261100 h 1493451"/>
              <a:gd name="connsiteX721" fmla="*/ 625228 w 1336932"/>
              <a:gd name="connsiteY721" fmla="*/ 259920 h 1493451"/>
              <a:gd name="connsiteX722" fmla="*/ 667481 w 1336932"/>
              <a:gd name="connsiteY722" fmla="*/ 221312 h 1493451"/>
              <a:gd name="connsiteX723" fmla="*/ 663868 w 1336932"/>
              <a:gd name="connsiteY723" fmla="*/ 215801 h 1493451"/>
              <a:gd name="connsiteX724" fmla="*/ 659043 w 1336932"/>
              <a:gd name="connsiteY724" fmla="*/ 211372 h 1493451"/>
              <a:gd name="connsiteX725" fmla="*/ 660353 w 1336932"/>
              <a:gd name="connsiteY725" fmla="*/ 207231 h 1493451"/>
              <a:gd name="connsiteX726" fmla="*/ 662832 w 1336932"/>
              <a:gd name="connsiteY726" fmla="*/ 202627 h 1493451"/>
              <a:gd name="connsiteX727" fmla="*/ 673168 w 1336932"/>
              <a:gd name="connsiteY727" fmla="*/ 190693 h 1493451"/>
              <a:gd name="connsiteX728" fmla="*/ 679970 w 1336932"/>
              <a:gd name="connsiteY728" fmla="*/ 185866 h 1493451"/>
              <a:gd name="connsiteX729" fmla="*/ 681555 w 1336932"/>
              <a:gd name="connsiteY729" fmla="*/ 185110 h 1493451"/>
              <a:gd name="connsiteX730" fmla="*/ 718350 w 1336932"/>
              <a:gd name="connsiteY730" fmla="*/ 173312 h 1493451"/>
              <a:gd name="connsiteX731" fmla="*/ 725791 w 1336932"/>
              <a:gd name="connsiteY731" fmla="*/ 175047 h 1493451"/>
              <a:gd name="connsiteX732" fmla="*/ 735443 w 1336932"/>
              <a:gd name="connsiteY732" fmla="*/ 186290 h 1493451"/>
              <a:gd name="connsiteX733" fmla="*/ 741411 w 1336932"/>
              <a:gd name="connsiteY733" fmla="*/ 184699 h 1493451"/>
              <a:gd name="connsiteX734" fmla="*/ 743341 w 1336932"/>
              <a:gd name="connsiteY734" fmla="*/ 181940 h 1493451"/>
              <a:gd name="connsiteX735" fmla="*/ 743413 w 1336932"/>
              <a:gd name="connsiteY735" fmla="*/ 179182 h 1493451"/>
              <a:gd name="connsiteX736" fmla="*/ 739728 w 1336932"/>
              <a:gd name="connsiteY736" fmla="*/ 170136 h 1493451"/>
              <a:gd name="connsiteX737" fmla="*/ 737445 w 1336932"/>
              <a:gd name="connsiteY737" fmla="*/ 168499 h 1493451"/>
              <a:gd name="connsiteX738" fmla="*/ 726933 w 1336932"/>
              <a:gd name="connsiteY738" fmla="*/ 162839 h 1493451"/>
              <a:gd name="connsiteX739" fmla="*/ 730448 w 1336932"/>
              <a:gd name="connsiteY739" fmla="*/ 160015 h 1493451"/>
              <a:gd name="connsiteX740" fmla="*/ 731419 w 1336932"/>
              <a:gd name="connsiteY740" fmla="*/ 158561 h 1493451"/>
              <a:gd name="connsiteX741" fmla="*/ 733937 w 1336932"/>
              <a:gd name="connsiteY741" fmla="*/ 152156 h 1493451"/>
              <a:gd name="connsiteX742" fmla="*/ 733350 w 1336932"/>
              <a:gd name="connsiteY742" fmla="*/ 151602 h 1493451"/>
              <a:gd name="connsiteX743" fmla="*/ 734204 w 1336932"/>
              <a:gd name="connsiteY743" fmla="*/ 141141 h 1493451"/>
              <a:gd name="connsiteX744" fmla="*/ 543988 w 1336932"/>
              <a:gd name="connsiteY744" fmla="*/ 1397662 h 1493451"/>
              <a:gd name="connsiteX745" fmla="*/ 539201 w 1336932"/>
              <a:gd name="connsiteY745" fmla="*/ 1385382 h 1493451"/>
              <a:gd name="connsiteX746" fmla="*/ 537682 w 1336932"/>
              <a:gd name="connsiteY746" fmla="*/ 1384065 h 1493451"/>
              <a:gd name="connsiteX747" fmla="*/ 521058 w 1336932"/>
              <a:gd name="connsiteY747" fmla="*/ 1385029 h 1493451"/>
              <a:gd name="connsiteX748" fmla="*/ 522519 w 1336932"/>
              <a:gd name="connsiteY748" fmla="*/ 1399305 h 1493451"/>
              <a:gd name="connsiteX749" fmla="*/ 526693 w 1336932"/>
              <a:gd name="connsiteY749" fmla="*/ 1402684 h 1493451"/>
              <a:gd name="connsiteX750" fmla="*/ 540166 w 1336932"/>
              <a:gd name="connsiteY750" fmla="*/ 1401301 h 1493451"/>
              <a:gd name="connsiteX751" fmla="*/ 544751 w 1336932"/>
              <a:gd name="connsiteY751" fmla="*/ 1400688 h 1493451"/>
              <a:gd name="connsiteX752" fmla="*/ 543988 w 1336932"/>
              <a:gd name="connsiteY752" fmla="*/ 1397662 h 149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</a:cxnLst>
            <a:rect l="l" t="t" r="r" b="b"/>
            <a:pathLst>
              <a:path w="1336932" h="1493451">
                <a:moveTo>
                  <a:pt x="734204" y="141141"/>
                </a:moveTo>
                <a:lnTo>
                  <a:pt x="740550" y="143633"/>
                </a:lnTo>
                <a:lnTo>
                  <a:pt x="741828" y="143841"/>
                </a:lnTo>
                <a:lnTo>
                  <a:pt x="774097" y="143978"/>
                </a:lnTo>
                <a:lnTo>
                  <a:pt x="782542" y="142387"/>
                </a:lnTo>
                <a:lnTo>
                  <a:pt x="786475" y="141487"/>
                </a:lnTo>
                <a:lnTo>
                  <a:pt x="794170" y="139152"/>
                </a:lnTo>
                <a:lnTo>
                  <a:pt x="797927" y="137019"/>
                </a:lnTo>
                <a:lnTo>
                  <a:pt x="813722" y="116939"/>
                </a:lnTo>
                <a:lnTo>
                  <a:pt x="813240" y="115426"/>
                </a:lnTo>
                <a:lnTo>
                  <a:pt x="809548" y="110190"/>
                </a:lnTo>
                <a:lnTo>
                  <a:pt x="814068" y="102872"/>
                </a:lnTo>
                <a:lnTo>
                  <a:pt x="822311" y="90957"/>
                </a:lnTo>
                <a:lnTo>
                  <a:pt x="841726" y="93859"/>
                </a:lnTo>
                <a:lnTo>
                  <a:pt x="856935" y="98672"/>
                </a:lnTo>
                <a:lnTo>
                  <a:pt x="866587" y="96892"/>
                </a:lnTo>
                <a:lnTo>
                  <a:pt x="870995" y="91446"/>
                </a:lnTo>
                <a:lnTo>
                  <a:pt x="872378" y="87918"/>
                </a:lnTo>
                <a:lnTo>
                  <a:pt x="868921" y="84677"/>
                </a:lnTo>
                <a:lnTo>
                  <a:pt x="873858" y="63090"/>
                </a:lnTo>
                <a:lnTo>
                  <a:pt x="871002" y="52075"/>
                </a:lnTo>
                <a:lnTo>
                  <a:pt x="864278" y="40617"/>
                </a:lnTo>
                <a:lnTo>
                  <a:pt x="858350" y="39104"/>
                </a:lnTo>
                <a:lnTo>
                  <a:pt x="856041" y="42834"/>
                </a:lnTo>
                <a:lnTo>
                  <a:pt x="857000" y="46277"/>
                </a:lnTo>
                <a:lnTo>
                  <a:pt x="856719" y="56908"/>
                </a:lnTo>
                <a:lnTo>
                  <a:pt x="854659" y="57436"/>
                </a:lnTo>
                <a:lnTo>
                  <a:pt x="849904" y="57925"/>
                </a:lnTo>
                <a:lnTo>
                  <a:pt x="845867" y="57377"/>
                </a:lnTo>
                <a:lnTo>
                  <a:pt x="840109" y="48612"/>
                </a:lnTo>
                <a:lnTo>
                  <a:pt x="830287" y="32080"/>
                </a:lnTo>
                <a:lnTo>
                  <a:pt x="827183" y="19930"/>
                </a:lnTo>
                <a:lnTo>
                  <a:pt x="827183" y="16213"/>
                </a:lnTo>
                <a:lnTo>
                  <a:pt x="828005" y="14628"/>
                </a:lnTo>
                <a:lnTo>
                  <a:pt x="829726" y="13872"/>
                </a:lnTo>
                <a:lnTo>
                  <a:pt x="832563" y="13513"/>
                </a:lnTo>
                <a:lnTo>
                  <a:pt x="847250" y="11863"/>
                </a:lnTo>
                <a:lnTo>
                  <a:pt x="883556" y="10148"/>
                </a:lnTo>
                <a:lnTo>
                  <a:pt x="891656" y="13454"/>
                </a:lnTo>
                <a:lnTo>
                  <a:pt x="895960" y="6633"/>
                </a:lnTo>
                <a:lnTo>
                  <a:pt x="898582" y="3183"/>
                </a:lnTo>
                <a:lnTo>
                  <a:pt x="899756" y="2146"/>
                </a:lnTo>
                <a:lnTo>
                  <a:pt x="908208" y="1246"/>
                </a:lnTo>
                <a:lnTo>
                  <a:pt x="909714" y="1663"/>
                </a:lnTo>
                <a:lnTo>
                  <a:pt x="911168" y="2896"/>
                </a:lnTo>
                <a:lnTo>
                  <a:pt x="912994" y="4624"/>
                </a:lnTo>
                <a:lnTo>
                  <a:pt x="913542" y="5935"/>
                </a:lnTo>
                <a:lnTo>
                  <a:pt x="913471" y="7656"/>
                </a:lnTo>
                <a:lnTo>
                  <a:pt x="912368" y="11445"/>
                </a:lnTo>
                <a:lnTo>
                  <a:pt x="912101" y="13937"/>
                </a:lnTo>
                <a:lnTo>
                  <a:pt x="912512" y="15313"/>
                </a:lnTo>
                <a:lnTo>
                  <a:pt x="914031" y="17922"/>
                </a:lnTo>
                <a:lnTo>
                  <a:pt x="915890" y="19526"/>
                </a:lnTo>
                <a:lnTo>
                  <a:pt x="932638" y="30417"/>
                </a:lnTo>
                <a:lnTo>
                  <a:pt x="934366" y="31174"/>
                </a:lnTo>
                <a:lnTo>
                  <a:pt x="935853" y="31232"/>
                </a:lnTo>
                <a:lnTo>
                  <a:pt x="936753" y="30684"/>
                </a:lnTo>
                <a:lnTo>
                  <a:pt x="964580" y="3724"/>
                </a:lnTo>
                <a:lnTo>
                  <a:pt x="972543" y="0"/>
                </a:lnTo>
                <a:lnTo>
                  <a:pt x="973483" y="6405"/>
                </a:lnTo>
                <a:lnTo>
                  <a:pt x="969374" y="45436"/>
                </a:lnTo>
                <a:lnTo>
                  <a:pt x="968963" y="47439"/>
                </a:lnTo>
                <a:lnTo>
                  <a:pt x="965376" y="49232"/>
                </a:lnTo>
                <a:lnTo>
                  <a:pt x="964659" y="49786"/>
                </a:lnTo>
                <a:lnTo>
                  <a:pt x="962174" y="58825"/>
                </a:lnTo>
                <a:lnTo>
                  <a:pt x="965448" y="63579"/>
                </a:lnTo>
                <a:lnTo>
                  <a:pt x="974852" y="68673"/>
                </a:lnTo>
                <a:lnTo>
                  <a:pt x="978374" y="68177"/>
                </a:lnTo>
                <a:lnTo>
                  <a:pt x="984132" y="65425"/>
                </a:lnTo>
                <a:lnTo>
                  <a:pt x="1001441" y="55571"/>
                </a:lnTo>
                <a:lnTo>
                  <a:pt x="1028884" y="46121"/>
                </a:lnTo>
                <a:lnTo>
                  <a:pt x="1036090" y="43636"/>
                </a:lnTo>
                <a:lnTo>
                  <a:pt x="1047229" y="54671"/>
                </a:lnTo>
                <a:lnTo>
                  <a:pt x="1051736" y="59288"/>
                </a:lnTo>
                <a:lnTo>
                  <a:pt x="1067185" y="113842"/>
                </a:lnTo>
                <a:lnTo>
                  <a:pt x="1068698" y="120311"/>
                </a:lnTo>
                <a:lnTo>
                  <a:pt x="1079909" y="137959"/>
                </a:lnTo>
                <a:lnTo>
                  <a:pt x="1081800" y="137626"/>
                </a:lnTo>
                <a:lnTo>
                  <a:pt x="1084839" y="137339"/>
                </a:lnTo>
                <a:lnTo>
                  <a:pt x="1086561" y="137757"/>
                </a:lnTo>
                <a:lnTo>
                  <a:pt x="1087317" y="139543"/>
                </a:lnTo>
                <a:lnTo>
                  <a:pt x="1091830" y="154100"/>
                </a:lnTo>
                <a:lnTo>
                  <a:pt x="1092039" y="154856"/>
                </a:lnTo>
                <a:lnTo>
                  <a:pt x="1093069" y="161945"/>
                </a:lnTo>
                <a:lnTo>
                  <a:pt x="1092039" y="189303"/>
                </a:lnTo>
                <a:lnTo>
                  <a:pt x="1091830" y="190066"/>
                </a:lnTo>
                <a:lnTo>
                  <a:pt x="1090735" y="192623"/>
                </a:lnTo>
                <a:lnTo>
                  <a:pt x="1088081" y="195466"/>
                </a:lnTo>
                <a:lnTo>
                  <a:pt x="1087174" y="199868"/>
                </a:lnTo>
                <a:lnTo>
                  <a:pt x="1092456" y="205177"/>
                </a:lnTo>
                <a:lnTo>
                  <a:pt x="1093696" y="205881"/>
                </a:lnTo>
                <a:lnTo>
                  <a:pt x="1103654" y="208203"/>
                </a:lnTo>
                <a:lnTo>
                  <a:pt x="1130073" y="206546"/>
                </a:lnTo>
                <a:lnTo>
                  <a:pt x="1132408" y="205731"/>
                </a:lnTo>
                <a:lnTo>
                  <a:pt x="1146482" y="190008"/>
                </a:lnTo>
                <a:lnTo>
                  <a:pt x="1147714" y="188631"/>
                </a:lnTo>
                <a:lnTo>
                  <a:pt x="1151197" y="182560"/>
                </a:lnTo>
                <a:lnTo>
                  <a:pt x="1147095" y="181582"/>
                </a:lnTo>
                <a:lnTo>
                  <a:pt x="1142784" y="177734"/>
                </a:lnTo>
                <a:lnTo>
                  <a:pt x="1141199" y="175601"/>
                </a:lnTo>
                <a:lnTo>
                  <a:pt x="1141545" y="175041"/>
                </a:lnTo>
                <a:lnTo>
                  <a:pt x="1151477" y="165610"/>
                </a:lnTo>
                <a:lnTo>
                  <a:pt x="1153681" y="164971"/>
                </a:lnTo>
                <a:lnTo>
                  <a:pt x="1161025" y="166367"/>
                </a:lnTo>
                <a:lnTo>
                  <a:pt x="1165368" y="173593"/>
                </a:lnTo>
                <a:lnTo>
                  <a:pt x="1170644" y="185240"/>
                </a:lnTo>
                <a:lnTo>
                  <a:pt x="1172509" y="194071"/>
                </a:lnTo>
                <a:lnTo>
                  <a:pt x="1169953" y="196490"/>
                </a:lnTo>
                <a:lnTo>
                  <a:pt x="1168505" y="199581"/>
                </a:lnTo>
                <a:lnTo>
                  <a:pt x="1168225" y="200820"/>
                </a:lnTo>
                <a:lnTo>
                  <a:pt x="1168570" y="204883"/>
                </a:lnTo>
                <a:lnTo>
                  <a:pt x="1175164" y="213505"/>
                </a:lnTo>
                <a:lnTo>
                  <a:pt x="1176129" y="213857"/>
                </a:lnTo>
                <a:lnTo>
                  <a:pt x="1183818" y="239442"/>
                </a:lnTo>
                <a:lnTo>
                  <a:pt x="1191226" y="254337"/>
                </a:lnTo>
                <a:lnTo>
                  <a:pt x="1195302" y="265352"/>
                </a:lnTo>
                <a:lnTo>
                  <a:pt x="1194813" y="266748"/>
                </a:lnTo>
                <a:lnTo>
                  <a:pt x="1193026" y="269780"/>
                </a:lnTo>
                <a:lnTo>
                  <a:pt x="1188585" y="271776"/>
                </a:lnTo>
                <a:lnTo>
                  <a:pt x="1173677" y="272252"/>
                </a:lnTo>
                <a:lnTo>
                  <a:pt x="1171609" y="276321"/>
                </a:lnTo>
                <a:lnTo>
                  <a:pt x="1169679" y="299349"/>
                </a:lnTo>
                <a:lnTo>
                  <a:pt x="1169959" y="301214"/>
                </a:lnTo>
                <a:lnTo>
                  <a:pt x="1170579" y="303419"/>
                </a:lnTo>
                <a:lnTo>
                  <a:pt x="1183407" y="331703"/>
                </a:lnTo>
                <a:lnTo>
                  <a:pt x="1186929" y="337272"/>
                </a:lnTo>
                <a:lnTo>
                  <a:pt x="1180687" y="354926"/>
                </a:lnTo>
                <a:lnTo>
                  <a:pt x="1179311" y="395530"/>
                </a:lnTo>
                <a:lnTo>
                  <a:pt x="1179514" y="396639"/>
                </a:lnTo>
                <a:lnTo>
                  <a:pt x="1181405" y="398915"/>
                </a:lnTo>
                <a:lnTo>
                  <a:pt x="1198302" y="410445"/>
                </a:lnTo>
                <a:lnTo>
                  <a:pt x="1208059" y="415532"/>
                </a:lnTo>
                <a:lnTo>
                  <a:pt x="1219269" y="420305"/>
                </a:lnTo>
                <a:lnTo>
                  <a:pt x="1232782" y="444703"/>
                </a:lnTo>
                <a:lnTo>
                  <a:pt x="1241443" y="488202"/>
                </a:lnTo>
                <a:lnTo>
                  <a:pt x="1238678" y="489526"/>
                </a:lnTo>
                <a:lnTo>
                  <a:pt x="1237713" y="489526"/>
                </a:lnTo>
                <a:lnTo>
                  <a:pt x="1237641" y="494065"/>
                </a:lnTo>
                <a:lnTo>
                  <a:pt x="1238678" y="500828"/>
                </a:lnTo>
                <a:lnTo>
                  <a:pt x="1265951" y="512404"/>
                </a:lnTo>
                <a:lnTo>
                  <a:pt x="1305811" y="541445"/>
                </a:lnTo>
                <a:lnTo>
                  <a:pt x="1306770" y="543767"/>
                </a:lnTo>
                <a:lnTo>
                  <a:pt x="1311459" y="556529"/>
                </a:lnTo>
                <a:lnTo>
                  <a:pt x="1319911" y="565281"/>
                </a:lnTo>
                <a:lnTo>
                  <a:pt x="1320498" y="566051"/>
                </a:lnTo>
                <a:lnTo>
                  <a:pt x="1323674" y="570114"/>
                </a:lnTo>
                <a:lnTo>
                  <a:pt x="1326146" y="582322"/>
                </a:lnTo>
                <a:lnTo>
                  <a:pt x="1325317" y="622508"/>
                </a:lnTo>
                <a:lnTo>
                  <a:pt x="1323041" y="656030"/>
                </a:lnTo>
                <a:lnTo>
                  <a:pt x="1322904" y="656434"/>
                </a:lnTo>
                <a:lnTo>
                  <a:pt x="1315013" y="676932"/>
                </a:lnTo>
                <a:lnTo>
                  <a:pt x="1310494" y="678855"/>
                </a:lnTo>
                <a:lnTo>
                  <a:pt x="1312215" y="700233"/>
                </a:lnTo>
                <a:lnTo>
                  <a:pt x="1313565" y="700096"/>
                </a:lnTo>
                <a:lnTo>
                  <a:pt x="1330111" y="705542"/>
                </a:lnTo>
                <a:lnTo>
                  <a:pt x="1330528" y="711131"/>
                </a:lnTo>
                <a:lnTo>
                  <a:pt x="1334930" y="727879"/>
                </a:lnTo>
                <a:lnTo>
                  <a:pt x="1339046" y="731876"/>
                </a:lnTo>
                <a:lnTo>
                  <a:pt x="1340493" y="731811"/>
                </a:lnTo>
                <a:lnTo>
                  <a:pt x="1342561" y="735933"/>
                </a:lnTo>
                <a:lnTo>
                  <a:pt x="1340343" y="738776"/>
                </a:lnTo>
                <a:lnTo>
                  <a:pt x="1330796" y="749335"/>
                </a:lnTo>
                <a:lnTo>
                  <a:pt x="1316592" y="753880"/>
                </a:lnTo>
                <a:lnTo>
                  <a:pt x="1310005" y="754147"/>
                </a:lnTo>
                <a:lnTo>
                  <a:pt x="1309803" y="754017"/>
                </a:lnTo>
                <a:lnTo>
                  <a:pt x="1309444" y="752419"/>
                </a:lnTo>
                <a:lnTo>
                  <a:pt x="1310142" y="751187"/>
                </a:lnTo>
                <a:lnTo>
                  <a:pt x="1312926" y="749191"/>
                </a:lnTo>
                <a:lnTo>
                  <a:pt x="1319415" y="735046"/>
                </a:lnTo>
                <a:lnTo>
                  <a:pt x="1319063" y="733037"/>
                </a:lnTo>
                <a:lnTo>
                  <a:pt x="1318170" y="731870"/>
                </a:lnTo>
                <a:lnTo>
                  <a:pt x="1315894" y="730213"/>
                </a:lnTo>
                <a:lnTo>
                  <a:pt x="1305381" y="730761"/>
                </a:lnTo>
                <a:lnTo>
                  <a:pt x="1274214" y="737530"/>
                </a:lnTo>
                <a:lnTo>
                  <a:pt x="1270177" y="736206"/>
                </a:lnTo>
                <a:lnTo>
                  <a:pt x="1243797" y="727872"/>
                </a:lnTo>
                <a:lnTo>
                  <a:pt x="1238247" y="743791"/>
                </a:lnTo>
                <a:lnTo>
                  <a:pt x="1237902" y="745259"/>
                </a:lnTo>
                <a:lnTo>
                  <a:pt x="1237556" y="754017"/>
                </a:lnTo>
                <a:lnTo>
                  <a:pt x="1241280" y="759241"/>
                </a:lnTo>
                <a:lnTo>
                  <a:pt x="1248962" y="770002"/>
                </a:lnTo>
                <a:lnTo>
                  <a:pt x="1257479" y="781734"/>
                </a:lnTo>
                <a:lnTo>
                  <a:pt x="1263799" y="819168"/>
                </a:lnTo>
                <a:lnTo>
                  <a:pt x="1264151" y="823100"/>
                </a:lnTo>
                <a:lnTo>
                  <a:pt x="1263590" y="848613"/>
                </a:lnTo>
                <a:lnTo>
                  <a:pt x="1256593" y="852676"/>
                </a:lnTo>
                <a:lnTo>
                  <a:pt x="1252314" y="853231"/>
                </a:lnTo>
                <a:lnTo>
                  <a:pt x="1248558" y="853231"/>
                </a:lnTo>
                <a:lnTo>
                  <a:pt x="1242460" y="850537"/>
                </a:lnTo>
                <a:lnTo>
                  <a:pt x="1239278" y="850961"/>
                </a:lnTo>
                <a:lnTo>
                  <a:pt x="1237699" y="851646"/>
                </a:lnTo>
                <a:lnTo>
                  <a:pt x="1227571" y="856948"/>
                </a:lnTo>
                <a:lnTo>
                  <a:pt x="1229111" y="860241"/>
                </a:lnTo>
                <a:lnTo>
                  <a:pt x="1230428" y="863913"/>
                </a:lnTo>
                <a:lnTo>
                  <a:pt x="1199457" y="891147"/>
                </a:lnTo>
                <a:lnTo>
                  <a:pt x="1184490" y="894310"/>
                </a:lnTo>
                <a:lnTo>
                  <a:pt x="1177016" y="885493"/>
                </a:lnTo>
                <a:lnTo>
                  <a:pt x="1170840" y="880739"/>
                </a:lnTo>
                <a:lnTo>
                  <a:pt x="1149292" y="893012"/>
                </a:lnTo>
                <a:lnTo>
                  <a:pt x="1138916" y="893834"/>
                </a:lnTo>
                <a:lnTo>
                  <a:pt x="1140984" y="896945"/>
                </a:lnTo>
                <a:lnTo>
                  <a:pt x="1142014" y="901556"/>
                </a:lnTo>
                <a:lnTo>
                  <a:pt x="1140156" y="912740"/>
                </a:lnTo>
                <a:lnTo>
                  <a:pt x="1132128" y="927355"/>
                </a:lnTo>
                <a:lnTo>
                  <a:pt x="1131221" y="928731"/>
                </a:lnTo>
                <a:lnTo>
                  <a:pt x="1121399" y="951831"/>
                </a:lnTo>
                <a:lnTo>
                  <a:pt x="1123949" y="964855"/>
                </a:lnTo>
                <a:lnTo>
                  <a:pt x="1129225" y="974800"/>
                </a:lnTo>
                <a:lnTo>
                  <a:pt x="1147916" y="1004082"/>
                </a:lnTo>
                <a:lnTo>
                  <a:pt x="1154223" y="1010154"/>
                </a:lnTo>
                <a:lnTo>
                  <a:pt x="1162192" y="1067877"/>
                </a:lnTo>
                <a:lnTo>
                  <a:pt x="1163151" y="1073048"/>
                </a:lnTo>
                <a:lnTo>
                  <a:pt x="1165362" y="1084494"/>
                </a:lnTo>
                <a:lnTo>
                  <a:pt x="1167331" y="1088844"/>
                </a:lnTo>
                <a:lnTo>
                  <a:pt x="1167331" y="1092020"/>
                </a:lnTo>
                <a:lnTo>
                  <a:pt x="1172979" y="1110287"/>
                </a:lnTo>
                <a:lnTo>
                  <a:pt x="1174603" y="1114487"/>
                </a:lnTo>
                <a:lnTo>
                  <a:pt x="1175157" y="1115387"/>
                </a:lnTo>
                <a:lnTo>
                  <a:pt x="1180740" y="1121393"/>
                </a:lnTo>
                <a:lnTo>
                  <a:pt x="1186081" y="1126278"/>
                </a:lnTo>
                <a:lnTo>
                  <a:pt x="1187255" y="1148491"/>
                </a:lnTo>
                <a:lnTo>
                  <a:pt x="1187600" y="1167879"/>
                </a:lnTo>
                <a:lnTo>
                  <a:pt x="1185872" y="1183655"/>
                </a:lnTo>
                <a:lnTo>
                  <a:pt x="1184842" y="1188070"/>
                </a:lnTo>
                <a:lnTo>
                  <a:pt x="1181222" y="1191716"/>
                </a:lnTo>
                <a:lnTo>
                  <a:pt x="1178601" y="1196131"/>
                </a:lnTo>
                <a:lnTo>
                  <a:pt x="1177016" y="1208346"/>
                </a:lnTo>
                <a:lnTo>
                  <a:pt x="1176605" y="1215031"/>
                </a:lnTo>
                <a:lnTo>
                  <a:pt x="1172294" y="1215931"/>
                </a:lnTo>
                <a:lnTo>
                  <a:pt x="1167599" y="1216968"/>
                </a:lnTo>
                <a:lnTo>
                  <a:pt x="1165903" y="1218004"/>
                </a:lnTo>
                <a:lnTo>
                  <a:pt x="1164801" y="1219172"/>
                </a:lnTo>
                <a:lnTo>
                  <a:pt x="1163901" y="1220757"/>
                </a:lnTo>
                <a:lnTo>
                  <a:pt x="1163144" y="1223861"/>
                </a:lnTo>
                <a:lnTo>
                  <a:pt x="1162870" y="1227519"/>
                </a:lnTo>
                <a:lnTo>
                  <a:pt x="1163829" y="1231517"/>
                </a:lnTo>
                <a:lnTo>
                  <a:pt x="1165212" y="1234119"/>
                </a:lnTo>
                <a:lnTo>
                  <a:pt x="1166836" y="1235919"/>
                </a:lnTo>
                <a:lnTo>
                  <a:pt x="1169040" y="1237713"/>
                </a:lnTo>
                <a:lnTo>
                  <a:pt x="1174251" y="1241091"/>
                </a:lnTo>
                <a:lnTo>
                  <a:pt x="1171799" y="1250410"/>
                </a:lnTo>
                <a:lnTo>
                  <a:pt x="1170422" y="1262123"/>
                </a:lnTo>
                <a:lnTo>
                  <a:pt x="1170285" y="1264399"/>
                </a:lnTo>
                <a:lnTo>
                  <a:pt x="1170357" y="1267027"/>
                </a:lnTo>
                <a:lnTo>
                  <a:pt x="1171316" y="1289703"/>
                </a:lnTo>
                <a:lnTo>
                  <a:pt x="1174381" y="1306118"/>
                </a:lnTo>
                <a:lnTo>
                  <a:pt x="1177824" y="1313227"/>
                </a:lnTo>
                <a:lnTo>
                  <a:pt x="1181216" y="1317427"/>
                </a:lnTo>
                <a:lnTo>
                  <a:pt x="1184144" y="1319363"/>
                </a:lnTo>
                <a:lnTo>
                  <a:pt x="1185931" y="1324470"/>
                </a:lnTo>
                <a:lnTo>
                  <a:pt x="1177283" y="1332257"/>
                </a:lnTo>
                <a:lnTo>
                  <a:pt x="1170690" y="1332394"/>
                </a:lnTo>
                <a:lnTo>
                  <a:pt x="1171036" y="1356530"/>
                </a:lnTo>
                <a:lnTo>
                  <a:pt x="1187659" y="1397205"/>
                </a:lnTo>
                <a:lnTo>
                  <a:pt x="1187587" y="1401138"/>
                </a:lnTo>
                <a:lnTo>
                  <a:pt x="1183172" y="1415753"/>
                </a:lnTo>
                <a:lnTo>
                  <a:pt x="1175972" y="1422451"/>
                </a:lnTo>
                <a:lnTo>
                  <a:pt x="1174727" y="1422451"/>
                </a:lnTo>
                <a:lnTo>
                  <a:pt x="1170142" y="1421479"/>
                </a:lnTo>
                <a:lnTo>
                  <a:pt x="1167253" y="1423129"/>
                </a:lnTo>
                <a:lnTo>
                  <a:pt x="1163014" y="1428040"/>
                </a:lnTo>
                <a:lnTo>
                  <a:pt x="1161566" y="1430655"/>
                </a:lnTo>
                <a:lnTo>
                  <a:pt x="1158808" y="1438161"/>
                </a:lnTo>
                <a:lnTo>
                  <a:pt x="1159284" y="1440085"/>
                </a:lnTo>
                <a:lnTo>
                  <a:pt x="1153597" y="1417005"/>
                </a:lnTo>
                <a:lnTo>
                  <a:pt x="1153394" y="1416301"/>
                </a:lnTo>
                <a:lnTo>
                  <a:pt x="1151255" y="1412597"/>
                </a:lnTo>
                <a:lnTo>
                  <a:pt x="1151053" y="1412375"/>
                </a:lnTo>
                <a:lnTo>
                  <a:pt x="1134182" y="1409068"/>
                </a:lnTo>
                <a:lnTo>
                  <a:pt x="1125462" y="1410588"/>
                </a:lnTo>
                <a:lnTo>
                  <a:pt x="1124432" y="1411136"/>
                </a:lnTo>
                <a:lnTo>
                  <a:pt x="1122847" y="1412720"/>
                </a:lnTo>
                <a:lnTo>
                  <a:pt x="1115980" y="1421277"/>
                </a:lnTo>
                <a:lnTo>
                  <a:pt x="1114056" y="1424596"/>
                </a:lnTo>
                <a:lnTo>
                  <a:pt x="1078435" y="1425209"/>
                </a:lnTo>
                <a:lnTo>
                  <a:pt x="1047275" y="1426938"/>
                </a:lnTo>
                <a:lnTo>
                  <a:pt x="1046785" y="1427701"/>
                </a:lnTo>
                <a:lnTo>
                  <a:pt x="1010825" y="1464248"/>
                </a:lnTo>
                <a:lnTo>
                  <a:pt x="990491" y="1465200"/>
                </a:lnTo>
                <a:lnTo>
                  <a:pt x="987765" y="1464300"/>
                </a:lnTo>
                <a:lnTo>
                  <a:pt x="986108" y="1463067"/>
                </a:lnTo>
                <a:lnTo>
                  <a:pt x="985417" y="1461620"/>
                </a:lnTo>
                <a:lnTo>
                  <a:pt x="985078" y="1459207"/>
                </a:lnTo>
                <a:lnTo>
                  <a:pt x="969693" y="1457954"/>
                </a:lnTo>
                <a:lnTo>
                  <a:pt x="961587" y="1463491"/>
                </a:lnTo>
                <a:lnTo>
                  <a:pt x="944279" y="1476580"/>
                </a:lnTo>
                <a:lnTo>
                  <a:pt x="930694" y="1476580"/>
                </a:lnTo>
                <a:lnTo>
                  <a:pt x="925222" y="1476032"/>
                </a:lnTo>
                <a:lnTo>
                  <a:pt x="923005" y="1475009"/>
                </a:lnTo>
                <a:lnTo>
                  <a:pt x="920944" y="1473828"/>
                </a:lnTo>
                <a:lnTo>
                  <a:pt x="911599" y="1463622"/>
                </a:lnTo>
                <a:lnTo>
                  <a:pt x="906388" y="1451276"/>
                </a:lnTo>
                <a:lnTo>
                  <a:pt x="905495" y="1445629"/>
                </a:lnTo>
                <a:lnTo>
                  <a:pt x="902971" y="1440522"/>
                </a:lnTo>
                <a:lnTo>
                  <a:pt x="898699" y="1434672"/>
                </a:lnTo>
                <a:lnTo>
                  <a:pt x="894871" y="1431568"/>
                </a:lnTo>
                <a:lnTo>
                  <a:pt x="862811" y="1421427"/>
                </a:lnTo>
                <a:lnTo>
                  <a:pt x="856498" y="1419627"/>
                </a:lnTo>
                <a:lnTo>
                  <a:pt x="852637" y="1419438"/>
                </a:lnTo>
                <a:lnTo>
                  <a:pt x="849950" y="1419777"/>
                </a:lnTo>
                <a:lnTo>
                  <a:pt x="841257" y="1421153"/>
                </a:lnTo>
                <a:lnTo>
                  <a:pt x="839672" y="1421433"/>
                </a:lnTo>
                <a:lnTo>
                  <a:pt x="836228" y="1423370"/>
                </a:lnTo>
                <a:lnTo>
                  <a:pt x="832889" y="1424394"/>
                </a:lnTo>
                <a:lnTo>
                  <a:pt x="830535" y="1424257"/>
                </a:lnTo>
                <a:lnTo>
                  <a:pt x="828807" y="1423494"/>
                </a:lnTo>
                <a:lnTo>
                  <a:pt x="822918" y="1420344"/>
                </a:lnTo>
                <a:lnTo>
                  <a:pt x="809751" y="1413151"/>
                </a:lnTo>
                <a:lnTo>
                  <a:pt x="792155" y="1401301"/>
                </a:lnTo>
                <a:lnTo>
                  <a:pt x="785438" y="1395308"/>
                </a:lnTo>
                <a:lnTo>
                  <a:pt x="780338" y="1390130"/>
                </a:lnTo>
                <a:lnTo>
                  <a:pt x="776927" y="1384338"/>
                </a:lnTo>
                <a:lnTo>
                  <a:pt x="775688" y="1381019"/>
                </a:lnTo>
                <a:lnTo>
                  <a:pt x="774788" y="1375437"/>
                </a:lnTo>
                <a:lnTo>
                  <a:pt x="775421" y="1374269"/>
                </a:lnTo>
                <a:lnTo>
                  <a:pt x="775212" y="1371856"/>
                </a:lnTo>
                <a:lnTo>
                  <a:pt x="774860" y="1371171"/>
                </a:lnTo>
                <a:lnTo>
                  <a:pt x="770830" y="1367519"/>
                </a:lnTo>
                <a:lnTo>
                  <a:pt x="720972" y="1334689"/>
                </a:lnTo>
                <a:lnTo>
                  <a:pt x="707250" y="1325931"/>
                </a:lnTo>
                <a:lnTo>
                  <a:pt x="705529" y="1325168"/>
                </a:lnTo>
                <a:lnTo>
                  <a:pt x="703187" y="1321183"/>
                </a:lnTo>
                <a:lnTo>
                  <a:pt x="701290" y="1319722"/>
                </a:lnTo>
                <a:lnTo>
                  <a:pt x="691383" y="1318007"/>
                </a:lnTo>
                <a:lnTo>
                  <a:pt x="688840" y="1322083"/>
                </a:lnTo>
                <a:lnTo>
                  <a:pt x="687385" y="1325305"/>
                </a:lnTo>
                <a:lnTo>
                  <a:pt x="687314" y="1326153"/>
                </a:lnTo>
                <a:lnTo>
                  <a:pt x="688214" y="1327724"/>
                </a:lnTo>
                <a:lnTo>
                  <a:pt x="704355" y="1344485"/>
                </a:lnTo>
                <a:lnTo>
                  <a:pt x="709318" y="1348470"/>
                </a:lnTo>
                <a:lnTo>
                  <a:pt x="712937" y="1351026"/>
                </a:lnTo>
                <a:lnTo>
                  <a:pt x="734348" y="1365641"/>
                </a:lnTo>
                <a:lnTo>
                  <a:pt x="735176" y="1365850"/>
                </a:lnTo>
                <a:lnTo>
                  <a:pt x="738554" y="1365295"/>
                </a:lnTo>
                <a:lnTo>
                  <a:pt x="740628" y="1365517"/>
                </a:lnTo>
                <a:lnTo>
                  <a:pt x="751454" y="1374537"/>
                </a:lnTo>
                <a:lnTo>
                  <a:pt x="768273" y="1410053"/>
                </a:lnTo>
                <a:lnTo>
                  <a:pt x="770888" y="1420455"/>
                </a:lnTo>
                <a:lnTo>
                  <a:pt x="760512" y="1426735"/>
                </a:lnTo>
                <a:lnTo>
                  <a:pt x="751650" y="1428183"/>
                </a:lnTo>
                <a:lnTo>
                  <a:pt x="735104" y="1421433"/>
                </a:lnTo>
                <a:lnTo>
                  <a:pt x="720144" y="1413425"/>
                </a:lnTo>
                <a:lnTo>
                  <a:pt x="717561" y="1411912"/>
                </a:lnTo>
                <a:lnTo>
                  <a:pt x="714379" y="1410960"/>
                </a:lnTo>
                <a:lnTo>
                  <a:pt x="698316" y="1407294"/>
                </a:lnTo>
                <a:lnTo>
                  <a:pt x="695427" y="1406818"/>
                </a:lnTo>
                <a:lnTo>
                  <a:pt x="683766" y="1405573"/>
                </a:lnTo>
                <a:lnTo>
                  <a:pt x="681914" y="1405514"/>
                </a:lnTo>
                <a:lnTo>
                  <a:pt x="679631" y="1406055"/>
                </a:lnTo>
                <a:lnTo>
                  <a:pt x="671936" y="1409088"/>
                </a:lnTo>
                <a:lnTo>
                  <a:pt x="664247" y="1413151"/>
                </a:lnTo>
                <a:lnTo>
                  <a:pt x="661456" y="1415094"/>
                </a:lnTo>
                <a:lnTo>
                  <a:pt x="658214" y="1418127"/>
                </a:lnTo>
                <a:lnTo>
                  <a:pt x="653147" y="1421101"/>
                </a:lnTo>
                <a:lnTo>
                  <a:pt x="645041" y="1425085"/>
                </a:lnTo>
                <a:lnTo>
                  <a:pt x="626076" y="1430466"/>
                </a:lnTo>
                <a:lnTo>
                  <a:pt x="624739" y="1430466"/>
                </a:lnTo>
                <a:lnTo>
                  <a:pt x="616489" y="1425562"/>
                </a:lnTo>
                <a:lnTo>
                  <a:pt x="586568" y="1399501"/>
                </a:lnTo>
                <a:lnTo>
                  <a:pt x="580020" y="1411364"/>
                </a:lnTo>
                <a:lnTo>
                  <a:pt x="578200" y="1411631"/>
                </a:lnTo>
                <a:lnTo>
                  <a:pt x="574470" y="1410060"/>
                </a:lnTo>
                <a:lnTo>
                  <a:pt x="549473" y="1399221"/>
                </a:lnTo>
                <a:lnTo>
                  <a:pt x="548918" y="1397297"/>
                </a:lnTo>
                <a:lnTo>
                  <a:pt x="542332" y="1374060"/>
                </a:lnTo>
                <a:lnTo>
                  <a:pt x="543916" y="1368419"/>
                </a:lnTo>
                <a:lnTo>
                  <a:pt x="548123" y="1363724"/>
                </a:lnTo>
                <a:lnTo>
                  <a:pt x="540682" y="1351515"/>
                </a:lnTo>
                <a:lnTo>
                  <a:pt x="530130" y="1342274"/>
                </a:lnTo>
                <a:lnTo>
                  <a:pt x="514960" y="1337389"/>
                </a:lnTo>
                <a:lnTo>
                  <a:pt x="516617" y="1344765"/>
                </a:lnTo>
                <a:lnTo>
                  <a:pt x="514197" y="1348906"/>
                </a:lnTo>
                <a:lnTo>
                  <a:pt x="512756" y="1350700"/>
                </a:lnTo>
                <a:lnTo>
                  <a:pt x="506717" y="1354685"/>
                </a:lnTo>
                <a:lnTo>
                  <a:pt x="504989" y="1353928"/>
                </a:lnTo>
                <a:lnTo>
                  <a:pt x="501311" y="1348339"/>
                </a:lnTo>
                <a:lnTo>
                  <a:pt x="499237" y="1325879"/>
                </a:lnTo>
                <a:lnTo>
                  <a:pt x="480891" y="1322220"/>
                </a:lnTo>
                <a:lnTo>
                  <a:pt x="475955" y="1329185"/>
                </a:lnTo>
                <a:lnTo>
                  <a:pt x="473196" y="1337109"/>
                </a:lnTo>
                <a:lnTo>
                  <a:pt x="452137" y="1341654"/>
                </a:lnTo>
                <a:lnTo>
                  <a:pt x="442446" y="1343382"/>
                </a:lnTo>
                <a:lnTo>
                  <a:pt x="435377" y="1349233"/>
                </a:lnTo>
                <a:lnTo>
                  <a:pt x="427831" y="1358963"/>
                </a:lnTo>
                <a:lnTo>
                  <a:pt x="406701" y="1395425"/>
                </a:lnTo>
                <a:lnTo>
                  <a:pt x="403532" y="1408605"/>
                </a:lnTo>
                <a:lnTo>
                  <a:pt x="403669" y="1409570"/>
                </a:lnTo>
                <a:lnTo>
                  <a:pt x="406421" y="1414325"/>
                </a:lnTo>
                <a:lnTo>
                  <a:pt x="432253" y="1433009"/>
                </a:lnTo>
                <a:lnTo>
                  <a:pt x="433662" y="1433635"/>
                </a:lnTo>
                <a:lnTo>
                  <a:pt x="459148" y="1423149"/>
                </a:lnTo>
                <a:lnTo>
                  <a:pt x="458242" y="1419301"/>
                </a:lnTo>
                <a:lnTo>
                  <a:pt x="461007" y="1417501"/>
                </a:lnTo>
                <a:lnTo>
                  <a:pt x="469726" y="1413849"/>
                </a:lnTo>
                <a:lnTo>
                  <a:pt x="473685" y="1412949"/>
                </a:lnTo>
                <a:lnTo>
                  <a:pt x="490446" y="1411631"/>
                </a:lnTo>
                <a:lnTo>
                  <a:pt x="491959" y="1411716"/>
                </a:lnTo>
                <a:lnTo>
                  <a:pt x="494332" y="1412127"/>
                </a:lnTo>
                <a:lnTo>
                  <a:pt x="503958" y="1425294"/>
                </a:lnTo>
                <a:lnTo>
                  <a:pt x="504095" y="1427303"/>
                </a:lnTo>
                <a:lnTo>
                  <a:pt x="501513" y="1433231"/>
                </a:lnTo>
                <a:lnTo>
                  <a:pt x="491822" y="1453428"/>
                </a:lnTo>
                <a:lnTo>
                  <a:pt x="486063" y="1459572"/>
                </a:lnTo>
                <a:lnTo>
                  <a:pt x="482470" y="1462865"/>
                </a:lnTo>
                <a:lnTo>
                  <a:pt x="475681" y="1461756"/>
                </a:lnTo>
                <a:lnTo>
                  <a:pt x="474024" y="1458254"/>
                </a:lnTo>
                <a:lnTo>
                  <a:pt x="475341" y="1453559"/>
                </a:lnTo>
                <a:lnTo>
                  <a:pt x="476991" y="1452939"/>
                </a:lnTo>
                <a:lnTo>
                  <a:pt x="477546" y="1451844"/>
                </a:lnTo>
                <a:lnTo>
                  <a:pt x="477200" y="1450116"/>
                </a:lnTo>
                <a:lnTo>
                  <a:pt x="476372" y="1448811"/>
                </a:lnTo>
                <a:lnTo>
                  <a:pt x="471552" y="1443555"/>
                </a:lnTo>
                <a:lnTo>
                  <a:pt x="463205" y="1439218"/>
                </a:lnTo>
                <a:lnTo>
                  <a:pt x="462931" y="1439081"/>
                </a:lnTo>
                <a:lnTo>
                  <a:pt x="455444" y="1437353"/>
                </a:lnTo>
                <a:lnTo>
                  <a:pt x="431001" y="1456657"/>
                </a:lnTo>
                <a:lnTo>
                  <a:pt x="439936" y="1467626"/>
                </a:lnTo>
                <a:lnTo>
                  <a:pt x="442303" y="1471278"/>
                </a:lnTo>
                <a:lnTo>
                  <a:pt x="442440" y="1472041"/>
                </a:lnTo>
                <a:lnTo>
                  <a:pt x="438820" y="1474447"/>
                </a:lnTo>
                <a:lnTo>
                  <a:pt x="428855" y="1477767"/>
                </a:lnTo>
                <a:lnTo>
                  <a:pt x="416862" y="1480937"/>
                </a:lnTo>
                <a:lnTo>
                  <a:pt x="413621" y="1481361"/>
                </a:lnTo>
                <a:lnTo>
                  <a:pt x="370109" y="1477761"/>
                </a:lnTo>
                <a:lnTo>
                  <a:pt x="367696" y="1477428"/>
                </a:lnTo>
                <a:lnTo>
                  <a:pt x="366730" y="1477004"/>
                </a:lnTo>
                <a:lnTo>
                  <a:pt x="365080" y="1476104"/>
                </a:lnTo>
                <a:lnTo>
                  <a:pt x="354528" y="1466243"/>
                </a:lnTo>
                <a:lnTo>
                  <a:pt x="353355" y="1464730"/>
                </a:lnTo>
                <a:lnTo>
                  <a:pt x="352455" y="1462598"/>
                </a:lnTo>
                <a:lnTo>
                  <a:pt x="352455" y="1460243"/>
                </a:lnTo>
                <a:lnTo>
                  <a:pt x="353694" y="1454322"/>
                </a:lnTo>
                <a:lnTo>
                  <a:pt x="353491" y="1453559"/>
                </a:lnTo>
                <a:lnTo>
                  <a:pt x="352102" y="1452183"/>
                </a:lnTo>
                <a:lnTo>
                  <a:pt x="348242" y="1450187"/>
                </a:lnTo>
                <a:lnTo>
                  <a:pt x="336118" y="1446946"/>
                </a:lnTo>
                <a:lnTo>
                  <a:pt x="315183" y="1443014"/>
                </a:lnTo>
                <a:lnTo>
                  <a:pt x="311942" y="1442602"/>
                </a:lnTo>
                <a:lnTo>
                  <a:pt x="310155" y="1443014"/>
                </a:lnTo>
                <a:lnTo>
                  <a:pt x="308877" y="1443627"/>
                </a:lnTo>
                <a:lnTo>
                  <a:pt x="268228" y="1467202"/>
                </a:lnTo>
                <a:lnTo>
                  <a:pt x="266095" y="1469348"/>
                </a:lnTo>
                <a:lnTo>
                  <a:pt x="265130" y="1470802"/>
                </a:lnTo>
                <a:lnTo>
                  <a:pt x="264647" y="1472511"/>
                </a:lnTo>
                <a:lnTo>
                  <a:pt x="264028" y="1478100"/>
                </a:lnTo>
                <a:lnTo>
                  <a:pt x="262782" y="1480793"/>
                </a:lnTo>
                <a:lnTo>
                  <a:pt x="259926" y="1483069"/>
                </a:lnTo>
                <a:lnTo>
                  <a:pt x="258204" y="1483754"/>
                </a:lnTo>
                <a:lnTo>
                  <a:pt x="228139" y="1487687"/>
                </a:lnTo>
                <a:lnTo>
                  <a:pt x="226965" y="1487687"/>
                </a:lnTo>
                <a:lnTo>
                  <a:pt x="199796" y="1481693"/>
                </a:lnTo>
                <a:lnTo>
                  <a:pt x="177864" y="1472739"/>
                </a:lnTo>
                <a:lnTo>
                  <a:pt x="171003" y="1462520"/>
                </a:lnTo>
                <a:lnTo>
                  <a:pt x="169973" y="1461567"/>
                </a:lnTo>
                <a:lnTo>
                  <a:pt x="167593" y="1460530"/>
                </a:lnTo>
                <a:lnTo>
                  <a:pt x="166014" y="1460250"/>
                </a:lnTo>
                <a:lnTo>
                  <a:pt x="142876" y="1461091"/>
                </a:lnTo>
                <a:lnTo>
                  <a:pt x="133524" y="1470326"/>
                </a:lnTo>
                <a:lnTo>
                  <a:pt x="132298" y="1472941"/>
                </a:lnTo>
                <a:lnTo>
                  <a:pt x="125574" y="1480115"/>
                </a:lnTo>
                <a:lnTo>
                  <a:pt x="122222" y="1481895"/>
                </a:lnTo>
                <a:lnTo>
                  <a:pt x="104776" y="1488247"/>
                </a:lnTo>
                <a:lnTo>
                  <a:pt x="79707" y="1495349"/>
                </a:lnTo>
                <a:lnTo>
                  <a:pt x="77914" y="1495486"/>
                </a:lnTo>
                <a:lnTo>
                  <a:pt x="72501" y="1495069"/>
                </a:lnTo>
                <a:lnTo>
                  <a:pt x="67499" y="1493008"/>
                </a:lnTo>
                <a:lnTo>
                  <a:pt x="66540" y="1492043"/>
                </a:lnTo>
                <a:lnTo>
                  <a:pt x="58440" y="1483650"/>
                </a:lnTo>
                <a:lnTo>
                  <a:pt x="54019" y="1476397"/>
                </a:lnTo>
                <a:lnTo>
                  <a:pt x="55682" y="1475504"/>
                </a:lnTo>
                <a:lnTo>
                  <a:pt x="58786" y="1476456"/>
                </a:lnTo>
                <a:lnTo>
                  <a:pt x="75057" y="1469843"/>
                </a:lnTo>
                <a:lnTo>
                  <a:pt x="75129" y="1467632"/>
                </a:lnTo>
                <a:lnTo>
                  <a:pt x="74020" y="1461711"/>
                </a:lnTo>
                <a:lnTo>
                  <a:pt x="71692" y="1455365"/>
                </a:lnTo>
                <a:lnTo>
                  <a:pt x="33926" y="1445433"/>
                </a:lnTo>
                <a:lnTo>
                  <a:pt x="5524" y="1408338"/>
                </a:lnTo>
                <a:lnTo>
                  <a:pt x="4285" y="1406329"/>
                </a:lnTo>
                <a:lnTo>
                  <a:pt x="3248" y="1403505"/>
                </a:lnTo>
                <a:lnTo>
                  <a:pt x="2837" y="1401158"/>
                </a:lnTo>
                <a:lnTo>
                  <a:pt x="0" y="1382682"/>
                </a:lnTo>
                <a:lnTo>
                  <a:pt x="561" y="1380073"/>
                </a:lnTo>
                <a:lnTo>
                  <a:pt x="1454" y="1378756"/>
                </a:lnTo>
                <a:lnTo>
                  <a:pt x="11765" y="1370604"/>
                </a:lnTo>
                <a:lnTo>
                  <a:pt x="13278" y="1368967"/>
                </a:lnTo>
                <a:lnTo>
                  <a:pt x="15065" y="1366345"/>
                </a:lnTo>
                <a:lnTo>
                  <a:pt x="16682" y="1362361"/>
                </a:lnTo>
                <a:lnTo>
                  <a:pt x="17582" y="1357724"/>
                </a:lnTo>
                <a:lnTo>
                  <a:pt x="17511" y="1355448"/>
                </a:lnTo>
                <a:lnTo>
                  <a:pt x="16611" y="1351939"/>
                </a:lnTo>
                <a:lnTo>
                  <a:pt x="10311" y="1333118"/>
                </a:lnTo>
                <a:lnTo>
                  <a:pt x="9952" y="1330359"/>
                </a:lnTo>
                <a:lnTo>
                  <a:pt x="10311" y="1324979"/>
                </a:lnTo>
                <a:lnTo>
                  <a:pt x="10995" y="1322631"/>
                </a:lnTo>
                <a:lnTo>
                  <a:pt x="17028" y="1308303"/>
                </a:lnTo>
                <a:lnTo>
                  <a:pt x="25056" y="1289683"/>
                </a:lnTo>
                <a:lnTo>
                  <a:pt x="26510" y="1285197"/>
                </a:lnTo>
                <a:lnTo>
                  <a:pt x="26856" y="1281753"/>
                </a:lnTo>
                <a:lnTo>
                  <a:pt x="26510" y="1278036"/>
                </a:lnTo>
                <a:lnTo>
                  <a:pt x="24293" y="1271834"/>
                </a:lnTo>
                <a:lnTo>
                  <a:pt x="23752" y="1269343"/>
                </a:lnTo>
                <a:lnTo>
                  <a:pt x="23752" y="1264862"/>
                </a:lnTo>
                <a:lnTo>
                  <a:pt x="24580" y="1261412"/>
                </a:lnTo>
                <a:lnTo>
                  <a:pt x="36404" y="1230317"/>
                </a:lnTo>
                <a:lnTo>
                  <a:pt x="48325" y="1213694"/>
                </a:lnTo>
                <a:lnTo>
                  <a:pt x="51436" y="1209292"/>
                </a:lnTo>
                <a:lnTo>
                  <a:pt x="54775" y="1203213"/>
                </a:lnTo>
                <a:lnTo>
                  <a:pt x="55682" y="1199972"/>
                </a:lnTo>
                <a:lnTo>
                  <a:pt x="55545" y="1195759"/>
                </a:lnTo>
                <a:lnTo>
                  <a:pt x="53575" y="1187692"/>
                </a:lnTo>
                <a:lnTo>
                  <a:pt x="51788" y="1183564"/>
                </a:lnTo>
                <a:lnTo>
                  <a:pt x="48756" y="1178451"/>
                </a:lnTo>
                <a:lnTo>
                  <a:pt x="34891" y="1161012"/>
                </a:lnTo>
                <a:lnTo>
                  <a:pt x="33860" y="1159505"/>
                </a:lnTo>
                <a:lnTo>
                  <a:pt x="33312" y="1157562"/>
                </a:lnTo>
                <a:lnTo>
                  <a:pt x="33384" y="1155234"/>
                </a:lnTo>
                <a:lnTo>
                  <a:pt x="34415" y="1127028"/>
                </a:lnTo>
                <a:lnTo>
                  <a:pt x="34754" y="1124276"/>
                </a:lnTo>
                <a:lnTo>
                  <a:pt x="38791" y="1103648"/>
                </a:lnTo>
                <a:lnTo>
                  <a:pt x="38862" y="1100609"/>
                </a:lnTo>
                <a:lnTo>
                  <a:pt x="39547" y="1098835"/>
                </a:lnTo>
                <a:lnTo>
                  <a:pt x="49786" y="1076779"/>
                </a:lnTo>
                <a:lnTo>
                  <a:pt x="50888" y="1074698"/>
                </a:lnTo>
                <a:lnTo>
                  <a:pt x="65158" y="1056007"/>
                </a:lnTo>
                <a:lnTo>
                  <a:pt x="80542" y="1035047"/>
                </a:lnTo>
                <a:lnTo>
                  <a:pt x="81768" y="1032288"/>
                </a:lnTo>
                <a:lnTo>
                  <a:pt x="83907" y="1025330"/>
                </a:lnTo>
                <a:lnTo>
                  <a:pt x="88296" y="1010369"/>
                </a:lnTo>
                <a:lnTo>
                  <a:pt x="92881" y="986239"/>
                </a:lnTo>
                <a:lnTo>
                  <a:pt x="93422" y="983963"/>
                </a:lnTo>
                <a:lnTo>
                  <a:pt x="94877" y="980794"/>
                </a:lnTo>
                <a:lnTo>
                  <a:pt x="97492" y="977676"/>
                </a:lnTo>
                <a:lnTo>
                  <a:pt x="100570" y="975342"/>
                </a:lnTo>
                <a:lnTo>
                  <a:pt x="111494" y="971344"/>
                </a:lnTo>
                <a:lnTo>
                  <a:pt x="114663" y="969420"/>
                </a:lnTo>
                <a:lnTo>
                  <a:pt x="116013" y="968102"/>
                </a:lnTo>
                <a:lnTo>
                  <a:pt x="116972" y="966798"/>
                </a:lnTo>
                <a:lnTo>
                  <a:pt x="118074" y="964385"/>
                </a:lnTo>
                <a:lnTo>
                  <a:pt x="118628" y="962324"/>
                </a:lnTo>
                <a:lnTo>
                  <a:pt x="118707" y="960316"/>
                </a:lnTo>
                <a:lnTo>
                  <a:pt x="113978" y="934933"/>
                </a:lnTo>
                <a:lnTo>
                  <a:pt x="113352" y="929070"/>
                </a:lnTo>
                <a:lnTo>
                  <a:pt x="113352" y="925223"/>
                </a:lnTo>
                <a:lnTo>
                  <a:pt x="113907" y="920586"/>
                </a:lnTo>
                <a:lnTo>
                  <a:pt x="114807" y="916321"/>
                </a:lnTo>
                <a:lnTo>
                  <a:pt x="116144" y="912108"/>
                </a:lnTo>
                <a:lnTo>
                  <a:pt x="130035" y="878130"/>
                </a:lnTo>
                <a:lnTo>
                  <a:pt x="145073" y="847524"/>
                </a:lnTo>
                <a:lnTo>
                  <a:pt x="146978" y="844759"/>
                </a:lnTo>
                <a:lnTo>
                  <a:pt x="149039" y="840279"/>
                </a:lnTo>
                <a:lnTo>
                  <a:pt x="149723" y="836822"/>
                </a:lnTo>
                <a:lnTo>
                  <a:pt x="149795" y="834129"/>
                </a:lnTo>
                <a:lnTo>
                  <a:pt x="150069" y="810833"/>
                </a:lnTo>
                <a:lnTo>
                  <a:pt x="149593" y="804899"/>
                </a:lnTo>
                <a:lnTo>
                  <a:pt x="148210" y="797790"/>
                </a:lnTo>
                <a:lnTo>
                  <a:pt x="148139" y="794699"/>
                </a:lnTo>
                <a:lnTo>
                  <a:pt x="148419" y="792625"/>
                </a:lnTo>
                <a:lnTo>
                  <a:pt x="149378" y="789801"/>
                </a:lnTo>
                <a:lnTo>
                  <a:pt x="166901" y="755615"/>
                </a:lnTo>
                <a:lnTo>
                  <a:pt x="167860" y="754147"/>
                </a:lnTo>
                <a:lnTo>
                  <a:pt x="169438" y="752628"/>
                </a:lnTo>
                <a:lnTo>
                  <a:pt x="177264" y="749321"/>
                </a:lnTo>
                <a:lnTo>
                  <a:pt x="186851" y="743954"/>
                </a:lnTo>
                <a:lnTo>
                  <a:pt x="190171" y="741398"/>
                </a:lnTo>
                <a:lnTo>
                  <a:pt x="221272" y="705535"/>
                </a:lnTo>
                <a:lnTo>
                  <a:pt x="226124" y="681953"/>
                </a:lnTo>
                <a:lnTo>
                  <a:pt x="227096" y="679821"/>
                </a:lnTo>
                <a:lnTo>
                  <a:pt x="228055" y="678868"/>
                </a:lnTo>
                <a:lnTo>
                  <a:pt x="231231" y="677486"/>
                </a:lnTo>
                <a:lnTo>
                  <a:pt x="233813" y="677349"/>
                </a:lnTo>
                <a:lnTo>
                  <a:pt x="250078" y="673208"/>
                </a:lnTo>
                <a:lnTo>
                  <a:pt x="272806" y="657145"/>
                </a:lnTo>
                <a:lnTo>
                  <a:pt x="277834" y="652593"/>
                </a:lnTo>
                <a:lnTo>
                  <a:pt x="282425" y="647017"/>
                </a:lnTo>
                <a:lnTo>
                  <a:pt x="285249" y="642732"/>
                </a:lnTo>
                <a:lnTo>
                  <a:pt x="286795" y="639145"/>
                </a:lnTo>
                <a:lnTo>
                  <a:pt x="288041" y="633980"/>
                </a:lnTo>
                <a:lnTo>
                  <a:pt x="289775" y="626050"/>
                </a:lnTo>
                <a:lnTo>
                  <a:pt x="292593" y="617637"/>
                </a:lnTo>
                <a:lnTo>
                  <a:pt x="296421" y="606811"/>
                </a:lnTo>
                <a:lnTo>
                  <a:pt x="298710" y="601228"/>
                </a:lnTo>
                <a:lnTo>
                  <a:pt x="301429" y="595437"/>
                </a:lnTo>
                <a:lnTo>
                  <a:pt x="307221" y="584742"/>
                </a:lnTo>
                <a:lnTo>
                  <a:pt x="329179" y="550197"/>
                </a:lnTo>
                <a:lnTo>
                  <a:pt x="331188" y="548064"/>
                </a:lnTo>
                <a:lnTo>
                  <a:pt x="333151" y="546962"/>
                </a:lnTo>
                <a:lnTo>
                  <a:pt x="346213" y="542821"/>
                </a:lnTo>
                <a:lnTo>
                  <a:pt x="348868" y="541236"/>
                </a:lnTo>
                <a:lnTo>
                  <a:pt x="359257" y="533182"/>
                </a:lnTo>
                <a:lnTo>
                  <a:pt x="366254" y="527645"/>
                </a:lnTo>
                <a:lnTo>
                  <a:pt x="368869" y="524965"/>
                </a:lnTo>
                <a:lnTo>
                  <a:pt x="370904" y="521997"/>
                </a:lnTo>
                <a:lnTo>
                  <a:pt x="372769" y="518554"/>
                </a:lnTo>
                <a:lnTo>
                  <a:pt x="375528" y="512430"/>
                </a:lnTo>
                <a:lnTo>
                  <a:pt x="376148" y="510350"/>
                </a:lnTo>
                <a:lnTo>
                  <a:pt x="376637" y="508413"/>
                </a:lnTo>
                <a:lnTo>
                  <a:pt x="377935" y="499263"/>
                </a:lnTo>
                <a:lnTo>
                  <a:pt x="379219" y="493400"/>
                </a:lnTo>
                <a:lnTo>
                  <a:pt x="382180" y="485672"/>
                </a:lnTo>
                <a:lnTo>
                  <a:pt x="384515" y="481407"/>
                </a:lnTo>
                <a:lnTo>
                  <a:pt x="389178" y="474494"/>
                </a:lnTo>
                <a:lnTo>
                  <a:pt x="395562" y="467614"/>
                </a:lnTo>
                <a:lnTo>
                  <a:pt x="395628" y="467529"/>
                </a:lnTo>
                <a:lnTo>
                  <a:pt x="400108" y="462018"/>
                </a:lnTo>
                <a:lnTo>
                  <a:pt x="403036" y="457264"/>
                </a:lnTo>
                <a:lnTo>
                  <a:pt x="404217" y="453879"/>
                </a:lnTo>
                <a:lnTo>
                  <a:pt x="419934" y="386791"/>
                </a:lnTo>
                <a:lnTo>
                  <a:pt x="418903" y="375065"/>
                </a:lnTo>
                <a:lnTo>
                  <a:pt x="417801" y="375346"/>
                </a:lnTo>
                <a:lnTo>
                  <a:pt x="417182" y="375346"/>
                </a:lnTo>
                <a:lnTo>
                  <a:pt x="417045" y="375065"/>
                </a:lnTo>
                <a:lnTo>
                  <a:pt x="417390" y="370448"/>
                </a:lnTo>
                <a:lnTo>
                  <a:pt x="418571" y="366463"/>
                </a:lnTo>
                <a:lnTo>
                  <a:pt x="420423" y="362935"/>
                </a:lnTo>
                <a:lnTo>
                  <a:pt x="422771" y="360111"/>
                </a:lnTo>
                <a:lnTo>
                  <a:pt x="426110" y="357222"/>
                </a:lnTo>
                <a:lnTo>
                  <a:pt x="429697" y="355005"/>
                </a:lnTo>
                <a:lnTo>
                  <a:pt x="439114" y="348927"/>
                </a:lnTo>
                <a:lnTo>
                  <a:pt x="442309" y="346038"/>
                </a:lnTo>
                <a:lnTo>
                  <a:pt x="453801" y="333209"/>
                </a:lnTo>
                <a:lnTo>
                  <a:pt x="462657" y="328657"/>
                </a:lnTo>
                <a:lnTo>
                  <a:pt x="463316" y="327281"/>
                </a:lnTo>
                <a:lnTo>
                  <a:pt x="463661" y="324457"/>
                </a:lnTo>
                <a:lnTo>
                  <a:pt x="462872" y="320929"/>
                </a:lnTo>
                <a:lnTo>
                  <a:pt x="461353" y="318607"/>
                </a:lnTo>
                <a:lnTo>
                  <a:pt x="459083" y="316534"/>
                </a:lnTo>
                <a:lnTo>
                  <a:pt x="457492" y="315634"/>
                </a:lnTo>
                <a:lnTo>
                  <a:pt x="450774" y="313351"/>
                </a:lnTo>
                <a:lnTo>
                  <a:pt x="449392" y="312451"/>
                </a:lnTo>
                <a:lnTo>
                  <a:pt x="448146" y="311003"/>
                </a:lnTo>
                <a:lnTo>
                  <a:pt x="447214" y="308512"/>
                </a:lnTo>
                <a:lnTo>
                  <a:pt x="447012" y="305688"/>
                </a:lnTo>
                <a:lnTo>
                  <a:pt x="447214" y="304384"/>
                </a:lnTo>
                <a:lnTo>
                  <a:pt x="448081" y="302258"/>
                </a:lnTo>
                <a:lnTo>
                  <a:pt x="449535" y="300177"/>
                </a:lnTo>
                <a:lnTo>
                  <a:pt x="452914" y="297001"/>
                </a:lnTo>
                <a:lnTo>
                  <a:pt x="455848" y="295006"/>
                </a:lnTo>
                <a:lnTo>
                  <a:pt x="458737" y="292808"/>
                </a:lnTo>
                <a:lnTo>
                  <a:pt x="461985" y="289417"/>
                </a:lnTo>
                <a:lnTo>
                  <a:pt x="465813" y="283775"/>
                </a:lnTo>
                <a:lnTo>
                  <a:pt x="468285" y="278245"/>
                </a:lnTo>
                <a:lnTo>
                  <a:pt x="469876" y="272173"/>
                </a:lnTo>
                <a:lnTo>
                  <a:pt x="470144" y="268469"/>
                </a:lnTo>
                <a:lnTo>
                  <a:pt x="469805" y="262887"/>
                </a:lnTo>
                <a:lnTo>
                  <a:pt x="468702" y="247913"/>
                </a:lnTo>
                <a:lnTo>
                  <a:pt x="473763" y="234263"/>
                </a:lnTo>
                <a:lnTo>
                  <a:pt x="473835" y="232189"/>
                </a:lnTo>
                <a:lnTo>
                  <a:pt x="473209" y="230129"/>
                </a:lnTo>
                <a:lnTo>
                  <a:pt x="470933" y="227507"/>
                </a:lnTo>
                <a:lnTo>
                  <a:pt x="468624" y="226470"/>
                </a:lnTo>
                <a:lnTo>
                  <a:pt x="464966" y="225792"/>
                </a:lnTo>
                <a:lnTo>
                  <a:pt x="458450" y="225987"/>
                </a:lnTo>
                <a:lnTo>
                  <a:pt x="454146" y="226203"/>
                </a:lnTo>
                <a:lnTo>
                  <a:pt x="450357" y="225518"/>
                </a:lnTo>
                <a:lnTo>
                  <a:pt x="448831" y="224826"/>
                </a:lnTo>
                <a:lnTo>
                  <a:pt x="447142" y="223385"/>
                </a:lnTo>
                <a:lnTo>
                  <a:pt x="446112" y="222205"/>
                </a:lnTo>
                <a:lnTo>
                  <a:pt x="445277" y="220613"/>
                </a:lnTo>
                <a:lnTo>
                  <a:pt x="445205" y="218273"/>
                </a:lnTo>
                <a:lnTo>
                  <a:pt x="445968" y="216277"/>
                </a:lnTo>
                <a:lnTo>
                  <a:pt x="447416" y="214764"/>
                </a:lnTo>
                <a:lnTo>
                  <a:pt x="448961" y="213583"/>
                </a:lnTo>
                <a:lnTo>
                  <a:pt x="446164" y="192773"/>
                </a:lnTo>
                <a:lnTo>
                  <a:pt x="445622" y="188762"/>
                </a:lnTo>
                <a:lnTo>
                  <a:pt x="438475" y="159878"/>
                </a:lnTo>
                <a:lnTo>
                  <a:pt x="435723" y="154354"/>
                </a:lnTo>
                <a:lnTo>
                  <a:pt x="435038" y="152358"/>
                </a:lnTo>
                <a:lnTo>
                  <a:pt x="434757" y="149945"/>
                </a:lnTo>
                <a:lnTo>
                  <a:pt x="434901" y="147187"/>
                </a:lnTo>
                <a:lnTo>
                  <a:pt x="435723" y="143932"/>
                </a:lnTo>
                <a:lnTo>
                  <a:pt x="438344" y="139387"/>
                </a:lnTo>
                <a:lnTo>
                  <a:pt x="438892" y="131946"/>
                </a:lnTo>
                <a:lnTo>
                  <a:pt x="439896" y="131398"/>
                </a:lnTo>
                <a:lnTo>
                  <a:pt x="446718" y="128085"/>
                </a:lnTo>
                <a:lnTo>
                  <a:pt x="448759" y="127589"/>
                </a:lnTo>
                <a:lnTo>
                  <a:pt x="450618" y="127459"/>
                </a:lnTo>
                <a:lnTo>
                  <a:pt x="457133" y="128222"/>
                </a:lnTo>
                <a:lnTo>
                  <a:pt x="460720" y="131254"/>
                </a:lnTo>
                <a:lnTo>
                  <a:pt x="470196" y="139530"/>
                </a:lnTo>
                <a:lnTo>
                  <a:pt x="483507" y="156624"/>
                </a:lnTo>
                <a:lnTo>
                  <a:pt x="485991" y="164352"/>
                </a:lnTo>
                <a:lnTo>
                  <a:pt x="490100" y="169934"/>
                </a:lnTo>
                <a:lnTo>
                  <a:pt x="496061" y="174421"/>
                </a:lnTo>
                <a:lnTo>
                  <a:pt x="499028" y="175588"/>
                </a:lnTo>
                <a:lnTo>
                  <a:pt x="500958" y="176149"/>
                </a:lnTo>
                <a:lnTo>
                  <a:pt x="507069" y="175862"/>
                </a:lnTo>
                <a:lnTo>
                  <a:pt x="518371" y="166980"/>
                </a:lnTo>
                <a:lnTo>
                  <a:pt x="522715" y="159878"/>
                </a:lnTo>
                <a:lnTo>
                  <a:pt x="523399" y="156349"/>
                </a:lnTo>
                <a:lnTo>
                  <a:pt x="523399" y="153056"/>
                </a:lnTo>
                <a:lnTo>
                  <a:pt x="517543" y="126565"/>
                </a:lnTo>
                <a:lnTo>
                  <a:pt x="513434" y="127192"/>
                </a:lnTo>
                <a:lnTo>
                  <a:pt x="512058" y="124641"/>
                </a:lnTo>
                <a:lnTo>
                  <a:pt x="511784" y="119333"/>
                </a:lnTo>
                <a:lnTo>
                  <a:pt x="513721" y="115400"/>
                </a:lnTo>
                <a:lnTo>
                  <a:pt x="524854" y="112231"/>
                </a:lnTo>
                <a:lnTo>
                  <a:pt x="550503" y="105814"/>
                </a:lnTo>
                <a:lnTo>
                  <a:pt x="556816" y="107268"/>
                </a:lnTo>
                <a:lnTo>
                  <a:pt x="557644" y="110372"/>
                </a:lnTo>
                <a:lnTo>
                  <a:pt x="554299" y="116841"/>
                </a:lnTo>
                <a:lnTo>
                  <a:pt x="553607" y="117605"/>
                </a:lnTo>
                <a:lnTo>
                  <a:pt x="550784" y="116581"/>
                </a:lnTo>
                <a:lnTo>
                  <a:pt x="550157" y="115328"/>
                </a:lnTo>
                <a:lnTo>
                  <a:pt x="547777" y="116652"/>
                </a:lnTo>
                <a:lnTo>
                  <a:pt x="559992" y="166445"/>
                </a:lnTo>
                <a:lnTo>
                  <a:pt x="569462" y="172908"/>
                </a:lnTo>
                <a:lnTo>
                  <a:pt x="584500" y="179606"/>
                </a:lnTo>
                <a:lnTo>
                  <a:pt x="587494" y="180630"/>
                </a:lnTo>
                <a:lnTo>
                  <a:pt x="629878" y="188971"/>
                </a:lnTo>
                <a:lnTo>
                  <a:pt x="645465" y="188971"/>
                </a:lnTo>
                <a:lnTo>
                  <a:pt x="644428" y="193184"/>
                </a:lnTo>
                <a:lnTo>
                  <a:pt x="645745" y="201316"/>
                </a:lnTo>
                <a:lnTo>
                  <a:pt x="630569" y="215044"/>
                </a:lnTo>
                <a:lnTo>
                  <a:pt x="615530" y="220274"/>
                </a:lnTo>
                <a:lnTo>
                  <a:pt x="604052" y="244685"/>
                </a:lnTo>
                <a:lnTo>
                  <a:pt x="601600" y="250346"/>
                </a:lnTo>
                <a:lnTo>
                  <a:pt x="603576" y="255928"/>
                </a:lnTo>
                <a:lnTo>
                  <a:pt x="607437" y="260128"/>
                </a:lnTo>
                <a:lnTo>
                  <a:pt x="610567" y="260767"/>
                </a:lnTo>
                <a:lnTo>
                  <a:pt x="622737" y="261296"/>
                </a:lnTo>
                <a:lnTo>
                  <a:pt x="623565" y="261100"/>
                </a:lnTo>
                <a:lnTo>
                  <a:pt x="625228" y="259920"/>
                </a:lnTo>
                <a:lnTo>
                  <a:pt x="667481" y="221312"/>
                </a:lnTo>
                <a:lnTo>
                  <a:pt x="663868" y="215801"/>
                </a:lnTo>
                <a:lnTo>
                  <a:pt x="659043" y="211372"/>
                </a:lnTo>
                <a:lnTo>
                  <a:pt x="660353" y="207231"/>
                </a:lnTo>
                <a:lnTo>
                  <a:pt x="662832" y="202627"/>
                </a:lnTo>
                <a:lnTo>
                  <a:pt x="673168" y="190693"/>
                </a:lnTo>
                <a:lnTo>
                  <a:pt x="679970" y="185866"/>
                </a:lnTo>
                <a:lnTo>
                  <a:pt x="681555" y="185110"/>
                </a:lnTo>
                <a:lnTo>
                  <a:pt x="718350" y="173312"/>
                </a:lnTo>
                <a:lnTo>
                  <a:pt x="725791" y="175047"/>
                </a:lnTo>
                <a:lnTo>
                  <a:pt x="735443" y="186290"/>
                </a:lnTo>
                <a:lnTo>
                  <a:pt x="741411" y="184699"/>
                </a:lnTo>
                <a:lnTo>
                  <a:pt x="743341" y="181940"/>
                </a:lnTo>
                <a:lnTo>
                  <a:pt x="743413" y="179182"/>
                </a:lnTo>
                <a:lnTo>
                  <a:pt x="739728" y="170136"/>
                </a:lnTo>
                <a:lnTo>
                  <a:pt x="737445" y="168499"/>
                </a:lnTo>
                <a:lnTo>
                  <a:pt x="726933" y="162839"/>
                </a:lnTo>
                <a:lnTo>
                  <a:pt x="730448" y="160015"/>
                </a:lnTo>
                <a:lnTo>
                  <a:pt x="731419" y="158561"/>
                </a:lnTo>
                <a:lnTo>
                  <a:pt x="733937" y="152156"/>
                </a:lnTo>
                <a:lnTo>
                  <a:pt x="733350" y="151602"/>
                </a:lnTo>
                <a:lnTo>
                  <a:pt x="734204" y="141141"/>
                </a:lnTo>
                <a:close/>
                <a:moveTo>
                  <a:pt x="543988" y="1397662"/>
                </a:moveTo>
                <a:lnTo>
                  <a:pt x="539201" y="1385382"/>
                </a:lnTo>
                <a:lnTo>
                  <a:pt x="537682" y="1384065"/>
                </a:lnTo>
                <a:lnTo>
                  <a:pt x="521058" y="1385029"/>
                </a:lnTo>
                <a:lnTo>
                  <a:pt x="522519" y="1399305"/>
                </a:lnTo>
                <a:lnTo>
                  <a:pt x="526693" y="1402684"/>
                </a:lnTo>
                <a:lnTo>
                  <a:pt x="540166" y="1401301"/>
                </a:lnTo>
                <a:lnTo>
                  <a:pt x="544751" y="1400688"/>
                </a:lnTo>
                <a:lnTo>
                  <a:pt x="543988" y="1397662"/>
                </a:lnTo>
                <a:close/>
              </a:path>
            </a:pathLst>
          </a:custGeom>
          <a:solidFill>
            <a:srgbClr val="DDDDDD"/>
          </a:solidFill>
          <a:ln w="3258" cap="flat">
            <a:solidFill>
              <a:srgbClr val="284566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7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99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Veröffentlichung (§ 6)</a:t>
            </a:r>
          </a:p>
          <a:p>
            <a:pPr lvl="1"/>
            <a:r>
              <a:rPr lang="de-DE" dirty="0"/>
              <a:t>Öffentliche Darstellung der wesentlichen Daten des Krankenhausvergleichs des jeweiligen Vereinbarungszeitraumes auf der Internetseite des </a:t>
            </a:r>
            <a:r>
              <a:rPr lang="de-DE" dirty="0" err="1"/>
              <a:t>InEK</a:t>
            </a:r>
            <a:endParaRPr lang="de-DE" dirty="0"/>
          </a:p>
          <a:p>
            <a:pPr lvl="1"/>
            <a:r>
              <a:rPr lang="de-DE" dirty="0"/>
              <a:t>Bundesweit und differenziert nach Bundesländern</a:t>
            </a:r>
          </a:p>
          <a:p>
            <a:pPr lvl="1"/>
            <a:r>
              <a:rPr lang="de-DE" dirty="0"/>
              <a:t>Eckdaten der Krankenhäuser</a:t>
            </a:r>
          </a:p>
          <a:p>
            <a:pPr lvl="1"/>
            <a:r>
              <a:rPr lang="de-DE" dirty="0"/>
              <a:t>Anzahl der Einrichtungen in der jeweiligen Fachgebietsgruppe</a:t>
            </a:r>
          </a:p>
          <a:p>
            <a:pPr lvl="1"/>
            <a:r>
              <a:rPr lang="de-DE" dirty="0"/>
              <a:t>PEPP-Entgelte mit entsprechenden Kennzahlen</a:t>
            </a:r>
          </a:p>
          <a:p>
            <a:pPr lvl="1"/>
            <a:r>
              <a:rPr lang="de-DE" dirty="0"/>
              <a:t>Basisentgeltwerte</a:t>
            </a:r>
          </a:p>
          <a:p>
            <a:pPr lvl="1"/>
            <a:r>
              <a:rPr lang="de-DE" dirty="0"/>
              <a:t>Gesonderte Darstellung der </a:t>
            </a:r>
            <a:r>
              <a:rPr lang="de-DE" dirty="0" err="1"/>
              <a:t>Psych</a:t>
            </a:r>
            <a:r>
              <a:rPr lang="de-DE" dirty="0"/>
              <a:t>-PV Daten gemäß der </a:t>
            </a:r>
            <a:r>
              <a:rPr lang="de-DE" dirty="0" err="1"/>
              <a:t>Psych</a:t>
            </a:r>
            <a:r>
              <a:rPr lang="de-DE" dirty="0"/>
              <a:t>-Personalnachweis-Vereinbarung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61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51C616-3D10-4541-A740-0B2572A2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Datenübermittlung (§ 7)</a:t>
            </a:r>
          </a:p>
          <a:p>
            <a:pPr lvl="1"/>
            <a:r>
              <a:rPr lang="de-DE" dirty="0"/>
              <a:t>Krankenhäuser</a:t>
            </a:r>
          </a:p>
          <a:p>
            <a:pPr lvl="2"/>
            <a:r>
              <a:rPr lang="de-DE" dirty="0"/>
              <a:t>Daten nach § 2 Abs 3 der Vereinbarung</a:t>
            </a:r>
          </a:p>
          <a:p>
            <a:pPr lvl="3"/>
            <a:r>
              <a:rPr lang="de-DE" dirty="0"/>
              <a:t>Leistungen der letzten Budgetverhandlung (AEB-</a:t>
            </a:r>
            <a:r>
              <a:rPr lang="de-DE" dirty="0" err="1"/>
              <a:t>Psych</a:t>
            </a:r>
            <a:r>
              <a:rPr lang="de-DE" dirty="0"/>
              <a:t>)</a:t>
            </a:r>
          </a:p>
          <a:p>
            <a:pPr lvl="3"/>
            <a:r>
              <a:rPr lang="de-DE" dirty="0"/>
              <a:t>(Vereinbarte) regionale und strukturelle Besonderheiten nach § 6 Abs. 2 BPflV</a:t>
            </a:r>
          </a:p>
          <a:p>
            <a:pPr lvl="3"/>
            <a:r>
              <a:rPr lang="de-DE" dirty="0"/>
              <a:t>Vereinbarte Entgelte (Basisentgeltwert, </a:t>
            </a:r>
            <a:r>
              <a:rPr lang="de-DE" dirty="0" err="1"/>
              <a:t>Zusatzengelte</a:t>
            </a:r>
            <a:r>
              <a:rPr lang="de-DE" dirty="0"/>
              <a:t>)</a:t>
            </a:r>
          </a:p>
          <a:p>
            <a:pPr lvl="3"/>
            <a:r>
              <a:rPr lang="de-DE" dirty="0" err="1"/>
              <a:t>Psych</a:t>
            </a:r>
            <a:r>
              <a:rPr lang="de-DE" dirty="0"/>
              <a:t>-PV Nachweis bzw. zukünftig G-BA-Personalvorgaben</a:t>
            </a:r>
          </a:p>
          <a:p>
            <a:pPr lvl="3"/>
            <a:r>
              <a:rPr lang="de-DE" dirty="0"/>
              <a:t>„Angaben zu Struktur und Umfeld des Krankenhauses“</a:t>
            </a:r>
          </a:p>
          <a:p>
            <a:pPr lvl="2"/>
            <a:r>
              <a:rPr lang="de-DE" dirty="0"/>
              <a:t>Ab Vereinbarungsjahr 2018</a:t>
            </a:r>
          </a:p>
          <a:p>
            <a:pPr lvl="2"/>
            <a:r>
              <a:rPr lang="de-DE" dirty="0"/>
              <a:t>Fristen</a:t>
            </a:r>
          </a:p>
          <a:p>
            <a:pPr lvl="3"/>
            <a:r>
              <a:rPr lang="de-DE" dirty="0"/>
              <a:t>Bei Vorliegen einer Vereinbarung (2018 bzw. 2019) bis zum 31.07.2019</a:t>
            </a:r>
          </a:p>
          <a:p>
            <a:pPr lvl="3"/>
            <a:r>
              <a:rPr lang="de-DE" dirty="0"/>
              <a:t>Sonst innerhalb von 21 Tagen nach Vorliegen der Genehmigung</a:t>
            </a:r>
          </a:p>
          <a:p>
            <a:pPr lvl="1"/>
            <a:r>
              <a:rPr lang="de-DE" dirty="0"/>
              <a:t>Kassen (Verhandlungsführende Krankenkasse)</a:t>
            </a:r>
          </a:p>
          <a:p>
            <a:pPr lvl="2"/>
            <a:r>
              <a:rPr lang="de-DE" dirty="0"/>
              <a:t>Daten zu regionalen oder strukturellen Besonderheiten</a:t>
            </a:r>
          </a:p>
          <a:p>
            <a:pPr lvl="3"/>
            <a:r>
              <a:rPr lang="de-DE" dirty="0"/>
              <a:t>Angaben zur Art und Höhe der gemäß § 6 Absatz 2 BPflV vereinbarten Entgelte</a:t>
            </a:r>
          </a:p>
          <a:p>
            <a:pPr lvl="3"/>
            <a:r>
              <a:rPr lang="de-DE" dirty="0"/>
              <a:t>Darlegung des Krankenhauses zu den Details sowie die Kalkulationsunterlagen (die in der Budgetverhandlung vorgelegt wurden)</a:t>
            </a:r>
          </a:p>
          <a:p>
            <a:pPr lvl="3"/>
            <a:r>
              <a:rPr lang="de-DE" dirty="0"/>
              <a:t>Kategorisierung</a:t>
            </a:r>
          </a:p>
          <a:p>
            <a:pPr lvl="2"/>
            <a:r>
              <a:rPr lang="de-DE" dirty="0"/>
              <a:t>Ab Vereinbarungsjahr 2020</a:t>
            </a:r>
          </a:p>
          <a:p>
            <a:pPr lvl="1"/>
            <a:r>
              <a:rPr lang="de-DE" dirty="0"/>
              <a:t>Bei </a:t>
            </a:r>
            <a:r>
              <a:rPr lang="de-DE" dirty="0" err="1"/>
              <a:t>Fristverstreichung</a:t>
            </a:r>
            <a:r>
              <a:rPr lang="de-DE" dirty="0"/>
              <a:t> jeweils Lieferung der Daten durch den anderen Vertragspartner möglich</a:t>
            </a:r>
          </a:p>
          <a:p>
            <a:pPr lvl="3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B379E-AC58-472B-BFC8-550E9FDB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F36C46-FB5A-420F-B5B7-311859D32DE1}" type="datetime1">
              <a:rPr lang="de-DE" smtClean="0"/>
              <a:t>23.04.2019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05D1CE-D943-4A81-A0F9-1CE621EB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Reinhard Schaffert | Geschäftsführer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8EF3D7-CB59-4FAE-B35C-032CBC2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0DD0A-270A-4270-B6CA-863BF67EFA8E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1FE5CEE-A1A5-4F2E-B252-156DB09D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Psych-Krankenhausvergleichs-Vereinbarung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ue Vorlage Verei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Klinikverbund Hessen breit.potx" id="{2E96B2DC-37F0-440D-AE6A-89E3F2B68940}" vid="{DD17D208-77FD-4D75-9633-14C7B9F40A6F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E0701F641D7642B0F83F9A49CCF7B7" ma:contentTypeVersion="10" ma:contentTypeDescription="Ein neues Dokument erstellen." ma:contentTypeScope="" ma:versionID="0be1e373e1b70456dee862960d676dbf">
  <xsd:schema xmlns:xsd="http://www.w3.org/2001/XMLSchema" xmlns:xs="http://www.w3.org/2001/XMLSchema" xmlns:p="http://schemas.microsoft.com/office/2006/metadata/properties" xmlns:ns2="40b135e8-a7f0-4e88-b723-fb2e57fc3345" xmlns:ns3="f2262a54-1e3c-4f45-b177-d88a2ef222b7" targetNamespace="http://schemas.microsoft.com/office/2006/metadata/properties" ma:root="true" ma:fieldsID="6db41589dfbed36ddcdcb4dfdb96d811" ns2:_="" ns3:_="">
    <xsd:import namespace="40b135e8-a7f0-4e88-b723-fb2e57fc3345"/>
    <xsd:import namespace="f2262a54-1e3c-4f45-b177-d88a2ef22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135e8-a7f0-4e88-b723-fb2e57fc33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62a54-1e3c-4f45-b177-d88a2ef222b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BFE972-60C6-4C73-8D8A-96DBBE8FE991}">
  <ds:schemaRefs>
    <ds:schemaRef ds:uri="f2262a54-1e3c-4f45-b177-d88a2ef222b7"/>
    <ds:schemaRef ds:uri="40b135e8-a7f0-4e88-b723-fb2e57fc334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577A753-09CB-4B15-864B-07A4CFA4B2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b135e8-a7f0-4e88-b723-fb2e57fc3345"/>
    <ds:schemaRef ds:uri="f2262a54-1e3c-4f45-b177-d88a2ef222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D39988-D01B-4A96-971E-7C84A529EF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Klinikverbund Hessen breit</Template>
  <TotalTime>0</TotalTime>
  <Words>836</Words>
  <Application>Microsoft Office PowerPoint</Application>
  <PresentationFormat>Breitbild</PresentationFormat>
  <Paragraphs>170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Neue Vorlage Verein</vt:lpstr>
      <vt:lpstr>Psychiatrie-Krankenhausvergleichs-Vereinbarung</vt:lpstr>
      <vt:lpstr>Gesetzliche Grundlage - § 4 BPflV</vt:lpstr>
      <vt:lpstr>Gesetzliche Grundlage - § 4 BPflV</vt:lpstr>
      <vt:lpstr>Psych-Krankenhausvergleichs-Vereinbarung</vt:lpstr>
      <vt:lpstr>Psych-Krankenhausvergleichs-Vereinbarung</vt:lpstr>
      <vt:lpstr>Psych-Krankenhausvergleichs-Vereinbarung</vt:lpstr>
      <vt:lpstr>Psych-Krankenhausvergleichs-Vereinbarung</vt:lpstr>
      <vt:lpstr>Psych-Krankenhausvergleichs-Vereinbarung</vt:lpstr>
      <vt:lpstr>Psych-Krankenhausvergleichs-Vereinbarung</vt:lpstr>
      <vt:lpstr>Psych-Krankenhausvergleichs-Vereinbarung</vt:lpstr>
      <vt:lpstr>Bewertung</vt:lpstr>
      <vt:lpstr>Bewertung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Psychiatrie-Krankenhausvereinbarungs-Vergleich</dc:title>
  <dc:creator>Reinhard Schaffert</dc:creator>
  <cp:lastModifiedBy>Reinhard Schaffert</cp:lastModifiedBy>
  <cp:revision>26</cp:revision>
  <cp:lastPrinted>2014-03-03T13:03:26Z</cp:lastPrinted>
  <dcterms:created xsi:type="dcterms:W3CDTF">2019-04-20T10:23:35Z</dcterms:created>
  <dcterms:modified xsi:type="dcterms:W3CDTF">2019-04-23T11:01:32Z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0x01010089E0701F641D7642B0F83F9A49CCF7B7</vt:lpwstr>
  </property>
</Properties>
</file>